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5B07-838F-46C8-A59A-578D2540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CD632-0E97-48F6-B962-18C029F9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1171F9-3E82-494B-BE52-44712E8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8FD619-7E5E-4A4B-B1B2-DED7D91D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811377-C534-4D83-B95C-8CCA30D1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C65CE-346D-4339-BDBB-ACB75FC5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D17747-64A8-4BD4-86B6-F4EF8AA5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0679A6-AC08-478E-861F-37BBCC55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6D44A2-8772-4843-85D9-3B4A3289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52B00B-DF2A-46C6-9D70-AD47B8C3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1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B9D14-7DDF-4348-82FB-6DA2F019C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F4D9B0-F284-4EE3-B9BB-EB61BF95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7025B6-4002-422A-9DAB-0470CC9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0D6FCD-D1F7-4DCA-B39F-04A2CC63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32F257-36EA-427C-ACBF-A438319F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78CD-F0BE-476E-AF49-D775520B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5F3DCE-EC48-4DF9-AE89-3B4B7107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4B3B33-5A0E-4222-8930-99ED8EE6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D1B812-9BC1-4569-87E2-5D840DB3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1871F8-363E-4AB0-BBDA-C76968A8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5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4CA-B91D-47F8-AEE9-8E72DE5E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60A55E-FA43-43D2-BC77-A62A88A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75A72-B71C-4593-AAAD-CB69A395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5EA708-1398-48D9-8570-610B768D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98EF98-E05E-49FF-88ED-033B1BE9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A86D-5E12-4288-A870-B7838FD8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39F2EA-4B7C-4EB8-8791-51B289875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6C0D54-52D6-4A85-9310-0D7723A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4B346E-8F14-460F-A971-6882CB07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ED74F5E-2B1B-4BCB-A9A4-4E60B38E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6E60C60-D768-4E10-8CB2-CB8D6721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A723-1124-4844-85A3-0C203D8D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C9D0AD4-8E7B-43C5-B925-03087BF7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3CED3D-1A21-4343-940F-398093FE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4A21B3D-C56B-40E2-9347-3A2A675D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1C28D-2B97-4D3B-9B7B-DAF67A5C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D03FEDF-6BE1-403D-8753-48081859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02D23C4-9E8C-48C4-822C-79319A9F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42992F-22F0-4CED-B349-E99CF347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7605-240D-471B-A5D9-EBAA205E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1A9212-18B5-499E-B1B6-0D7286BD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BE67062-1625-423F-B6C4-B58218B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B2DC7F-3209-4120-8C7D-493BF146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36C1D26-3AD5-45E5-AB93-E5DDE2C2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6A84ED-73E1-42C8-BB68-E9DF6F8A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2F0D08-2ED9-4CF6-BAA5-F78F8161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5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CF5A-A88D-4DDC-B75E-CDA6866B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80338F-FDFD-49B1-9CC1-92E0CB2A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67FC6FD-A69B-45C6-A00A-1066EFE9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D1AD2C-08CA-49E7-9118-216EB99C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A65C60-00DF-46A7-8095-87EABA0C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C6602A-74FB-429B-9440-BE05BB0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D5424-00B7-4997-8C00-6344D293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59FDE58-CB86-441A-9050-84664ED9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71FC2B-5B47-40A6-9B01-3348EA69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5EEE099-6755-4131-B6B6-B02AC62C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8049A0-8F6D-4CD0-AF0E-98043491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954E50-7FBB-47A5-BC4E-019BFD7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9D6AA6-BA16-48A7-A266-BF75ECB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CFC156-A761-4C95-81B5-71DD1B7E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651CF2-86C5-487D-8747-256A0D8CA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068E-D746-4600-B868-2591ADD0C52C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66A8A4-FCEC-40A2-B7E4-EF6E07D51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542E74-A296-4DCB-AB0F-0435D40F3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73A5-95BE-4884-AC2E-C0D49F5A1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6D76072-7F51-4EB0-ACB3-D7CF3E4C7B39}"/>
              </a:ext>
            </a:extLst>
          </p:cNvPr>
          <p:cNvCxnSpPr/>
          <p:nvPr/>
        </p:nvCxnSpPr>
        <p:spPr>
          <a:xfrm>
            <a:off x="6095999" y="198780"/>
            <a:ext cx="0" cy="64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BA5155-77AF-47BB-8D7C-C5468A5810F8}"/>
              </a:ext>
            </a:extLst>
          </p:cNvPr>
          <p:cNvCxnSpPr>
            <a:cxnSpLocks/>
          </p:cNvCxnSpPr>
          <p:nvPr/>
        </p:nvCxnSpPr>
        <p:spPr>
          <a:xfrm>
            <a:off x="318053" y="3429000"/>
            <a:ext cx="11520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E238FDE-87D9-4812-9405-B2E0FB219901}"/>
              </a:ext>
            </a:extLst>
          </p:cNvPr>
          <p:cNvGrpSpPr/>
          <p:nvPr/>
        </p:nvGrpSpPr>
        <p:grpSpPr>
          <a:xfrm>
            <a:off x="2504663" y="323399"/>
            <a:ext cx="1041571" cy="1041571"/>
            <a:chOff x="2332384" y="628198"/>
            <a:chExt cx="1338466" cy="13384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48AC19-94D0-4003-B5B0-85B76EC86443}"/>
                </a:ext>
              </a:extLst>
            </p:cNvPr>
            <p:cNvSpPr/>
            <p:nvPr/>
          </p:nvSpPr>
          <p:spPr>
            <a:xfrm>
              <a:off x="2332384" y="628198"/>
              <a:ext cx="1338466" cy="13384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Uma imagem com desenho&#10;&#10;Descrição gerada automaticamente">
              <a:extLst>
                <a:ext uri="{FF2B5EF4-FFF2-40B4-BE49-F238E27FC236}">
                  <a16:creationId xmlns:a16="http://schemas.microsoft.com/office/drawing/2014/main" id="{9040A8A8-78F4-4002-A4AD-3527CC4B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644" y="810718"/>
              <a:ext cx="1155946" cy="1155946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34CF24-0C29-4917-8EC1-B915FC9BA8D8}"/>
              </a:ext>
            </a:extLst>
          </p:cNvPr>
          <p:cNvSpPr txBox="1"/>
          <p:nvPr/>
        </p:nvSpPr>
        <p:spPr>
          <a:xfrm>
            <a:off x="496101" y="1935320"/>
            <a:ext cx="5058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“Acredito que a desvalorização do trabalho artístico</a:t>
            </a:r>
            <a:br>
              <a:rPr lang="pt-BR" dirty="0"/>
            </a:br>
            <a:r>
              <a:rPr lang="pt-BR" dirty="0"/>
              <a:t>e a falta de apoio ao publicar e divulgar seja a maior</a:t>
            </a:r>
            <a:br>
              <a:rPr lang="pt-BR" dirty="0"/>
            </a:br>
            <a:r>
              <a:rPr lang="pt-BR" dirty="0"/>
              <a:t>dificuldade que enfrento enquanto artista. 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9789DA-DF2E-4463-82C0-84F1A2A82633}"/>
              </a:ext>
            </a:extLst>
          </p:cNvPr>
          <p:cNvSpPr/>
          <p:nvPr/>
        </p:nvSpPr>
        <p:spPr>
          <a:xfrm>
            <a:off x="8748427" y="179221"/>
            <a:ext cx="938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BFADF71-11DE-42CB-837A-1C7727FDFF53}"/>
              </a:ext>
            </a:extLst>
          </p:cNvPr>
          <p:cNvSpPr/>
          <p:nvPr/>
        </p:nvSpPr>
        <p:spPr>
          <a:xfrm>
            <a:off x="1372558" y="3568309"/>
            <a:ext cx="33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348221-383E-4BAE-8E58-F1CFCC99EFEA}"/>
              </a:ext>
            </a:extLst>
          </p:cNvPr>
          <p:cNvSpPr/>
          <p:nvPr/>
        </p:nvSpPr>
        <p:spPr>
          <a:xfrm>
            <a:off x="7715483" y="3568309"/>
            <a:ext cx="3004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Potenciais soluções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FB8DB-AC76-4DA9-A0F5-920AF378B396}"/>
              </a:ext>
            </a:extLst>
          </p:cNvPr>
          <p:cNvSpPr txBox="1"/>
          <p:nvPr/>
        </p:nvSpPr>
        <p:spPr>
          <a:xfrm>
            <a:off x="6385738" y="1002288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Jovem (entre 18 a 30 anos);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Trabalha e estuda;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Arte não é seu principal trabalho;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Inexperiente no mercado;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tem um networking muito abrangente.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4B0775-6450-4BFC-B934-645160E22A24}"/>
              </a:ext>
            </a:extLst>
          </p:cNvPr>
          <p:cNvSpPr txBox="1"/>
          <p:nvPr/>
        </p:nvSpPr>
        <p:spPr>
          <a:xfrm>
            <a:off x="496101" y="4230837"/>
            <a:ext cx="51625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mercado da arte é muito fechado e elitizado;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preciso investir muito para crescer como artista (tempo e dinheiro);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consegue divulgar sua arte já que não existe um incentivo social para que as pessoas se interessem e consumam;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9C2CE-4CA0-46B8-A09C-EAF8D61DD48D}"/>
              </a:ext>
            </a:extLst>
          </p:cNvPr>
          <p:cNvSpPr txBox="1"/>
          <p:nvPr/>
        </p:nvSpPr>
        <p:spPr>
          <a:xfrm>
            <a:off x="6385738" y="4230836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Algo que conecte este artista diretamente com o público interessado em seu campo artístico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mais divulgação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Ter incentivos monetários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um portifólio consistente e centralizado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EF17E4-2D7D-43A3-BFCB-EFD31E716A68}"/>
              </a:ext>
            </a:extLst>
          </p:cNvPr>
          <p:cNvSpPr txBox="1"/>
          <p:nvPr/>
        </p:nvSpPr>
        <p:spPr>
          <a:xfrm>
            <a:off x="3743657" y="278916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 Artista anônimo</a:t>
            </a:r>
          </a:p>
        </p:txBody>
      </p:sp>
    </p:spTree>
    <p:extLst>
      <p:ext uri="{BB962C8B-B14F-4D97-AF65-F5344CB8AC3E}">
        <p14:creationId xmlns:p14="http://schemas.microsoft.com/office/powerpoint/2010/main" val="16945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6D76072-7F51-4EB0-ACB3-D7CF3E4C7B39}"/>
              </a:ext>
            </a:extLst>
          </p:cNvPr>
          <p:cNvCxnSpPr/>
          <p:nvPr/>
        </p:nvCxnSpPr>
        <p:spPr>
          <a:xfrm>
            <a:off x="6095999" y="198780"/>
            <a:ext cx="0" cy="648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BBA5155-77AF-47BB-8D7C-C5468A5810F8}"/>
              </a:ext>
            </a:extLst>
          </p:cNvPr>
          <p:cNvCxnSpPr>
            <a:cxnSpLocks/>
          </p:cNvCxnSpPr>
          <p:nvPr/>
        </p:nvCxnSpPr>
        <p:spPr>
          <a:xfrm>
            <a:off x="318053" y="3429000"/>
            <a:ext cx="11520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34CF24-0C29-4917-8EC1-B915FC9BA8D8}"/>
              </a:ext>
            </a:extLst>
          </p:cNvPr>
          <p:cNvSpPr txBox="1"/>
          <p:nvPr/>
        </p:nvSpPr>
        <p:spPr>
          <a:xfrm>
            <a:off x="496101" y="1935320"/>
            <a:ext cx="543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“Gostaria de ter um conteúdo mais diversificado e estar</a:t>
            </a:r>
          </a:p>
          <a:p>
            <a:r>
              <a:rPr lang="pt-BR" dirty="0"/>
              <a:t>mais próximo dos artistas que fazem meu estilo, porém,</a:t>
            </a:r>
          </a:p>
          <a:p>
            <a:r>
              <a:rPr lang="pt-BR" dirty="0"/>
              <a:t>não conheço. 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9789DA-DF2E-4463-82C0-84F1A2A82633}"/>
              </a:ext>
            </a:extLst>
          </p:cNvPr>
          <p:cNvSpPr/>
          <p:nvPr/>
        </p:nvSpPr>
        <p:spPr>
          <a:xfrm>
            <a:off x="8748427" y="179221"/>
            <a:ext cx="938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BFADF71-11DE-42CB-837A-1C7727FDFF53}"/>
              </a:ext>
            </a:extLst>
          </p:cNvPr>
          <p:cNvSpPr/>
          <p:nvPr/>
        </p:nvSpPr>
        <p:spPr>
          <a:xfrm>
            <a:off x="1372558" y="3568309"/>
            <a:ext cx="33057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D348221-383E-4BAE-8E58-F1CFCC99EFEA}"/>
              </a:ext>
            </a:extLst>
          </p:cNvPr>
          <p:cNvSpPr/>
          <p:nvPr/>
        </p:nvSpPr>
        <p:spPr>
          <a:xfrm>
            <a:off x="7715483" y="3568309"/>
            <a:ext cx="30047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Potenciais soluções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FB8DB-AC76-4DA9-A0F5-920AF378B396}"/>
              </a:ext>
            </a:extLst>
          </p:cNvPr>
          <p:cNvSpPr txBox="1"/>
          <p:nvPr/>
        </p:nvSpPr>
        <p:spPr>
          <a:xfrm>
            <a:off x="6385738" y="1002288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Gosta de Arte;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18-35 anos;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Tem engajamento Social;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Mora em zona urbana;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Tem uma sensibilidade a expressões humanas.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64B0775-6450-4BFC-B934-645160E22A24}"/>
              </a:ext>
            </a:extLst>
          </p:cNvPr>
          <p:cNvSpPr txBox="1"/>
          <p:nvPr/>
        </p:nvSpPr>
        <p:spPr>
          <a:xfrm>
            <a:off x="496101" y="4230837"/>
            <a:ext cx="51625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 perde ao tentar encontrar arte;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Pouco acesso a informações (ferramentas) para explorar a arte à sua volta;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necessidade visceral de consumir arte constantemente;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sabe por onde começar a procurar arte;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09C2CE-4CA0-46B8-A09C-EAF8D61DD48D}"/>
              </a:ext>
            </a:extLst>
          </p:cNvPr>
          <p:cNvSpPr txBox="1"/>
          <p:nvPr/>
        </p:nvSpPr>
        <p:spPr>
          <a:xfrm>
            <a:off x="6385738" y="4230836"/>
            <a:ext cx="51625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Facilitar a busca do usuário pelo segmento e estilo de arte desejado;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Intermediar a conversa dele com o(s) artista(s);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Informar quando algo novo surge;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Mostrar artistas mais próximos (fisicamente).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EF17E4-2D7D-43A3-BFCB-EFD31E716A68}"/>
              </a:ext>
            </a:extLst>
          </p:cNvPr>
          <p:cNvSpPr txBox="1"/>
          <p:nvPr/>
        </p:nvSpPr>
        <p:spPr>
          <a:xfrm>
            <a:off x="3383065" y="2673984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 Respondente Anônimo</a:t>
            </a:r>
          </a:p>
        </p:txBody>
      </p:sp>
      <p:pic>
        <p:nvPicPr>
          <p:cNvPr id="22" name="Imagem 21" descr="Uma imagem com desenho&#10;&#10;Descrição gerada automaticamente">
            <a:extLst>
              <a:ext uri="{FF2B5EF4-FFF2-40B4-BE49-F238E27FC236}">
                <a16:creationId xmlns:a16="http://schemas.microsoft.com/office/drawing/2014/main" id="{06591EA0-ADEE-4AB2-BDA9-2B5C3059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82" y="327118"/>
            <a:ext cx="1037852" cy="10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10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252</Words>
  <Application>Microsoft Office PowerPoint</Application>
  <PresentationFormat>Ecrã Panorâmico</PresentationFormat>
  <Paragraphs>37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15</cp:revision>
  <dcterms:created xsi:type="dcterms:W3CDTF">2020-02-19T21:01:00Z</dcterms:created>
  <dcterms:modified xsi:type="dcterms:W3CDTF">2020-03-09T21:18:38Z</dcterms:modified>
</cp:coreProperties>
</file>