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A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A7998-3198-4581-B966-3D21F0CF3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156EB4-D246-4EDD-A6D8-52A67EDD5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1F6314-EDA8-4B3E-AAFA-EDCABE6C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84ECAD-24D2-4B82-9F4E-E33BB206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E33585-F7C3-4ABF-83F5-CD9E019D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26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5A7EB-E393-4058-8B54-D77AF120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43E56D3-B16A-4997-B4B0-F1604C832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5CB4761-475F-4B70-BA07-36C55C66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0C38B9-9403-459D-8002-58400028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58CFD3-BBD6-4932-B074-CC3DD986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26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A1E92C-98B6-4953-A9B4-5695C546A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CCB81D9-AD3B-44CB-BC42-3C4FCD08F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E148EC-133D-44FF-91EF-B5322B53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4315076-4B0E-4627-A39A-8A785686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A03793C-F4B4-47AD-9CD5-CE101F4F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77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DA0AF-C088-48FA-8DB8-EC3B4E3C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35BA37-0298-44D0-B56E-0378BF2F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E5DA6B-527F-4477-A027-808460EE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43A764-FBD2-452E-A2C6-DDC88ED7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3386D9-4188-4938-8DD6-CE4A210F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27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02E68-5021-4523-AE91-8C7A94A1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9130915-6A90-43A2-AAA7-777987C5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7B0E227-1000-4940-9FAC-D3A250A8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3F1CE46-74E7-4A30-B382-68C07DA8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4F4D590-A28B-4CE7-9F0F-D683A2DA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00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1ABC9-EAD3-4A66-9BF7-470597FD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A256BE-EA28-4859-A13F-30ACEFC75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7C5CBD3-6BE3-496D-8DB4-971382D0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22C53CF-B19B-4868-A2AF-93322879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F25CE27-D457-4922-A268-C82BB333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4237EE8-35E7-4358-AA9C-3E81D737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8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DE302-F32E-4856-91AA-03AA661B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F4F14FA-F2F1-4F09-B8C6-C4C914180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3388E25-9607-460D-BC67-910563563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136DBEE-7FA2-43D9-B5A9-F878EF507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67A4473-E666-43A6-A1AB-2E499C5FF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7A2A8F0-A8CA-4B10-B5B7-4430EF29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E6299B3-BEF5-4AB7-BF2B-44066B2D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0A699D0-463A-40E6-95F4-09C6B640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65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7C922-0428-4DA3-9530-E11DB022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F78BBDD-7340-461B-8434-9DC1C758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08054DA-4859-48BB-90AE-38D36B3F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DBE0B34-E6D6-4E02-9A35-3E6597CD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40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94510BB-734B-4742-8F22-DA6E1269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E1E3771-9830-40D6-8004-01F024A0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C45FD52-A481-45B8-88B0-31D71F2C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21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03FDE-78A2-4A8E-AF06-B182CB9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9CF50B-200D-421E-A02B-311CDA82E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5B876E9-EED4-446F-8632-53CB035A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B339F86-96EC-4512-AB4B-0F41CEAB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025EB7-68A9-43EA-89D2-DF36E732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BAF270B-F166-44D6-B5B9-71816BB2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13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B88E7-F1EE-44AA-9130-3C4E146A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51F6175-4296-4AE8-AC8B-2908D11F6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010FD3C-D67A-48A7-8C8A-356DF085F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2490A6C-1DF7-4A2F-9F17-D8D818A5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3FFAEC3-885D-4D2C-B3AF-B1FF7583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9C16D29-9F8B-4052-BC27-2C3E41D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21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104E6E2-0EBA-49E5-B442-4D903D80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5049AC-BCD5-4126-9141-6A60B2987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2FDA05-7101-4FCA-AE02-BF5E3DFD8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1461-1597-4FD2-957C-70C5CCB9C0B0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228075B-6FB5-47FF-97C2-541E06826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EA9717-4C91-440F-9CE5-F37B74C7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90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6BEB5DF7-88D9-4A30-B4FF-9510B35D32B1}"/>
              </a:ext>
            </a:extLst>
          </p:cNvPr>
          <p:cNvCxnSpPr/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D65D2EF5-E259-4F6F-8659-937321812C55}"/>
              </a:ext>
            </a:extLst>
          </p:cNvPr>
          <p:cNvCxnSpPr>
            <a:cxnSpLocks/>
          </p:cNvCxnSpPr>
          <p:nvPr/>
        </p:nvCxnSpPr>
        <p:spPr>
          <a:xfrm flipH="1" flipV="1">
            <a:off x="0" y="0"/>
            <a:ext cx="12192000" cy="68580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586B43-5C27-489F-AC3E-32731C98C31C}"/>
              </a:ext>
            </a:extLst>
          </p:cNvPr>
          <p:cNvSpPr txBox="1"/>
          <p:nvPr/>
        </p:nvSpPr>
        <p:spPr>
          <a:xfrm>
            <a:off x="5060428" y="0"/>
            <a:ext cx="211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que pensa e sente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7B9544-4860-403A-A72F-9584097799FF}"/>
              </a:ext>
            </a:extLst>
          </p:cNvPr>
          <p:cNvSpPr txBox="1"/>
          <p:nvPr/>
        </p:nvSpPr>
        <p:spPr>
          <a:xfrm>
            <a:off x="11161461" y="3244334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que vê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84EEED2-E299-482C-B162-A3C4407BC2C9}"/>
              </a:ext>
            </a:extLst>
          </p:cNvPr>
          <p:cNvSpPr txBox="1"/>
          <p:nvPr/>
        </p:nvSpPr>
        <p:spPr>
          <a:xfrm>
            <a:off x="5266798" y="6488668"/>
            <a:ext cx="165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que fala e faz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37E447-98EC-4233-BDCA-39C1F879AE8A}"/>
              </a:ext>
            </a:extLst>
          </p:cNvPr>
          <p:cNvSpPr txBox="1"/>
          <p:nvPr/>
        </p:nvSpPr>
        <p:spPr>
          <a:xfrm>
            <a:off x="0" y="3244334"/>
            <a:ext cx="127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que ouve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7194840-2ECD-4EF7-889B-B60F99FB6859}"/>
              </a:ext>
            </a:extLst>
          </p:cNvPr>
          <p:cNvSpPr/>
          <p:nvPr/>
        </p:nvSpPr>
        <p:spPr>
          <a:xfrm>
            <a:off x="2756450" y="369332"/>
            <a:ext cx="1881809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Acho que não sou valorizado realizando trabalhos artísticos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5F48C31-FA66-4ED0-9F77-C19F5A4EE05D}"/>
              </a:ext>
            </a:extLst>
          </p:cNvPr>
          <p:cNvSpPr/>
          <p:nvPr/>
        </p:nvSpPr>
        <p:spPr>
          <a:xfrm>
            <a:off x="638700" y="1789907"/>
            <a:ext cx="1881809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“Leve isso (a arte) como um </a:t>
            </a:r>
            <a:r>
              <a:rPr lang="pt-BR" sz="1400" b="1" dirty="0" err="1">
                <a:solidFill>
                  <a:schemeClr val="tx1"/>
                </a:solidFill>
              </a:rPr>
              <a:t>hobbie</a:t>
            </a:r>
            <a:r>
              <a:rPr lang="pt-BR" sz="1400" b="1" dirty="0">
                <a:solidFill>
                  <a:schemeClr val="tx1"/>
                </a:solidFill>
              </a:rPr>
              <a:t> e arranja um emprego em período integral”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FC487EE-E6AE-4A32-BC9D-1154F52BA8DA}"/>
              </a:ext>
            </a:extLst>
          </p:cNvPr>
          <p:cNvSpPr/>
          <p:nvPr/>
        </p:nvSpPr>
        <p:spPr>
          <a:xfrm>
            <a:off x="2756449" y="5574268"/>
            <a:ext cx="1881809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Usa a arte para se expressar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CCFEC38-4DF1-4B2B-A7A9-E36916FF7DE8}"/>
              </a:ext>
            </a:extLst>
          </p:cNvPr>
          <p:cNvSpPr/>
          <p:nvPr/>
        </p:nvSpPr>
        <p:spPr>
          <a:xfrm>
            <a:off x="10120856" y="1315134"/>
            <a:ext cx="1881809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Falta de incentivos públicos para a Arte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E7F8CEC-67D9-4E4F-8B73-247A64927758}"/>
              </a:ext>
            </a:extLst>
          </p:cNvPr>
          <p:cNvSpPr/>
          <p:nvPr/>
        </p:nvSpPr>
        <p:spPr>
          <a:xfrm>
            <a:off x="5060428" y="650221"/>
            <a:ext cx="1881809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Tenho dificuldade em conseguir apoio para divulgar meus trabalhos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4CDE25B-A933-4C52-A46D-B536D64EECA6}"/>
              </a:ext>
            </a:extLst>
          </p:cNvPr>
          <p:cNvSpPr/>
          <p:nvPr/>
        </p:nvSpPr>
        <p:spPr>
          <a:xfrm>
            <a:off x="7178187" y="400734"/>
            <a:ext cx="1881809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Gostaria de me sustentar apenas com a minha arte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DC36F20-34CF-409C-A1B5-7E27D4FA6306}"/>
              </a:ext>
            </a:extLst>
          </p:cNvPr>
          <p:cNvSpPr/>
          <p:nvPr/>
        </p:nvSpPr>
        <p:spPr>
          <a:xfrm>
            <a:off x="9345266" y="3847164"/>
            <a:ext cx="1881809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Crescimento de segmentos artísticos específicos (Audiovisual)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6A26BF-ABA7-442B-9BE7-684B32361D06}"/>
              </a:ext>
            </a:extLst>
          </p:cNvPr>
          <p:cNvSpPr/>
          <p:nvPr/>
        </p:nvSpPr>
        <p:spPr>
          <a:xfrm>
            <a:off x="8391447" y="2532030"/>
            <a:ext cx="1881809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Cenário elitizado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26E5934-960F-429B-BDFF-3408B15947B0}"/>
              </a:ext>
            </a:extLst>
          </p:cNvPr>
          <p:cNvSpPr/>
          <p:nvPr/>
        </p:nvSpPr>
        <p:spPr>
          <a:xfrm>
            <a:off x="4634473" y="4378979"/>
            <a:ext cx="1881809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Trabalha fora de seu campo artístico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83416F0-C602-42AE-A2E3-AC992C995A76}"/>
              </a:ext>
            </a:extLst>
          </p:cNvPr>
          <p:cNvSpPr/>
          <p:nvPr/>
        </p:nvSpPr>
        <p:spPr>
          <a:xfrm>
            <a:off x="6859527" y="4976624"/>
            <a:ext cx="1881809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Tenta divulgar sua arte em várias mídias sociais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E521320-2BDE-42C3-83E5-830F4ABB5301}"/>
              </a:ext>
            </a:extLst>
          </p:cNvPr>
          <p:cNvSpPr/>
          <p:nvPr/>
        </p:nvSpPr>
        <p:spPr>
          <a:xfrm>
            <a:off x="336496" y="3696493"/>
            <a:ext cx="1881809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Comparações com artistas famosos (renomados)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706CF6F-FE10-4159-9879-42FA251FBAC9}"/>
              </a:ext>
            </a:extLst>
          </p:cNvPr>
          <p:cNvSpPr/>
          <p:nvPr/>
        </p:nvSpPr>
        <p:spPr>
          <a:xfrm>
            <a:off x="2475425" y="2903378"/>
            <a:ext cx="1881809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Que a arte não é uma carreira a ser seguida</a:t>
            </a:r>
          </a:p>
        </p:txBody>
      </p:sp>
    </p:spTree>
    <p:extLst>
      <p:ext uri="{BB962C8B-B14F-4D97-AF65-F5344CB8AC3E}">
        <p14:creationId xmlns:p14="http://schemas.microsoft.com/office/powerpoint/2010/main" val="131742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A760A81E-1576-4B40-A6BA-B30A65A42656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1" cy="68580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4FC63DA7-7ABA-4A8D-BAA7-2A80F35949AC}"/>
              </a:ext>
            </a:extLst>
          </p:cNvPr>
          <p:cNvSpPr/>
          <p:nvPr/>
        </p:nvSpPr>
        <p:spPr>
          <a:xfrm>
            <a:off x="0" y="0"/>
            <a:ext cx="37157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"/>
                <a:ea typeface="Segoe UI Black" panose="020B0A02040204020203" pitchFamily="34" charset="0"/>
                <a:cs typeface="Segoe UI Light" panose="020B0502040204020203" pitchFamily="34" charset="0"/>
              </a:rPr>
              <a:t>Quais as dores?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E974670-F689-44A3-998A-119DCF21FD8F}"/>
              </a:ext>
            </a:extLst>
          </p:cNvPr>
          <p:cNvSpPr/>
          <p:nvPr/>
        </p:nvSpPr>
        <p:spPr>
          <a:xfrm>
            <a:off x="6096000" y="0"/>
            <a:ext cx="54296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"/>
                <a:ea typeface="Segoe UI Black" panose="020B0A02040204020203" pitchFamily="34" charset="0"/>
                <a:cs typeface="Segoe UI Light" panose="020B0502040204020203" pitchFamily="34" charset="0"/>
              </a:rPr>
              <a:t>Quais as necessidades?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654A09A-70BE-45DC-A331-59893B948335}"/>
              </a:ext>
            </a:extLst>
          </p:cNvPr>
          <p:cNvSpPr/>
          <p:nvPr/>
        </p:nvSpPr>
        <p:spPr>
          <a:xfrm>
            <a:off x="439918" y="1326081"/>
            <a:ext cx="1881809" cy="9144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Não tem incentivos (capital) para iniciar seus trabalhos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0BB00BA-28E8-4D88-B5E3-413B05476F26}"/>
              </a:ext>
            </a:extLst>
          </p:cNvPr>
          <p:cNvSpPr/>
          <p:nvPr/>
        </p:nvSpPr>
        <p:spPr>
          <a:xfrm>
            <a:off x="7549708" y="1186933"/>
            <a:ext cx="1881809" cy="914400"/>
          </a:xfrm>
          <a:prstGeom prst="rect">
            <a:avLst/>
          </a:prstGeom>
          <a:solidFill>
            <a:srgbClr val="23AFF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Capital para seus projetos (e viver)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45E1611-C50E-4F0C-88F9-DB3A73B19948}"/>
              </a:ext>
            </a:extLst>
          </p:cNvPr>
          <p:cNvSpPr/>
          <p:nvPr/>
        </p:nvSpPr>
        <p:spPr>
          <a:xfrm>
            <a:off x="9870273" y="2240481"/>
            <a:ext cx="1881809" cy="914400"/>
          </a:xfrm>
          <a:prstGeom prst="rect">
            <a:avLst/>
          </a:prstGeom>
          <a:solidFill>
            <a:srgbClr val="23AFF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Ter um público </a:t>
            </a:r>
            <a:r>
              <a:rPr lang="pt-BR" sz="1400" b="1" dirty="0" err="1">
                <a:solidFill>
                  <a:schemeClr val="tx1"/>
                </a:solidFill>
              </a:rPr>
              <a:t>relevant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D5A555B-FF5C-46DE-A7F2-7A9EEF7D3F76}"/>
              </a:ext>
            </a:extLst>
          </p:cNvPr>
          <p:cNvSpPr/>
          <p:nvPr/>
        </p:nvSpPr>
        <p:spPr>
          <a:xfrm>
            <a:off x="7093943" y="2697681"/>
            <a:ext cx="1881809" cy="914400"/>
          </a:xfrm>
          <a:prstGeom prst="rect">
            <a:avLst/>
          </a:prstGeom>
          <a:solidFill>
            <a:srgbClr val="23AFF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C1629FB-1122-446D-A282-49F71D2E052E}"/>
              </a:ext>
            </a:extLst>
          </p:cNvPr>
          <p:cNvSpPr/>
          <p:nvPr/>
        </p:nvSpPr>
        <p:spPr>
          <a:xfrm>
            <a:off x="9458738" y="3773076"/>
            <a:ext cx="1881809" cy="914400"/>
          </a:xfrm>
          <a:prstGeom prst="rect">
            <a:avLst/>
          </a:prstGeom>
          <a:solidFill>
            <a:srgbClr val="23AFF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D8C5FDA-2B40-49D4-A20E-69D98DF37B4A}"/>
              </a:ext>
            </a:extLst>
          </p:cNvPr>
          <p:cNvSpPr/>
          <p:nvPr/>
        </p:nvSpPr>
        <p:spPr>
          <a:xfrm>
            <a:off x="6929037" y="5012155"/>
            <a:ext cx="1881809" cy="914400"/>
          </a:xfrm>
          <a:prstGeom prst="rect">
            <a:avLst/>
          </a:prstGeom>
          <a:solidFill>
            <a:srgbClr val="23AFF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32A85-9C84-4A6E-B436-2145D21CE926}"/>
              </a:ext>
            </a:extLst>
          </p:cNvPr>
          <p:cNvSpPr/>
          <p:nvPr/>
        </p:nvSpPr>
        <p:spPr>
          <a:xfrm>
            <a:off x="3375275" y="1644133"/>
            <a:ext cx="1881809" cy="9144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97A8F0-08E1-456D-A0EC-94E51A3723CF}"/>
              </a:ext>
            </a:extLst>
          </p:cNvPr>
          <p:cNvSpPr/>
          <p:nvPr/>
        </p:nvSpPr>
        <p:spPr>
          <a:xfrm>
            <a:off x="585693" y="2879418"/>
            <a:ext cx="1881809" cy="9144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73627AD-DBC2-419C-8266-8C9B6AD71E55}"/>
              </a:ext>
            </a:extLst>
          </p:cNvPr>
          <p:cNvSpPr/>
          <p:nvPr/>
        </p:nvSpPr>
        <p:spPr>
          <a:xfrm>
            <a:off x="3375274" y="3612081"/>
            <a:ext cx="1881809" cy="9144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9590A3D-EDF1-4146-8377-4AC34FA256F5}"/>
              </a:ext>
            </a:extLst>
          </p:cNvPr>
          <p:cNvSpPr/>
          <p:nvPr/>
        </p:nvSpPr>
        <p:spPr>
          <a:xfrm>
            <a:off x="1380822" y="5074719"/>
            <a:ext cx="1881809" cy="9144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81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144</Words>
  <Application>Microsoft Office PowerPoint</Application>
  <PresentationFormat>Ecrã Panorâmico</PresentationFormat>
  <Paragraphs>21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Felippe Muniz Campos De Lima</dc:creator>
  <cp:lastModifiedBy>Felippe Muniz Campos De Lima</cp:lastModifiedBy>
  <cp:revision>6</cp:revision>
  <dcterms:created xsi:type="dcterms:W3CDTF">2020-03-06T20:23:22Z</dcterms:created>
  <dcterms:modified xsi:type="dcterms:W3CDTF">2020-03-06T21:15:17Z</dcterms:modified>
</cp:coreProperties>
</file>