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8"/>
  </p:normalViewPr>
  <p:slideViewPr>
    <p:cSldViewPr snapToGrid="0" snapToObjects="1">
      <p:cViewPr>
        <p:scale>
          <a:sx n="70" d="100"/>
          <a:sy n="70" d="100"/>
        </p:scale>
        <p:origin x="4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DB07F-1BC1-104F-99A3-2AB328E8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79913-F8E4-2841-BDD2-0099A6F6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E3072-179B-5141-A795-BFDCC43A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5B8D2-CC52-6D49-946F-CA578F16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7D827-8486-444A-956D-F89FCEF1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56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6CDA8-A264-9644-BD63-D0DA290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84BCA7-04AD-0E46-8C67-515A71CA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E7881-321D-2944-8D60-99A728C5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84070-C130-DF43-BA48-A628C16E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B8F4C-952E-8E42-9427-A3147B9B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3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CCAA1F-779C-B141-9FAF-6A3B36E67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1EEF54-C16D-2D47-948B-AF2EABD7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07C78-6471-6940-9C88-8E22894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CA1D0-E322-0443-82B3-D588EA88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7EEEA-252B-5448-8B58-FC4B259E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006C-DD9F-F141-9785-4269E6BA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AA90F-DBD0-824E-912C-8B356DC7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FD4B7-2E84-2A4A-A464-8FD556EC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25804-C9D8-0F40-8F3F-2A9E4216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BE095-146B-7A40-936F-982C2121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DAB3-132D-0F42-9558-AFD00AEB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0583DA-E6A5-324D-BF7B-C478AFA1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6AF7B-6A99-4146-A3C1-FAD643EC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F518A-60D7-AE4F-B78C-5FB5FFA0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B7BC6-7B4E-D043-8EA9-8368068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92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22E1-0E8F-2C4F-95E7-D8F0C68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68CAF-E818-6849-A33C-B117787AE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BBDA3-43D1-FD4B-8955-576624DC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2A2C7-A046-6844-8653-D3872A6A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62BCE-0AE5-144B-A4E0-13E20F1C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A1F12-8D0F-4F4C-859C-695F052E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A505-E551-524D-8188-6B618006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C9D06-2776-0845-BF68-796413AD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66D026-809D-7448-A896-39D3D8C4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317C70-47C6-5144-B51F-399D90AFC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A2865-2509-D145-B428-8188B7E7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B3BB24-F36E-1048-A54D-BAD77511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51E711-5554-E649-A758-F4F1D4B6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EAC6A0-ACEF-2248-AC99-82CB5C73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FF86C-4B2A-6E4B-9791-C40076FC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1143E1-52BC-4D40-A9D3-542E0CA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DDE38D-BA7A-3F49-BBEB-ECD41724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ACF6A-7E14-7B43-8CA4-56AFE7C5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5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6DBB6-E775-C044-B7C5-51938DC2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028FE5-298C-B440-8133-A828FE5B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595438-D658-D243-B6F2-6229B997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7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8249-251D-1E4D-BFFB-023B75BC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4826B-46A4-9044-A88C-C79DBD7C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B1383F-C3E2-C849-A591-A99D4FC0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5642A2-F5C7-354B-948C-C8A7DF1F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AA9043-9870-3449-BE79-547CF8D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D31AB3-34F0-D846-ACCA-30105850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8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A1E0A-44BF-854C-8A6D-F3535DC1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E214D7-5ACA-E846-BA68-FB3ADF62F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813B2-F3ED-D243-9192-459C3569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90B2D-1364-7845-BC72-0133F3B3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0D0A-AA8F-D245-9D51-BBFFC172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5E153-5F11-BA40-AD5C-E80F493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5625FB-3530-2F45-9CA7-5BEDDC28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AACAC3-C751-4D42-BC9E-151F8389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1A193-68AC-D249-9FD2-DFFDB6CFC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A1B-BBE9-1E41-AC46-E4AEA13D873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AE3A7-859F-4649-9D63-FD783EEA6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30C09-E82E-AE4C-9704-1B36F435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19BB-2F32-AF48-854F-8D0135634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Tela de um computador portátil&#10;&#10;Descrição gerada automaticamente">
            <a:extLst>
              <a:ext uri="{FF2B5EF4-FFF2-40B4-BE49-F238E27FC236}">
                <a16:creationId xmlns:a16="http://schemas.microsoft.com/office/drawing/2014/main" id="{566BB1A8-A2EE-C045-A304-FD4CE6A9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62" y="3429000"/>
            <a:ext cx="2941080" cy="294108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FA75D622-6E30-864C-83BE-5A05C2D7C1E5}"/>
              </a:ext>
            </a:extLst>
          </p:cNvPr>
          <p:cNvSpPr/>
          <p:nvPr/>
        </p:nvSpPr>
        <p:spPr>
          <a:xfrm>
            <a:off x="9396331" y="4175438"/>
            <a:ext cx="1822472" cy="107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B8AFBDD2-C0F0-334A-8CC8-B67B0F3C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30" y="114373"/>
            <a:ext cx="1414559" cy="741858"/>
          </a:xfrm>
          <a:prstGeom prst="rect">
            <a:avLst/>
          </a:prstGeom>
        </p:spPr>
      </p:pic>
      <p:pic>
        <p:nvPicPr>
          <p:cNvPr id="9" name="Imagem 8" descr="Uma imagem contendo desenho, comida, relógio&#10;&#10;Descrição gerada automaticamente">
            <a:extLst>
              <a:ext uri="{FF2B5EF4-FFF2-40B4-BE49-F238E27FC236}">
                <a16:creationId xmlns:a16="http://schemas.microsoft.com/office/drawing/2014/main" id="{C2D997E8-1585-4943-A587-5E3E727DD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68" t="762" r="28329" b="4110"/>
          <a:stretch/>
        </p:blipFill>
        <p:spPr>
          <a:xfrm>
            <a:off x="9378478" y="4157034"/>
            <a:ext cx="838200" cy="1104953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4227CF8E-EAF5-C648-98F4-3D646C115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985" y="1584250"/>
            <a:ext cx="1414559" cy="977332"/>
          </a:xfrm>
          <a:prstGeom prst="rect">
            <a:avLst/>
          </a:prstGeom>
        </p:spPr>
      </p:pic>
      <p:pic>
        <p:nvPicPr>
          <p:cNvPr id="13" name="Imagem 12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24BB2BE9-B230-6E4B-95C3-DE3A9672B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604" y="4034258"/>
            <a:ext cx="1295400" cy="1295400"/>
          </a:xfrm>
          <a:prstGeom prst="rect">
            <a:avLst/>
          </a:prstGeom>
        </p:spPr>
      </p:pic>
      <p:pic>
        <p:nvPicPr>
          <p:cNvPr id="7" name="Imagem 6" descr="Computador portátil em cima de uma superfície branca&#10;&#10;Descrição gerada automaticamente">
            <a:extLst>
              <a:ext uri="{FF2B5EF4-FFF2-40B4-BE49-F238E27FC236}">
                <a16:creationId xmlns:a16="http://schemas.microsoft.com/office/drawing/2014/main" id="{F3A5FF87-2DE7-E648-81B2-6C021D5E1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304" y="4061492"/>
            <a:ext cx="1682468" cy="1682468"/>
          </a:xfrm>
          <a:prstGeom prst="rect">
            <a:avLst/>
          </a:prstGeom>
        </p:spPr>
      </p:pic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4121FB42-0A23-6A48-BEE8-9E66399BB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385" y="1231682"/>
            <a:ext cx="1682468" cy="1682468"/>
          </a:xfrm>
          <a:prstGeom prst="rect">
            <a:avLst/>
          </a:prstGeom>
        </p:spPr>
      </p:pic>
      <p:sp>
        <p:nvSpPr>
          <p:cNvPr id="18" name="Nuvem 17">
            <a:extLst>
              <a:ext uri="{FF2B5EF4-FFF2-40B4-BE49-F238E27FC236}">
                <a16:creationId xmlns:a16="http://schemas.microsoft.com/office/drawing/2014/main" id="{56575B06-A532-E644-BE06-3114F5FAC5B7}"/>
              </a:ext>
            </a:extLst>
          </p:cNvPr>
          <p:cNvSpPr/>
          <p:nvPr/>
        </p:nvSpPr>
        <p:spPr>
          <a:xfrm>
            <a:off x="4066834" y="1153566"/>
            <a:ext cx="3998258" cy="23914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Uma imagem contendo placar&#10;&#10;Descrição gerada automaticamente">
            <a:extLst>
              <a:ext uri="{FF2B5EF4-FFF2-40B4-BE49-F238E27FC236}">
                <a16:creationId xmlns:a16="http://schemas.microsoft.com/office/drawing/2014/main" id="{D84E23BD-2F9B-6247-ADA6-6D761F52E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544" y="1524000"/>
            <a:ext cx="977333" cy="977333"/>
          </a:xfrm>
          <a:prstGeom prst="rect">
            <a:avLst/>
          </a:prstGeom>
        </p:spPr>
      </p:pic>
      <p:pic>
        <p:nvPicPr>
          <p:cNvPr id="22" name="Imagem 21" descr="Uma imagem contendo desenho, monitor, tela, televisão&#10;&#10;Descrição gerada automaticamente">
            <a:extLst>
              <a:ext uri="{FF2B5EF4-FFF2-40B4-BE49-F238E27FC236}">
                <a16:creationId xmlns:a16="http://schemas.microsoft.com/office/drawing/2014/main" id="{9E576201-8DA5-9E46-A59D-8971C7776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222" y="2616362"/>
            <a:ext cx="1121246" cy="63131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F229D9-B5CD-A74F-870F-DEE70E028F6C}"/>
              </a:ext>
            </a:extLst>
          </p:cNvPr>
          <p:cNvSpPr txBox="1"/>
          <p:nvPr/>
        </p:nvSpPr>
        <p:spPr>
          <a:xfrm>
            <a:off x="10562312" y="4371182"/>
            <a:ext cx="527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$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F450C8F1-5888-C443-B198-DD8D97E58D9F}"/>
              </a:ext>
            </a:extLst>
          </p:cNvPr>
          <p:cNvSpPr/>
          <p:nvPr/>
        </p:nvSpPr>
        <p:spPr>
          <a:xfrm>
            <a:off x="320730" y="2844134"/>
            <a:ext cx="3108960" cy="369417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893BDBB1-8F14-AA4A-B4F7-0CF49FF1710C}"/>
              </a:ext>
            </a:extLst>
          </p:cNvPr>
          <p:cNvSpPr/>
          <p:nvPr/>
        </p:nvSpPr>
        <p:spPr>
          <a:xfrm>
            <a:off x="8861662" y="2844134"/>
            <a:ext cx="3108960" cy="369417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Angulado 34">
            <a:extLst>
              <a:ext uri="{FF2B5EF4-FFF2-40B4-BE49-F238E27FC236}">
                <a16:creationId xmlns:a16="http://schemas.microsoft.com/office/drawing/2014/main" id="{7CB5C734-2283-A24B-82D4-3F26A0E6BAE5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rot="5400000" flipH="1" flipV="1">
            <a:off x="2729800" y="1494698"/>
            <a:ext cx="494847" cy="220402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>
            <a:extLst>
              <a:ext uri="{FF2B5EF4-FFF2-40B4-BE49-F238E27FC236}">
                <a16:creationId xmlns:a16="http://schemas.microsoft.com/office/drawing/2014/main" id="{FFD91E65-0C23-B446-AC12-494B8C56FC1B}"/>
              </a:ext>
            </a:extLst>
          </p:cNvPr>
          <p:cNvCxnSpPr>
            <a:stCxn id="26" idx="0"/>
            <a:endCxn id="18" idx="0"/>
          </p:cNvCxnSpPr>
          <p:nvPr/>
        </p:nvCxnSpPr>
        <p:spPr>
          <a:xfrm rot="16200000" flipV="1">
            <a:off x="8991528" y="1419520"/>
            <a:ext cx="494847" cy="235438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FERNANDO SANTOS OLIVEIRA</dc:creator>
  <cp:lastModifiedBy>SAULO FERNANDO SANTOS OLIVEIRA</cp:lastModifiedBy>
  <cp:revision>2</cp:revision>
  <dcterms:created xsi:type="dcterms:W3CDTF">2020-02-12T12:00:15Z</dcterms:created>
  <dcterms:modified xsi:type="dcterms:W3CDTF">2020-02-12T12:18:36Z</dcterms:modified>
</cp:coreProperties>
</file>