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B536-3273-4775-8174-444F0656E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D2D39-6D90-4AE1-8CA5-210BA5A46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F5B81B-825A-4046-AD26-7C26368E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2140F9-06E3-47A9-BE71-1E16B28B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367CAF-A550-4DE1-BEA8-A776633C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8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70399-9F58-498D-93F8-60E71E50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C3B2CC1-5FA8-4601-9EC2-FC7C42EF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A0806F-FD24-4BF9-8108-D89B481F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BFAF33-47F3-450C-8F2C-96621C4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0E231E-4442-4A97-9C5F-3819D230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6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327E2-FF3B-4DBA-BBBA-74AFD73F6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3073031-83C9-48E4-8248-F1ECF22C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A70A98-F5E7-4F86-9BF1-8A8FB2A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16EA00-6D76-4F95-9D7C-70881232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B17E8B-1EE8-463D-ABBA-6149BB71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84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DA609-155D-4673-BA39-7BFE4AA1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F03B72-76BF-41D9-916D-AE8ABC31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D4257B-C5D1-4DE9-B584-33051147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5C8D8C-F4B9-4511-B7C0-573B3300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D02109-4FF1-4158-8BF3-38364E55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7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87D77-5D9C-4A28-A2C4-70DB82E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55DF07-EFF4-4B4A-9520-460873D8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1B37CD-2AE3-4206-8835-68F76C8E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849543-9B1B-41B4-8105-1D22A966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A305A9-8C12-45FC-8E62-DA9ACC11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8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FC55-AEBD-4666-9912-310E2B5E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002556-C092-459A-9578-18EC440A1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BC75389-6008-40E8-BC98-5D4F83C3F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85EF5F-19CD-41BA-81F5-3C7DCB68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B711B9-0E0B-47C6-9BB6-7F78A4E4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EC2259-909C-43D4-9F48-64947852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0F105-4511-40E6-9950-01537FC9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64DDF7-5FF6-4E56-84CC-BB9BF018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7F054E5-0393-4558-AC2B-20CA08F77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5AE54C8-F464-4D81-8F52-CB4561CD5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958299A-8A61-4C16-B8B7-2DECADC25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79CFFDC-A7E6-42C6-BAD3-5CD5D939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A23AFCD-C7B1-4506-9AD7-3C542929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4096763-45B3-4770-9232-6E573EFE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6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279DE-2F4B-466F-B242-84DA0321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E3802FE-B410-4C5C-82CB-3B1445E7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B27620E-1051-4083-8B55-9BB02D94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A174D5-95E4-4EED-8643-482397B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5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989FFA8-CDF1-4C7A-A41E-D0C94893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9CD0237-FA60-4BCE-BAD2-1BE1011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6AE92E-55F5-492C-ADCB-FD010406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7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D7B24-DAE0-40F7-953D-59FC6FA9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F03C2C-41E9-4B75-A8AD-255121E1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C3CD4E1-7441-44CA-AD6F-FA9055962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A8C131-9BCF-4BF1-BE0C-AA5E0E32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CE28AC7-9DD2-4FE4-9BBF-00F9342F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804C65-08E3-4315-819B-7EC115F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10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3CB93-3111-4BF7-855B-A2520267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B9203C6-2220-443E-BE73-597992AA9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9EC9AED-10E3-4058-A65C-4C5BD977C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2E15587-D480-4DBC-8EC5-6B7CA5ED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F155E5-7EEF-4B07-950D-B6BB7B15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7A9618-A6D4-4ED8-8818-C6E782AC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7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04451E7-21AB-41F1-B1DD-541D0D28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FB87E8-3BED-4E28-9B1F-AB85C266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67BBED-7BE5-46E2-9C45-58DF723C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F3D0-396C-4584-9A13-D57A07CBA066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EA1714-173D-4363-A255-7EC48AE51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103498-E460-4446-8537-E92558636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B574-ADDD-4D44-B82F-2B1D74AD5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8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F8BBA74-3AC2-41B8-B442-32F3198D2048}"/>
              </a:ext>
            </a:extLst>
          </p:cNvPr>
          <p:cNvSpPr txBox="1"/>
          <p:nvPr/>
        </p:nvSpPr>
        <p:spPr>
          <a:xfrm>
            <a:off x="0" y="0"/>
            <a:ext cx="5225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Bodoni MT" panose="02070603080606020203" pitchFamily="18" charset="0"/>
              </a:rPr>
              <a:t>Lean UX – Canvas Adaptado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A73D0A63-71E0-45FB-91F7-C137FC3F4046}"/>
              </a:ext>
            </a:extLst>
          </p:cNvPr>
          <p:cNvCxnSpPr/>
          <p:nvPr/>
        </p:nvCxnSpPr>
        <p:spPr>
          <a:xfrm>
            <a:off x="0" y="543339"/>
            <a:ext cx="5844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1">
            <a:extLst>
              <a:ext uri="{FF2B5EF4-FFF2-40B4-BE49-F238E27FC236}">
                <a16:creationId xmlns:a16="http://schemas.microsoft.com/office/drawing/2014/main" id="{D73FCB11-A740-4407-856A-62B6957441A7}"/>
              </a:ext>
            </a:extLst>
          </p:cNvPr>
          <p:cNvSpPr txBox="1"/>
          <p:nvPr/>
        </p:nvSpPr>
        <p:spPr>
          <a:xfrm>
            <a:off x="7924214" y="6143567"/>
            <a:ext cx="1494768" cy="6338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lgerian" panose="04020705040A02060702" pitchFamily="82" charset="0"/>
              </a:rPr>
              <a:t>Arte6</a:t>
            </a:r>
          </a:p>
        </p:txBody>
      </p:sp>
      <p:sp>
        <p:nvSpPr>
          <p:cNvPr id="8" name="CaixaDeTexto 4">
            <a:extLst>
              <a:ext uri="{FF2B5EF4-FFF2-40B4-BE49-F238E27FC236}">
                <a16:creationId xmlns:a16="http://schemas.microsoft.com/office/drawing/2014/main" id="{8C5A0EC7-6CD0-4839-86E9-13A617A315CF}"/>
              </a:ext>
            </a:extLst>
          </p:cNvPr>
          <p:cNvSpPr txBox="1"/>
          <p:nvPr/>
        </p:nvSpPr>
        <p:spPr>
          <a:xfrm>
            <a:off x="8541321" y="0"/>
            <a:ext cx="3650679" cy="85997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0" i="0">
                <a:solidFill>
                  <a:srgbClr val="7030A0"/>
                </a:solidFill>
                <a:effectLst/>
                <a:latin typeface="Bradley Hand ITC" panose="03070402050302030203" pitchFamily="66" charset="0"/>
                <a:ea typeface="+mn-ea"/>
                <a:cs typeface="+mn-cs"/>
              </a:rPr>
              <a:t>Mise en scène</a:t>
            </a:r>
            <a:endParaRPr lang="pt-BR" sz="1150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0A0558-3839-45D9-961F-03D6A66F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6246201"/>
            <a:ext cx="2667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66782D4-41DA-49F5-AE28-D7875D3B56D9}"/>
              </a:ext>
            </a:extLst>
          </p:cNvPr>
          <p:cNvCxnSpPr>
            <a:cxnSpLocks/>
          </p:cNvCxnSpPr>
          <p:nvPr/>
        </p:nvCxnSpPr>
        <p:spPr>
          <a:xfrm>
            <a:off x="4149105" y="859979"/>
            <a:ext cx="0" cy="520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A5CF64DF-57BE-4CF1-9584-2F6546EA2C9E}"/>
              </a:ext>
            </a:extLst>
          </p:cNvPr>
          <p:cNvCxnSpPr>
            <a:cxnSpLocks/>
          </p:cNvCxnSpPr>
          <p:nvPr/>
        </p:nvCxnSpPr>
        <p:spPr>
          <a:xfrm flipH="1">
            <a:off x="463827" y="3415748"/>
            <a:ext cx="3273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1FF5F499-8E34-45AB-9167-76C417805D69}"/>
              </a:ext>
            </a:extLst>
          </p:cNvPr>
          <p:cNvCxnSpPr>
            <a:cxnSpLocks/>
          </p:cNvCxnSpPr>
          <p:nvPr/>
        </p:nvCxnSpPr>
        <p:spPr>
          <a:xfrm>
            <a:off x="8283792" y="859979"/>
            <a:ext cx="0" cy="520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719FFCA0-A5B8-44D5-A957-A02021002C21}"/>
              </a:ext>
            </a:extLst>
          </p:cNvPr>
          <p:cNvSpPr/>
          <p:nvPr/>
        </p:nvSpPr>
        <p:spPr>
          <a:xfrm>
            <a:off x="428562" y="1548283"/>
            <a:ext cx="1302916" cy="59431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 personas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38D667-60A5-453C-A27B-6A3FB26D7272}"/>
              </a:ext>
            </a:extLst>
          </p:cNvPr>
          <p:cNvSpPr txBox="1"/>
          <p:nvPr/>
        </p:nvSpPr>
        <p:spPr>
          <a:xfrm>
            <a:off x="189068" y="86062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Agency FB" panose="020B0503020202020204" pitchFamily="34" charset="0"/>
              </a:rPr>
              <a:t>Tarefa identificada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7B04383-5167-4B4C-8973-7EBFC75FE472}"/>
              </a:ext>
            </a:extLst>
          </p:cNvPr>
          <p:cNvSpPr txBox="1"/>
          <p:nvPr/>
        </p:nvSpPr>
        <p:spPr>
          <a:xfrm>
            <a:off x="189068" y="34667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Agency FB" panose="020B0503020202020204" pitchFamily="34" charset="0"/>
              </a:rPr>
              <a:t>Clientes e usuários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B223A38-E4BD-495A-9E5C-3ABD5310482F}"/>
              </a:ext>
            </a:extLst>
          </p:cNvPr>
          <p:cNvSpPr txBox="1"/>
          <p:nvPr/>
        </p:nvSpPr>
        <p:spPr>
          <a:xfrm>
            <a:off x="4288488" y="85997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Agency FB" panose="020B0503020202020204" pitchFamily="34" charset="0"/>
              </a:rPr>
              <a:t>Ideias e soluções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0B85D51-2448-4102-A643-0CEFB3A446A1}"/>
              </a:ext>
            </a:extLst>
          </p:cNvPr>
          <p:cNvSpPr txBox="1"/>
          <p:nvPr/>
        </p:nvSpPr>
        <p:spPr>
          <a:xfrm>
            <a:off x="8420608" y="85997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Agency FB" panose="020B0503020202020204" pitchFamily="34" charset="0"/>
              </a:rPr>
              <a:t>Resultados Comerciais</a:t>
            </a:r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60B1F9B1-F73E-4FA7-88BC-4C76D233B2BB}"/>
              </a:ext>
            </a:extLst>
          </p:cNvPr>
          <p:cNvCxnSpPr>
            <a:cxnSpLocks/>
          </p:cNvCxnSpPr>
          <p:nvPr/>
        </p:nvCxnSpPr>
        <p:spPr>
          <a:xfrm flipH="1">
            <a:off x="8557992" y="3415748"/>
            <a:ext cx="3273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1AACCA-5239-4595-A4FB-43DEA4045245}"/>
              </a:ext>
            </a:extLst>
          </p:cNvPr>
          <p:cNvSpPr txBox="1"/>
          <p:nvPr/>
        </p:nvSpPr>
        <p:spPr>
          <a:xfrm>
            <a:off x="8420608" y="350576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Agency FB" panose="020B0503020202020204" pitchFamily="34" charset="0"/>
              </a:rPr>
              <a:t>Benefícios do Usuário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9A779C5-DBA1-4936-A244-C90E3B6C6E9A}"/>
              </a:ext>
            </a:extLst>
          </p:cNvPr>
          <p:cNvSpPr/>
          <p:nvPr/>
        </p:nvSpPr>
        <p:spPr>
          <a:xfrm>
            <a:off x="2309522" y="1845439"/>
            <a:ext cx="1302916" cy="59431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Disseminar arte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836711A-7091-4C58-BED5-326B926205D0}"/>
              </a:ext>
            </a:extLst>
          </p:cNvPr>
          <p:cNvSpPr/>
          <p:nvPr/>
        </p:nvSpPr>
        <p:spPr>
          <a:xfrm>
            <a:off x="1091759" y="2630593"/>
            <a:ext cx="1302916" cy="59431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Engajar Artistas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0B0E64F-30AD-47A9-BAEB-3A19103C863E}"/>
              </a:ext>
            </a:extLst>
          </p:cNvPr>
          <p:cNvSpPr/>
          <p:nvPr/>
        </p:nvSpPr>
        <p:spPr>
          <a:xfrm>
            <a:off x="633122" y="4200902"/>
            <a:ext cx="1302916" cy="594312"/>
          </a:xfrm>
          <a:prstGeom prst="rect">
            <a:avLst/>
          </a:prstGeom>
          <a:solidFill>
            <a:srgbClr val="05CD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Artistas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5E8D5AE-C17D-44A9-A649-D7B164EE45F2}"/>
              </a:ext>
            </a:extLst>
          </p:cNvPr>
          <p:cNvSpPr/>
          <p:nvPr/>
        </p:nvSpPr>
        <p:spPr>
          <a:xfrm>
            <a:off x="1926398" y="5043066"/>
            <a:ext cx="1302916" cy="594312"/>
          </a:xfrm>
          <a:prstGeom prst="rect">
            <a:avLst/>
          </a:prstGeom>
          <a:solidFill>
            <a:srgbClr val="05CD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B7EAA4E-0424-491F-87B2-D895456D1D2E}"/>
              </a:ext>
            </a:extLst>
          </p:cNvPr>
          <p:cNvSpPr/>
          <p:nvPr/>
        </p:nvSpPr>
        <p:spPr>
          <a:xfrm>
            <a:off x="4522589" y="1548283"/>
            <a:ext cx="1302916" cy="594312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divulgação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8ABCEDF-3E43-4172-AA7E-77BCE6C8D319}"/>
              </a:ext>
            </a:extLst>
          </p:cNvPr>
          <p:cNvSpPr/>
          <p:nvPr/>
        </p:nvSpPr>
        <p:spPr>
          <a:xfrm>
            <a:off x="6135543" y="2123979"/>
            <a:ext cx="1302916" cy="594312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 a comunicação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D7D7D5D-32AE-4E74-BEEC-243215EF98D0}"/>
              </a:ext>
            </a:extLst>
          </p:cNvPr>
          <p:cNvSpPr/>
          <p:nvPr/>
        </p:nvSpPr>
        <p:spPr>
          <a:xfrm>
            <a:off x="4560803" y="3096119"/>
            <a:ext cx="1302916" cy="59431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 os trabalhos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3F4998C-AB15-4F01-9776-A198D3E13297}"/>
              </a:ext>
            </a:extLst>
          </p:cNvPr>
          <p:cNvSpPr/>
          <p:nvPr/>
        </p:nvSpPr>
        <p:spPr>
          <a:xfrm>
            <a:off x="6134100" y="3836046"/>
            <a:ext cx="1302916" cy="59431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Tornar portifólios acessíveis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CCB3DB2-C977-41B1-8755-84C2EF8B0B0D}"/>
              </a:ext>
            </a:extLst>
          </p:cNvPr>
          <p:cNvSpPr/>
          <p:nvPr/>
        </p:nvSpPr>
        <p:spPr>
          <a:xfrm>
            <a:off x="4573755" y="4643955"/>
            <a:ext cx="1302916" cy="594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 Capital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B940726-5B2A-41B2-83CE-9FE41CD9411B}"/>
              </a:ext>
            </a:extLst>
          </p:cNvPr>
          <p:cNvSpPr/>
          <p:nvPr/>
        </p:nvSpPr>
        <p:spPr>
          <a:xfrm>
            <a:off x="6134100" y="5340222"/>
            <a:ext cx="1302916" cy="594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Possibilitar trabalho profissional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33E16B-D2CC-411B-A1FE-A1316CB42D3D}"/>
              </a:ext>
            </a:extLst>
          </p:cNvPr>
          <p:cNvSpPr/>
          <p:nvPr/>
        </p:nvSpPr>
        <p:spPr>
          <a:xfrm>
            <a:off x="8579562" y="1472078"/>
            <a:ext cx="1302916" cy="594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 valor agregado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10E90CA-6265-467B-89EB-0050E03B49A8}"/>
              </a:ext>
            </a:extLst>
          </p:cNvPr>
          <p:cNvSpPr/>
          <p:nvPr/>
        </p:nvSpPr>
        <p:spPr>
          <a:xfrm>
            <a:off x="10185835" y="2281513"/>
            <a:ext cx="1302916" cy="594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Aumento da rentabilidade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F3A3D1C-8520-4F1A-B59B-2344CBA3B642}"/>
              </a:ext>
            </a:extLst>
          </p:cNvPr>
          <p:cNvSpPr/>
          <p:nvPr/>
        </p:nvSpPr>
        <p:spPr>
          <a:xfrm>
            <a:off x="8651763" y="4152116"/>
            <a:ext cx="1302916" cy="594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torna mais visível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91E7425-0068-4011-916B-91B2D9C53D5E}"/>
              </a:ext>
            </a:extLst>
          </p:cNvPr>
          <p:cNvSpPr/>
          <p:nvPr/>
        </p:nvSpPr>
        <p:spPr>
          <a:xfrm>
            <a:off x="10272397" y="4527357"/>
            <a:ext cx="1302916" cy="594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 trabalho abrange mais pessoas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D6396DD-842A-4241-9166-0795B8F4403E}"/>
              </a:ext>
            </a:extLst>
          </p:cNvPr>
          <p:cNvSpPr/>
          <p:nvPr/>
        </p:nvSpPr>
        <p:spPr>
          <a:xfrm>
            <a:off x="8651763" y="5147841"/>
            <a:ext cx="1302916" cy="594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Consegue forcar em sua arte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40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66</Words>
  <Application>Microsoft Office PowerPoint</Application>
  <PresentationFormat>Ecrã Panorâmico</PresentationFormat>
  <Paragraphs>24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9" baseType="lpstr">
      <vt:lpstr>Agency FB</vt:lpstr>
      <vt:lpstr>Algerian</vt:lpstr>
      <vt:lpstr>Arial</vt:lpstr>
      <vt:lpstr>Bodoni MT</vt:lpstr>
      <vt:lpstr>Bradley Hand ITC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Felippe Muniz Campos De Lima</dc:creator>
  <cp:lastModifiedBy>Felippe Muniz Campos De Lima</cp:lastModifiedBy>
  <cp:revision>6</cp:revision>
  <dcterms:created xsi:type="dcterms:W3CDTF">2020-03-01T19:33:35Z</dcterms:created>
  <dcterms:modified xsi:type="dcterms:W3CDTF">2020-03-01T22:08:38Z</dcterms:modified>
</cp:coreProperties>
</file>