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49C1-73BF-47D1-A01D-B746928C8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79A19-4F69-4085-85A4-5CA7059E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E27396-662E-4ED3-82DF-F7DDD45F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A2F0F-DEE2-4228-AD02-46AC0BA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D8276-9140-4E36-99A0-EC916914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BC200-F504-4757-8136-29B1AD49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C1515D-C0EC-4656-894D-D905C5D8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8B9F94-BE14-4FAA-B3FF-D4464BDF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74D740-E947-4224-B721-0A406FB4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B9CF72-FE7B-4E33-8EF2-BD58972C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D84AB9-01AF-4E57-9768-33347B521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A22BA97-F5AD-471E-9734-4D85FB5F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3D0E69-1785-4E5F-88D5-5B4C8E89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94941B-5C8C-40C1-9481-49E8CD2D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851F14-467A-4C2A-82FA-9D138720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26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39CA-E36B-403E-874E-45E254CD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831741-C693-435E-B963-664826B2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11CD79-B553-4A63-B0F6-E4A994F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9E2690-AFF6-4988-9FDA-E40C2A67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3FB145-D9AE-40B2-8F7E-C7479DA4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8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E9A2-220C-4180-AD43-22CA866B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846D1F-AEC3-4005-865F-E850C70E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80902F-990F-4AF2-90E6-7EB86086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A844D1-8C89-4C1A-8108-AFC35305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2425C8-07EF-458A-A18D-6479999B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DB5AA-E848-4E13-AEF1-6A1DB557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ADB50-E1D9-425F-8B7E-577A2A174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E071171-1374-4D2C-8C95-455F5A38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324177-B444-4E20-9A98-95CDB1E3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C9C403-A339-40DC-939E-B1096FA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30CFA3-98FA-4F7B-811A-D1A6F6AC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1DFF-1D4B-440D-ACD9-4C595A4A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A8A128-60C0-497A-9C48-B9F0F381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5DBECAF-91AC-4AA1-8828-5450A72A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9BD5613-C0D3-40A5-B7EB-D59A77BDF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872C56B-5681-4FE4-9558-71818F68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E79A38-99A0-4C87-A98C-119A2361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DCFE96D-2C93-4393-B678-37E3F913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7A16E3-0B2B-4195-896F-EFD87C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8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D600-BD4E-4092-924C-4CEEA4C4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6C8088B-3EAD-451E-90CA-0186865C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78FD354-22EE-46C2-974E-1901CE6B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C3BBDB-CDD2-4996-A67D-BCF173C7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8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0824E68-2C2D-4F07-9943-9AD07EDD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6A6846-9E02-4A02-9127-6E00AB45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AB256E-9C39-4949-BCE3-DD18EAE7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AB823-E184-4B39-A10E-EB795454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B6426A-400C-40BE-BC47-04B7F8B0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E4B5A6D-2308-439C-8E7D-F730749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35A64A0-9884-4019-8F40-6B03FE50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82BF619-DE87-41F3-99E8-B4A002A0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D06207-D09E-4C43-B7E8-F236275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38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313BB-395B-4897-B4D7-4F7CF87C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737E131-72E8-444D-B493-62943703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D1622A-3BB6-4868-AABF-B7FB73BE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C3E942-7D66-4717-8084-D1D97E9B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E43159-6A20-49F5-B557-F59194CE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9D3B1E-AD43-4E82-B302-5E4197B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F0636A7-6B9C-4EF8-A5BF-789D9570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22F0BA8-81CE-4EF6-861E-CBD35533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4FA0A-54DA-4FEF-9606-84F93C676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29F0-E173-4599-89BC-AF1AA06822A3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DC477C-D0F2-4765-96D6-E52755B6B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CE63F9-DBD3-46CF-8B22-D9A1EEDB0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04C8-5B1F-4362-92E8-C53443A3F4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0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6458939-C819-451E-A835-3670E48643E8}"/>
              </a:ext>
            </a:extLst>
          </p:cNvPr>
          <p:cNvSpPr/>
          <p:nvPr/>
        </p:nvSpPr>
        <p:spPr>
          <a:xfrm>
            <a:off x="291548" y="5645427"/>
            <a:ext cx="2160104" cy="90951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Artista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E57CF33-69D3-4E53-B0C8-1E08EFFA94A0}"/>
              </a:ext>
            </a:extLst>
          </p:cNvPr>
          <p:cNvGrpSpPr/>
          <p:nvPr/>
        </p:nvGrpSpPr>
        <p:grpSpPr>
          <a:xfrm>
            <a:off x="1852781" y="4186603"/>
            <a:ext cx="1643270" cy="691903"/>
            <a:chOff x="7368209" y="3586283"/>
            <a:chExt cx="2160104" cy="90951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0264004-E3CA-42B8-AF91-A74BD9985F54}"/>
                </a:ext>
              </a:extLst>
            </p:cNvPr>
            <p:cNvSpPr/>
            <p:nvPr/>
          </p:nvSpPr>
          <p:spPr>
            <a:xfrm>
              <a:off x="7368209" y="3586283"/>
              <a:ext cx="2160104" cy="909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</a:t>
              </a:r>
              <a:r>
                <a:rPr lang="pt-B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endParaRPr lang="pt-BR" dirty="0"/>
            </a:p>
          </p:txBody>
        </p:sp>
        <p:pic>
          <p:nvPicPr>
            <p:cNvPr id="13" name="Imagem 12" descr="Uma imagem com desenho&#10;&#10;Descrição gerada automaticamente">
              <a:extLst>
                <a:ext uri="{FF2B5EF4-FFF2-40B4-BE49-F238E27FC236}">
                  <a16:creationId xmlns:a16="http://schemas.microsoft.com/office/drawing/2014/main" id="{B95A5A04-F4D7-46EA-841D-A39D0DE9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126" y="3690803"/>
              <a:ext cx="1245751" cy="581513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32C7397-AFD2-4259-ACF6-CF52B3E5D24F}"/>
              </a:ext>
            </a:extLst>
          </p:cNvPr>
          <p:cNvGrpSpPr/>
          <p:nvPr/>
        </p:nvGrpSpPr>
        <p:grpSpPr>
          <a:xfrm>
            <a:off x="1852781" y="3083048"/>
            <a:ext cx="1643270" cy="691903"/>
            <a:chOff x="2743200" y="4447673"/>
            <a:chExt cx="1643270" cy="69190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6508B15-A51C-4153-B3B6-CC3FE6B2FBE8}"/>
                </a:ext>
              </a:extLst>
            </p:cNvPr>
            <p:cNvSpPr/>
            <p:nvPr/>
          </p:nvSpPr>
          <p:spPr>
            <a:xfrm>
              <a:off x="2743200" y="4447673"/>
              <a:ext cx="1643270" cy="691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t-B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</a:t>
              </a:r>
              <a:r>
                <a:rPr lang="pt-BR" sz="1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endParaRPr lang="pt-BR" dirty="0"/>
            </a:p>
          </p:txBody>
        </p:sp>
        <p:pic>
          <p:nvPicPr>
            <p:cNvPr id="21" name="Imagem 20" descr="Uma imagem com alimentação, desenho&#10;&#10;Descrição gerada automaticamente">
              <a:extLst>
                <a:ext uri="{FF2B5EF4-FFF2-40B4-BE49-F238E27FC236}">
                  <a16:creationId xmlns:a16="http://schemas.microsoft.com/office/drawing/2014/main" id="{E71F0AC7-EDCA-471C-A72B-9B5E276EA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73" y="4466562"/>
              <a:ext cx="955523" cy="50242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755CB94-EB84-42E2-A757-78D0A4AA3BB9}"/>
              </a:ext>
            </a:extLst>
          </p:cNvPr>
          <p:cNvGrpSpPr/>
          <p:nvPr/>
        </p:nvGrpSpPr>
        <p:grpSpPr>
          <a:xfrm>
            <a:off x="10750278" y="296219"/>
            <a:ext cx="1314370" cy="824467"/>
            <a:chOff x="3315610" y="502212"/>
            <a:chExt cx="1314370" cy="824467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3815331-DD4A-46FF-87AE-13BF926D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610" y="502212"/>
              <a:ext cx="726986" cy="726986"/>
            </a:xfrm>
            <a:prstGeom prst="rect">
              <a:avLst/>
            </a:prstGeom>
          </p:spPr>
        </p:pic>
        <p:pic>
          <p:nvPicPr>
            <p:cNvPr id="29" name="Picture 2" descr="Pagseguro Logo.">
              <a:extLst>
                <a:ext uri="{FF2B5EF4-FFF2-40B4-BE49-F238E27FC236}">
                  <a16:creationId xmlns:a16="http://schemas.microsoft.com/office/drawing/2014/main" id="{C1007350-EF59-43DF-9DD1-04833C8E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103" y="1131716"/>
              <a:ext cx="950877" cy="194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6F0E241-E0FE-4AB0-9748-7EDD7F705005}"/>
              </a:ext>
            </a:extLst>
          </p:cNvPr>
          <p:cNvGrpSpPr/>
          <p:nvPr/>
        </p:nvGrpSpPr>
        <p:grpSpPr>
          <a:xfrm>
            <a:off x="10648794" y="2365800"/>
            <a:ext cx="1278129" cy="1030940"/>
            <a:chOff x="5894544" y="496198"/>
            <a:chExt cx="1278129" cy="103094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77C26E61-AA6C-4FEA-B0E5-23D1DFA9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439" y="496198"/>
              <a:ext cx="726986" cy="726986"/>
            </a:xfrm>
            <a:prstGeom prst="rect">
              <a:avLst/>
            </a:prstGeom>
          </p:spPr>
        </p:pic>
        <p:pic>
          <p:nvPicPr>
            <p:cNvPr id="1034" name="Picture 10" descr="Resultado de imagem para patreon api de pagamento logo">
              <a:extLst>
                <a:ext uri="{FF2B5EF4-FFF2-40B4-BE49-F238E27FC236}">
                  <a16:creationId xmlns:a16="http://schemas.microsoft.com/office/drawing/2014/main" id="{7C729122-59BF-4EC1-AFDF-0E56ADBC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9932" y="954397"/>
              <a:ext cx="572741" cy="57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1078440-7FBA-4ACC-8EBD-CBA06121E594}"/>
                </a:ext>
              </a:extLst>
            </p:cNvPr>
            <p:cNvSpPr txBox="1"/>
            <p:nvPr/>
          </p:nvSpPr>
          <p:spPr>
            <a:xfrm>
              <a:off x="5894544" y="113171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/>
                <a:t>Patreon</a:t>
              </a:r>
              <a:endParaRPr lang="pt-BR" sz="1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B8436D8-5EC0-4F94-909A-426D7EB462FE}"/>
              </a:ext>
            </a:extLst>
          </p:cNvPr>
          <p:cNvGrpSpPr/>
          <p:nvPr/>
        </p:nvGrpSpPr>
        <p:grpSpPr>
          <a:xfrm>
            <a:off x="10485646" y="4186603"/>
            <a:ext cx="1737071" cy="915594"/>
            <a:chOff x="-27920" y="496198"/>
            <a:chExt cx="1737071" cy="915594"/>
          </a:xfrm>
        </p:grpSpPr>
        <p:pic>
          <p:nvPicPr>
            <p:cNvPr id="24" name="Imagem 23" descr="Uma imagem contendo placar&#10;&#10;Descrição gerada automaticamente">
              <a:extLst>
                <a:ext uri="{FF2B5EF4-FFF2-40B4-BE49-F238E27FC236}">
                  <a16:creationId xmlns:a16="http://schemas.microsoft.com/office/drawing/2014/main" id="{B495C352-7B4A-47B8-B90E-227093830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035" y="496198"/>
              <a:ext cx="733000" cy="733000"/>
            </a:xfrm>
            <a:prstGeom prst="rect">
              <a:avLst/>
            </a:prstGeom>
          </p:spPr>
        </p:pic>
        <p:pic>
          <p:nvPicPr>
            <p:cNvPr id="23" name="Imagem 22" descr="Uma imagem contendo luz, desenho&#10;&#10;Descrição gerada automaticamente">
              <a:extLst>
                <a:ext uri="{FF2B5EF4-FFF2-40B4-BE49-F238E27FC236}">
                  <a16:creationId xmlns:a16="http://schemas.microsoft.com/office/drawing/2014/main" id="{BDEBCDD8-916A-4D3C-B63F-70821227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4535" y="954397"/>
              <a:ext cx="754616" cy="395755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AED3C83-332A-48D8-AF63-DD4A114C8B7D}"/>
                </a:ext>
              </a:extLst>
            </p:cNvPr>
            <p:cNvSpPr txBox="1"/>
            <p:nvPr/>
          </p:nvSpPr>
          <p:spPr>
            <a:xfrm>
              <a:off x="-27920" y="1150182"/>
              <a:ext cx="1011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Mise </a:t>
              </a:r>
              <a:r>
                <a:rPr lang="pt-BR" sz="11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en</a:t>
              </a:r>
              <a:r>
                <a:rPr lang="pt-BR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pt-BR" sz="11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scène</a:t>
              </a:r>
              <a:endParaRPr lang="pt-BR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2ACA48B7-DB32-4F70-B2A7-5B6CB129C9F0}"/>
              </a:ext>
            </a:extLst>
          </p:cNvPr>
          <p:cNvSpPr/>
          <p:nvPr/>
        </p:nvSpPr>
        <p:spPr>
          <a:xfrm>
            <a:off x="2897180" y="5645426"/>
            <a:ext cx="2160104" cy="90951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Público</a:t>
            </a:r>
            <a:endParaRPr lang="pt-BR" dirty="0"/>
          </a:p>
        </p:txBody>
      </p:sp>
      <p:cxnSp>
        <p:nvCxnSpPr>
          <p:cNvPr id="40" name="Conexão: Ângulo Reto 39">
            <a:extLst>
              <a:ext uri="{FF2B5EF4-FFF2-40B4-BE49-F238E27FC236}">
                <a16:creationId xmlns:a16="http://schemas.microsoft.com/office/drawing/2014/main" id="{BEDC7450-E1E4-4A98-9B0A-0542EE5CFEB2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1055754" y="4848401"/>
            <a:ext cx="1112872" cy="481181"/>
          </a:xfrm>
          <a:prstGeom prst="bentConnector2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: Ângulo Reto 47">
            <a:extLst>
              <a:ext uri="{FF2B5EF4-FFF2-40B4-BE49-F238E27FC236}">
                <a16:creationId xmlns:a16="http://schemas.microsoft.com/office/drawing/2014/main" id="{581A7432-7FEC-4AB5-A791-A737CD43883F}"/>
              </a:ext>
            </a:extLst>
          </p:cNvPr>
          <p:cNvCxnSpPr>
            <a:stCxn id="11" idx="3"/>
            <a:endCxn id="42" idx="0"/>
          </p:cNvCxnSpPr>
          <p:nvPr/>
        </p:nvCxnSpPr>
        <p:spPr>
          <a:xfrm>
            <a:off x="3496051" y="4532555"/>
            <a:ext cx="481181" cy="1112871"/>
          </a:xfrm>
          <a:prstGeom prst="bentConnector2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7115D7A5-0A33-490C-BE8B-F9F6276218E6}"/>
              </a:ext>
            </a:extLst>
          </p:cNvPr>
          <p:cNvCxnSpPr/>
          <p:nvPr/>
        </p:nvCxnSpPr>
        <p:spPr>
          <a:xfrm flipV="1">
            <a:off x="2569636" y="3774951"/>
            <a:ext cx="0" cy="411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A8F82E5A-5805-4E46-B00B-0E1348E46A16}"/>
              </a:ext>
            </a:extLst>
          </p:cNvPr>
          <p:cNvCxnSpPr/>
          <p:nvPr/>
        </p:nvCxnSpPr>
        <p:spPr>
          <a:xfrm flipV="1">
            <a:off x="2781868" y="3774951"/>
            <a:ext cx="0" cy="411652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6C519DB-D239-4695-A7DF-37206FAA58F5}"/>
              </a:ext>
            </a:extLst>
          </p:cNvPr>
          <p:cNvSpPr txBox="1"/>
          <p:nvPr/>
        </p:nvSpPr>
        <p:spPr>
          <a:xfrm>
            <a:off x="8719113" y="271371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RestAPI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7A94367-4AEA-4638-BFD2-6A7B0147F6EA}"/>
              </a:ext>
            </a:extLst>
          </p:cNvPr>
          <p:cNvSpPr txBox="1"/>
          <p:nvPr/>
        </p:nvSpPr>
        <p:spPr>
          <a:xfrm>
            <a:off x="8262899" y="76973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RestAPI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450E004-E0B9-43FC-A8F3-E65B6D5CA9CB}"/>
              </a:ext>
            </a:extLst>
          </p:cNvPr>
          <p:cNvGrpSpPr/>
          <p:nvPr/>
        </p:nvGrpSpPr>
        <p:grpSpPr>
          <a:xfrm>
            <a:off x="4665505" y="283110"/>
            <a:ext cx="1342573" cy="1342573"/>
            <a:chOff x="4385997" y="1458986"/>
            <a:chExt cx="1342573" cy="1342573"/>
          </a:xfrm>
        </p:grpSpPr>
        <p:sp>
          <p:nvSpPr>
            <p:cNvPr id="52" name="Octógono 51">
              <a:extLst>
                <a:ext uri="{FF2B5EF4-FFF2-40B4-BE49-F238E27FC236}">
                  <a16:creationId xmlns:a16="http://schemas.microsoft.com/office/drawing/2014/main" id="{A6C2768A-D495-4CA9-BB1A-A68AA07DD9D1}"/>
                </a:ext>
              </a:extLst>
            </p:cNvPr>
            <p:cNvSpPr/>
            <p:nvPr/>
          </p:nvSpPr>
          <p:spPr>
            <a:xfrm>
              <a:off x="4385997" y="1458986"/>
              <a:ext cx="1342573" cy="1342573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Pagamentos</a:t>
              </a:r>
              <a:endParaRPr lang="pt-BR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E09262C-2F9E-408A-8B3C-5111EC234F5A}"/>
                </a:ext>
              </a:extLst>
            </p:cNvPr>
            <p:cNvSpPr txBox="1"/>
            <p:nvPr/>
          </p:nvSpPr>
          <p:spPr>
            <a:xfrm>
              <a:off x="4602069" y="2395675"/>
              <a:ext cx="880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61B009B7-BB9C-457E-A4D9-BB4D207E516C}"/>
              </a:ext>
            </a:extLst>
          </p:cNvPr>
          <p:cNvGrpSpPr/>
          <p:nvPr/>
        </p:nvGrpSpPr>
        <p:grpSpPr>
          <a:xfrm>
            <a:off x="4678449" y="2728231"/>
            <a:ext cx="1342573" cy="1342573"/>
            <a:chOff x="4949215" y="4240366"/>
            <a:chExt cx="1342573" cy="1342573"/>
          </a:xfrm>
        </p:grpSpPr>
        <p:sp>
          <p:nvSpPr>
            <p:cNvPr id="69" name="Octógono 68">
              <a:extLst>
                <a:ext uri="{FF2B5EF4-FFF2-40B4-BE49-F238E27FC236}">
                  <a16:creationId xmlns:a16="http://schemas.microsoft.com/office/drawing/2014/main" id="{B475FA39-81C5-48E8-BC1F-59A73383DA11}"/>
                </a:ext>
              </a:extLst>
            </p:cNvPr>
            <p:cNvSpPr/>
            <p:nvPr/>
          </p:nvSpPr>
          <p:spPr>
            <a:xfrm>
              <a:off x="4949215" y="4240366"/>
              <a:ext cx="1342573" cy="1342573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Portfólio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015EF0BC-863D-4E26-83AA-F6A2B2F1E45B}"/>
                </a:ext>
              </a:extLst>
            </p:cNvPr>
            <p:cNvSpPr txBox="1"/>
            <p:nvPr/>
          </p:nvSpPr>
          <p:spPr>
            <a:xfrm>
              <a:off x="5181474" y="5151738"/>
              <a:ext cx="880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cxnSp>
        <p:nvCxnSpPr>
          <p:cNvPr id="82" name="Conexão: Ângulo Reto 81">
            <a:extLst>
              <a:ext uri="{FF2B5EF4-FFF2-40B4-BE49-F238E27FC236}">
                <a16:creationId xmlns:a16="http://schemas.microsoft.com/office/drawing/2014/main" id="{62CAAC29-EEA8-418D-9663-A6D6C7C784D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33967" y="3383277"/>
            <a:ext cx="5067634" cy="1169826"/>
          </a:xfrm>
          <a:prstGeom prst="bentConnector3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xão: Ângulo Reto 90">
            <a:extLst>
              <a:ext uri="{FF2B5EF4-FFF2-40B4-BE49-F238E27FC236}">
                <a16:creationId xmlns:a16="http://schemas.microsoft.com/office/drawing/2014/main" id="{B389517A-8E6F-492D-97D3-64C6A59F41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5504" y="1012749"/>
            <a:ext cx="2160000" cy="1980000"/>
          </a:xfrm>
          <a:prstGeom prst="bentConnector2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xão reta unidirecional 94">
            <a:extLst>
              <a:ext uri="{FF2B5EF4-FFF2-40B4-BE49-F238E27FC236}">
                <a16:creationId xmlns:a16="http://schemas.microsoft.com/office/drawing/2014/main" id="{26DC5669-BA86-4464-859E-B308683C9EE4}"/>
              </a:ext>
            </a:extLst>
          </p:cNvPr>
          <p:cNvCxnSpPr>
            <a:stCxn id="17" idx="3"/>
          </p:cNvCxnSpPr>
          <p:nvPr/>
        </p:nvCxnSpPr>
        <p:spPr>
          <a:xfrm flipV="1">
            <a:off x="3496051" y="3428999"/>
            <a:ext cx="1169453" cy="1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unidirecional 101">
            <a:extLst>
              <a:ext uri="{FF2B5EF4-FFF2-40B4-BE49-F238E27FC236}">
                <a16:creationId xmlns:a16="http://schemas.microsoft.com/office/drawing/2014/main" id="{9B812027-D1F5-42B4-A702-FD89F6B85E01}"/>
              </a:ext>
            </a:extLst>
          </p:cNvPr>
          <p:cNvCxnSpPr>
            <a:cxnSpLocks/>
            <a:stCxn id="52" idx="0"/>
            <a:endCxn id="26" idx="1"/>
          </p:cNvCxnSpPr>
          <p:nvPr/>
        </p:nvCxnSpPr>
        <p:spPr>
          <a:xfrm flipV="1">
            <a:off x="6008078" y="659712"/>
            <a:ext cx="4742200" cy="16624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: Ângulo Reto 104">
            <a:extLst>
              <a:ext uri="{FF2B5EF4-FFF2-40B4-BE49-F238E27FC236}">
                <a16:creationId xmlns:a16="http://schemas.microsoft.com/office/drawing/2014/main" id="{088E3C81-C0EC-4DE9-9D5D-C9303749F763}"/>
              </a:ext>
            </a:extLst>
          </p:cNvPr>
          <p:cNvCxnSpPr>
            <a:cxnSpLocks/>
            <a:stCxn id="52" idx="1"/>
            <a:endCxn id="31" idx="1"/>
          </p:cNvCxnSpPr>
          <p:nvPr/>
        </p:nvCxnSpPr>
        <p:spPr>
          <a:xfrm>
            <a:off x="6008078" y="1232457"/>
            <a:ext cx="4982611" cy="1496836"/>
          </a:xfrm>
          <a:prstGeom prst="bentConnector3">
            <a:avLst>
              <a:gd name="adj1" fmla="val 20696"/>
            </a:avLst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8EECE56-D4FE-48DB-A72A-C41F33F02AF4}"/>
              </a:ext>
            </a:extLst>
          </p:cNvPr>
          <p:cNvGrpSpPr/>
          <p:nvPr/>
        </p:nvGrpSpPr>
        <p:grpSpPr>
          <a:xfrm>
            <a:off x="354311" y="283109"/>
            <a:ext cx="1342573" cy="1342573"/>
            <a:chOff x="4949215" y="4240366"/>
            <a:chExt cx="1342573" cy="1342573"/>
          </a:xfrm>
        </p:grpSpPr>
        <p:sp>
          <p:nvSpPr>
            <p:cNvPr id="110" name="Octógono 109">
              <a:extLst>
                <a:ext uri="{FF2B5EF4-FFF2-40B4-BE49-F238E27FC236}">
                  <a16:creationId xmlns:a16="http://schemas.microsoft.com/office/drawing/2014/main" id="{2FC93FC7-BEE8-4E18-AAE1-09844E575DB6}"/>
                </a:ext>
              </a:extLst>
            </p:cNvPr>
            <p:cNvSpPr/>
            <p:nvPr/>
          </p:nvSpPr>
          <p:spPr>
            <a:xfrm>
              <a:off x="4949215" y="4240366"/>
              <a:ext cx="1342573" cy="1342573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Chat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AFB18B0-226F-4B9E-BA44-2545AA38497A}"/>
                </a:ext>
              </a:extLst>
            </p:cNvPr>
            <p:cNvSpPr txBox="1"/>
            <p:nvPr/>
          </p:nvSpPr>
          <p:spPr>
            <a:xfrm>
              <a:off x="5181474" y="5151738"/>
              <a:ext cx="880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cxnSp>
        <p:nvCxnSpPr>
          <p:cNvPr id="112" name="Conexão: Ângulo Reto 111">
            <a:extLst>
              <a:ext uri="{FF2B5EF4-FFF2-40B4-BE49-F238E27FC236}">
                <a16:creationId xmlns:a16="http://schemas.microsoft.com/office/drawing/2014/main" id="{EC9AC066-CDFF-4A87-BC60-8486BB303264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1025597" y="1625682"/>
            <a:ext cx="827184" cy="1803318"/>
          </a:xfrm>
          <a:prstGeom prst="bentConnector2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3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</Words>
  <Application>Microsoft Office PowerPoint</Application>
  <PresentationFormat>Ecrã Panorâmico</PresentationFormat>
  <Paragraphs>14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10</cp:revision>
  <dcterms:created xsi:type="dcterms:W3CDTF">2020-02-17T20:10:23Z</dcterms:created>
  <dcterms:modified xsi:type="dcterms:W3CDTF">2020-02-17T21:41:59Z</dcterms:modified>
</cp:coreProperties>
</file>