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1" d="100"/>
          <a:sy n="61" d="100"/>
        </p:scale>
        <p:origin x="-84" y="-15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deepika.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1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2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3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4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5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6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7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
        <c:idx val="8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pivotFmt>
    </c:pivotFmts>
    <c:plotArea>
      <c:layout/>
      <c:pieChart>
        <c:varyColors val="1"/>
        <c:ser>
          <c:idx val="0"/>
          <c:order val="0"/>
          <c:tx>
            <c:strRef>
              <c:f>Sheet1!$B$3:$B$4</c:f>
              <c:strCache>
                <c:ptCount val="1"/>
                <c:pt idx="0">
                  <c:v>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er>
        <c:ser>
          <c:idx val="1"/>
          <c:order val="1"/>
          <c:tx>
            <c:strRef>
              <c:f>Sheet1!$C$3:$C$4</c:f>
              <c:strCache>
                <c:ptCount val="1"/>
                <c:pt idx="0">
                  <c:v>Low</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er>
        <c:ser>
          <c:idx val="2"/>
          <c:order val="2"/>
          <c:tx>
            <c:strRef>
              <c:f>Sheet1!$D$3:$D$4</c:f>
              <c:strCache>
                <c:ptCount val="1"/>
                <c:pt idx="0">
                  <c:v>Medium</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er>
        <c:ser>
          <c:idx val="3"/>
          <c:order val="3"/>
          <c:tx>
            <c:strRef>
              <c:f>Sheet1!$E$3:$E$4</c:f>
              <c:strCache>
                <c:ptCount val="1"/>
                <c:pt idx="0">
                  <c:v>Very 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946920384951881"/>
          <c:y val="0.23869932925051035"/>
          <c:w val="0.6087801837270341"/>
          <c:h val="0.3254454651501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er>
        <c:ser>
          <c:idx val="1"/>
          <c:order val="1"/>
          <c:tx>
            <c:strRef>
              <c:f>Sheet1!$C$3:$C$4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er>
        <c:ser>
          <c:idx val="2"/>
          <c:order val="2"/>
          <c:tx>
            <c:strRef>
              <c:f>Sheet1!$D$3:$D$4</c:f>
              <c:strCache>
                <c:ptCount val="1"/>
                <c:pt idx="0">
                  <c:v>Medium</c:v>
                </c:pt>
              </c:strCache>
            </c:strRef>
          </c:tx>
          <c:spPr>
            <a:solidFill>
              <a:schemeClr val="accent5"/>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er>
        <c:dLbls>
          <c:showLegendKey val="0"/>
          <c:showVal val="0"/>
          <c:showCatName val="0"/>
          <c:showSerName val="0"/>
          <c:showPercent val="0"/>
          <c:showBubbleSize val="0"/>
        </c:dLbls>
        <c:gapWidth val="219"/>
        <c:overlap val="-27"/>
        <c:axId val="1115172832"/>
        <c:axId val="1115175232"/>
      </c:barChart>
      <c:catAx>
        <c:axId val="1115172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5232"/>
        <c:crosses val="autoZero"/>
        <c:auto val="1"/>
        <c:lblAlgn val="ctr"/>
        <c:lblOffset val="100"/>
        <c:noMultiLvlLbl val="0"/>
      </c:catAx>
      <c:valAx>
        <c:axId val="111517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Employees</a:t>
                </a:r>
                <a:r>
                  <a:rPr lang="en-US" baseline="0"/>
                  <a:t> Values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2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dir="tl" rig="threePt"/>
          </a:scene3d>
          <a:sp3d>
            <a:bevelT w="0" h="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3.0</c:v>
                </c:pt>
                <c:pt idx="2">
                  <c:v>49.0</c:v>
                </c:pt>
                <c:pt idx="3">
                  <c:v>278.0</c:v>
                </c:pt>
                <c:pt idx="4">
                  <c:v>80.0</c:v>
                </c:pt>
                <c:pt idx="5">
                  <c:v>9.0</c:v>
                </c:pt>
              </c:numCache>
            </c:numRef>
          </c:val>
          <c:smooth val="0"/>
        </c:ser>
        <c:ser>
          <c:idx val="1"/>
          <c:order val="1"/>
          <c:tx>
            <c:strRef>
              <c:f>Sheet1!$C$3:$C$4</c:f>
              <c:strCache>
                <c:ptCount val="1"/>
                <c:pt idx="0">
                  <c:v>Low</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2.0</c:v>
                </c:pt>
                <c:pt idx="1">
                  <c:v>5.0</c:v>
                </c:pt>
                <c:pt idx="2">
                  <c:v>81.0</c:v>
                </c:pt>
                <c:pt idx="3">
                  <c:v>521.0</c:v>
                </c:pt>
                <c:pt idx="4">
                  <c:v>155.0</c:v>
                </c:pt>
                <c:pt idx="5">
                  <c:v>17.0</c:v>
                </c:pt>
              </c:numCache>
            </c:numRef>
          </c:val>
          <c:smooth val="0"/>
        </c:ser>
        <c:ser>
          <c:idx val="2"/>
          <c:order val="2"/>
          <c:tx>
            <c:strRef>
              <c:f>Sheet1!$D$3:$D$4</c:f>
              <c:strCache>
                <c:ptCount val="1"/>
                <c:pt idx="0">
                  <c:v>Medium</c:v>
                </c:pt>
              </c:strCache>
            </c:strRef>
          </c:tx>
          <c:spPr>
            <a:ln w="34925"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74.0</c:v>
                </c:pt>
                <c:pt idx="1">
                  <c:v>19.0</c:v>
                </c:pt>
                <c:pt idx="2">
                  <c:v>274.0</c:v>
                </c:pt>
                <c:pt idx="3">
                  <c:v>1028.0</c:v>
                </c:pt>
                <c:pt idx="4">
                  <c:v>48.0</c:v>
                </c:pt>
                <c:pt idx="5">
                  <c:v>87.0</c:v>
                </c:pt>
              </c:numCache>
            </c:numRef>
          </c:val>
          <c:smooth val="0"/>
        </c:ser>
        <c:ser>
          <c:idx val="3"/>
          <c:order val="3"/>
          <c:tx>
            <c:strRef>
              <c:f>Sheet1!$E$3:$E$4</c:f>
              <c:strCache>
                <c:ptCount val="1"/>
                <c:pt idx="0">
                  <c:v>Very High</c:v>
                </c:pt>
              </c:strCache>
            </c:strRef>
          </c:tx>
          <c:spPr>
            <a:ln w="34925" cap="rnd">
              <a:solidFill>
                <a:schemeClr val="accent4"/>
              </a:solidFill>
              <a:round/>
            </a:ln>
            <a:effectLst>
              <a:outerShdw blurRad="40000" dist="23000" dir="5400000" rotWithShape="0">
                <a:srgbClr val="000000">
                  <a:alpha val="35000"/>
                </a:srgbClr>
              </a:outerShdw>
            </a:effectLst>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1.0</c:v>
                </c:pt>
                <c:pt idx="2">
                  <c:v>26.0</c:v>
                </c:pt>
                <c:pt idx="3">
                  <c:v>193.0</c:v>
                </c:pt>
                <c:pt idx="4">
                  <c:v>48.0</c:v>
                </c:pt>
                <c:pt idx="5">
                  <c:v>2.0</c:v>
                </c:pt>
              </c:numCache>
            </c:numRef>
          </c:val>
          <c:smooth val="0"/>
        </c:ser>
        <c:dLbls>
          <c:showLegendKey val="0"/>
          <c:showVal val="0"/>
          <c:showCatName val="0"/>
          <c:showSerName val="0"/>
          <c:showPercent val="0"/>
          <c:showBubbleSize val="0"/>
        </c:dLbls>
        <c:marker val="1"/>
        <c:smooth val="0"/>
        <c:axId val="244220288"/>
        <c:axId val="244278400"/>
      </c:lineChart>
      <c:catAx>
        <c:axId val="244220288"/>
        <c:scaling>
          <c:orientation val="minMax"/>
        </c:scaling>
        <c:delete val="0"/>
        <c:axPos val="b"/>
        <c:numFmt formatCode="General"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78400"/>
        <c:crosses val="autoZero"/>
        <c:auto val="1"/>
        <c:lblAlgn val="ctr"/>
        <c:lblOffset val="100"/>
        <c:noMultiLvlLbl val="0"/>
      </c:catAx>
      <c:valAx>
        <c:axId val="244278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2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9" name=""/>
        <p:cNvGrpSpPr/>
        <p:nvPr/>
      </p:nvGrpSpPr>
      <p:grpSpPr>
        <a:xfrm>
          <a:off x="0" y="0"/>
          <a:ext cx="0" cy="0"/>
          <a:chOff x="0" y="0"/>
          <a:chExt cx="0" cy="0"/>
        </a:xfrm>
      </p:grpSpPr>
      <p:sp>
        <p:nvSpPr>
          <p:cNvPr id="104894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4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4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4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4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4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grpSp>
        <p:nvGrpSpPr>
          <p:cNvPr id="35" name="Group 88"/>
          <p:cNvGrpSpPr/>
          <p:nvPr/>
        </p:nvGrpSpPr>
        <p:grpSpPr>
          <a:xfrm>
            <a:off x="-329674" y="-59376"/>
            <a:ext cx="12515851" cy="6923798"/>
            <a:chOff x="-329674" y="-51881"/>
            <a:chExt cx="12515851" cy="6923798"/>
          </a:xfrm>
        </p:grpSpPr>
        <p:sp>
          <p:nvSpPr>
            <p:cNvPr id="1048612"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613"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614"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615"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616"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617"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618"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619"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620"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621"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622"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623"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624"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625"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626"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627"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628"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629"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630"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36" name="Group 8"/>
          <p:cNvGrpSpPr/>
          <p:nvPr/>
        </p:nvGrpSpPr>
        <p:grpSpPr>
          <a:xfrm>
            <a:off x="1669293" y="1186483"/>
            <a:ext cx="8848345" cy="4477933"/>
            <a:chOff x="1669293" y="1186483"/>
            <a:chExt cx="8848345" cy="4477933"/>
          </a:xfrm>
        </p:grpSpPr>
        <p:sp>
          <p:nvSpPr>
            <p:cNvPr id="1048631" name="Rectangle 38"/>
            <p:cNvSpPr/>
            <p:nvPr/>
          </p:nvSpPr>
          <p:spPr>
            <a:xfrm>
              <a:off x="1674042" y="1186483"/>
              <a:ext cx="8843596" cy="71618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Isosceles Triangle 39"/>
            <p:cNvSpPr/>
            <p:nvPr/>
          </p:nvSpPr>
          <p:spPr>
            <a:xfrm rot="10800000">
              <a:off x="5892384" y="5313353"/>
              <a:ext cx="407233" cy="35106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Rectangle 40"/>
            <p:cNvSpPr/>
            <p:nvPr/>
          </p:nvSpPr>
          <p:spPr>
            <a:xfrm>
              <a:off x="1669293" y="1991156"/>
              <a:ext cx="8845667" cy="332219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34" name="Title 1"/>
          <p:cNvSpPr>
            <a:spLocks noGrp="1"/>
          </p:cNvSpPr>
          <p:nvPr>
            <p:ph type="ctrTitle"/>
          </p:nvPr>
        </p:nvSpPr>
        <p:spPr>
          <a:xfrm>
            <a:off x="1759236" y="2075504"/>
            <a:ext cx="8679915" cy="1748729"/>
          </a:xfrm>
        </p:spPr>
        <p:txBody>
          <a:bodyPr anchor="b" bIns="0">
            <a:normAutofit/>
          </a:bodyPr>
          <a:lstStyle>
            <a:lvl1pPr algn="ctr">
              <a:lnSpc>
                <a:spcPct val="80000"/>
              </a:lnSpc>
              <a:defRPr sz="5400" spc="-150">
                <a:solidFill>
                  <a:srgbClr val="FFFEFF"/>
                </a:solidFill>
              </a:defRPr>
            </a:lvl1pPr>
          </a:lstStyle>
          <a:p>
            <a:r>
              <a:rPr lang="en-US"/>
              <a:t>Click to edit Master title style</a:t>
            </a:r>
            <a:endParaRPr dirty="0" lang="en-US"/>
          </a:p>
        </p:txBody>
      </p:sp>
      <p:sp>
        <p:nvSpPr>
          <p:cNvPr id="1048635" name="Subtitle 2"/>
          <p:cNvSpPr>
            <a:spLocks noGrp="1"/>
          </p:cNvSpPr>
          <p:nvPr>
            <p:ph type="subTitle" idx="1"/>
          </p:nvPr>
        </p:nvSpPr>
        <p:spPr>
          <a:xfrm>
            <a:off x="1759237" y="3906266"/>
            <a:ext cx="8673427" cy="1322587"/>
          </a:xfrm>
        </p:spPr>
        <p:txBody>
          <a:bodyPr tIns="0">
            <a:normAutofit/>
          </a:bodyPr>
          <a:lstStyle>
            <a:lvl1pPr algn="ctr" indent="0" marL="0">
              <a:lnSpc>
                <a:spcPct val="100000"/>
              </a:lnSpc>
              <a:buNone/>
              <a:defRPr b="0" sz="1800">
                <a:solidFill>
                  <a:srgbClr val="FFFEFF"/>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36" name="Date Placeholder 3"/>
          <p:cNvSpPr>
            <a:spLocks noGrp="1"/>
          </p:cNvSpPr>
          <p:nvPr>
            <p:ph type="dt" sz="half" idx="10"/>
          </p:nvPr>
        </p:nvSpPr>
        <p:spPr>
          <a:xfrm>
            <a:off x="804672" y="320040"/>
            <a:ext cx="3657600" cy="320040"/>
          </a:xfrm>
        </p:spPr>
        <p:txBody>
          <a:bodyPr anchor="ctr" bIns="45720" lIns="91440" rIns="91440" rtlCol="0" tIns="45720" vert="horz"/>
          <a:lstStyle>
            <a:lvl1pPr>
              <a:defRPr lang="en-US"/>
            </a:lvl1pPr>
          </a:lstStyle>
          <a:p>
            <a:fld id="{48A87A34-81AB-432B-8DAE-1953F412C126}" type="datetimeFigureOut">
              <a:rPr dirty="0" lang="en-US"/>
              <a:t>8/30/2024</a:t>
            </a:fld>
            <a:endParaRPr dirty="0" lang="en-US"/>
          </a:p>
        </p:txBody>
      </p:sp>
      <p:sp>
        <p:nvSpPr>
          <p:cNvPr id="1048637" name="Footer Placeholder 4"/>
          <p:cNvSpPr>
            <a:spLocks noGrp="1"/>
          </p:cNvSpPr>
          <p:nvPr>
            <p:ph type="ftr" sz="quarter" idx="11"/>
          </p:nvPr>
        </p:nvSpPr>
        <p:spPr>
          <a:xfrm>
            <a:off x="804672" y="6227064"/>
            <a:ext cx="10588752" cy="320040"/>
          </a:xfrm>
        </p:spPr>
        <p:txBody>
          <a:bodyPr/>
          <a:lstStyle>
            <a:lvl1pPr algn="ctr"/>
          </a:lstStyle>
          <a:p>
            <a:endParaRPr dirty="0" lang="en-US"/>
          </a:p>
        </p:txBody>
      </p:sp>
      <p:sp>
        <p:nvSpPr>
          <p:cNvPr id="1048638"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grpSp>
        <p:nvGrpSpPr>
          <p:cNvPr id="73" name="Group 74"/>
          <p:cNvGrpSpPr/>
          <p:nvPr/>
        </p:nvGrpSpPr>
        <p:grpSpPr>
          <a:xfrm>
            <a:off x="-417513" y="0"/>
            <a:ext cx="12584114" cy="6853238"/>
            <a:chOff x="-417513" y="0"/>
            <a:chExt cx="12584114" cy="6853238"/>
          </a:xfrm>
        </p:grpSpPr>
        <p:sp>
          <p:nvSpPr>
            <p:cNvPr id="104888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88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88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8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8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9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9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9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9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9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9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9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9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9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9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90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90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90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90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90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90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74" name="Group 21"/>
          <p:cNvGrpSpPr/>
          <p:nvPr/>
        </p:nvGrpSpPr>
        <p:grpSpPr>
          <a:xfrm>
            <a:off x="800144" y="1699589"/>
            <a:ext cx="3674476" cy="3470421"/>
            <a:chOff x="697883" y="1816768"/>
            <a:chExt cx="3674476" cy="3470421"/>
          </a:xfrm>
        </p:grpSpPr>
        <p:sp>
          <p:nvSpPr>
            <p:cNvPr id="1048906" name="Rectangle 22"/>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0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08" name="Rectangle 24"/>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909"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dirty="0" lang="en-US"/>
          </a:p>
        </p:txBody>
      </p:sp>
      <p:sp>
        <p:nvSpPr>
          <p:cNvPr id="1048910" name="Vertical Text Placeholder 2"/>
          <p:cNvSpPr>
            <a:spLocks noGrp="1"/>
          </p:cNvSpPr>
          <p:nvPr>
            <p:ph type="body" orient="vert" idx="1"/>
          </p:nvPr>
        </p:nvSpPr>
        <p:spPr>
          <a:xfrm>
            <a:off x="5109983" y="794719"/>
            <a:ext cx="6275035" cy="52570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11"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912" name="Footer Placeholder 4"/>
          <p:cNvSpPr>
            <a:spLocks noGrp="1"/>
          </p:cNvSpPr>
          <p:nvPr>
            <p:ph type="ftr" sz="quarter" idx="11"/>
          </p:nvPr>
        </p:nvSpPr>
        <p:spPr/>
        <p:txBody>
          <a:bodyPr/>
          <a:p>
            <a:endParaRPr dirty="0" lang="en-US"/>
          </a:p>
        </p:txBody>
      </p:sp>
      <p:sp>
        <p:nvSpPr>
          <p:cNvPr id="104891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grpSp>
        <p:nvGrpSpPr>
          <p:cNvPr id="66" name="Group 74"/>
          <p:cNvGrpSpPr/>
          <p:nvPr/>
        </p:nvGrpSpPr>
        <p:grpSpPr>
          <a:xfrm flipH="1">
            <a:off x="0" y="0"/>
            <a:ext cx="12584114" cy="6853238"/>
            <a:chOff x="-417513" y="0"/>
            <a:chExt cx="12584114" cy="6853238"/>
          </a:xfrm>
        </p:grpSpPr>
        <p:sp>
          <p:nvSpPr>
            <p:cNvPr id="104882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82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82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2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2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3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3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3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3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3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3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3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3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3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3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84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84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84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84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84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84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7" name="Group 21"/>
          <p:cNvGrpSpPr/>
          <p:nvPr/>
        </p:nvGrpSpPr>
        <p:grpSpPr>
          <a:xfrm>
            <a:off x="7718948" y="1699589"/>
            <a:ext cx="3674476" cy="3470421"/>
            <a:chOff x="697883" y="1816768"/>
            <a:chExt cx="3674476" cy="3470421"/>
          </a:xfrm>
        </p:grpSpPr>
        <p:sp>
          <p:nvSpPr>
            <p:cNvPr id="1048846" name="Rectangle 22"/>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8" name="Rectangle 24"/>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49"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dirty="0" lang="en-US"/>
          </a:p>
        </p:txBody>
      </p:sp>
      <p:sp>
        <p:nvSpPr>
          <p:cNvPr id="1048850" name="Vertical Text Placeholder 2"/>
          <p:cNvSpPr>
            <a:spLocks noGrp="1"/>
          </p:cNvSpPr>
          <p:nvPr>
            <p:ph type="body" orient="vert" idx="1"/>
          </p:nvPr>
        </p:nvSpPr>
        <p:spPr>
          <a:xfrm>
            <a:off x="802747" y="798444"/>
            <a:ext cx="6268622" cy="525730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1" name="Date Placeholder 3"/>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52" name="Footer Placeholder 4"/>
          <p:cNvSpPr>
            <a:spLocks noGrp="1"/>
          </p:cNvSpPr>
          <p:nvPr>
            <p:ph type="ftr" sz="quarter" idx="11"/>
          </p:nvPr>
        </p:nvSpPr>
        <p:spPr>
          <a:xfrm>
            <a:off x="804672" y="6227064"/>
            <a:ext cx="10588752" cy="320040"/>
          </a:xfrm>
        </p:spPr>
        <p:txBody>
          <a:bodyPr/>
          <a:p>
            <a:endParaRPr dirty="0" lang="en-US"/>
          </a:p>
        </p:txBody>
      </p:sp>
      <p:sp>
        <p:nvSpPr>
          <p:cNvPr id="1048853"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grpSp>
        <p:nvGrpSpPr>
          <p:cNvPr id="24" name="Group 79"/>
          <p:cNvGrpSpPr/>
          <p:nvPr/>
        </p:nvGrpSpPr>
        <p:grpSpPr>
          <a:xfrm>
            <a:off x="-417513" y="0"/>
            <a:ext cx="12584114" cy="6853238"/>
            <a:chOff x="-417513" y="0"/>
            <a:chExt cx="12584114" cy="6853238"/>
          </a:xfrm>
        </p:grpSpPr>
        <p:sp>
          <p:nvSpPr>
            <p:cNvPr id="1048581"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582"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583"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584"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585"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586"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587"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588"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589"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590"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591"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592"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593"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594"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595"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596"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597"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598"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599"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600"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601"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25" name="Group 26"/>
          <p:cNvGrpSpPr/>
          <p:nvPr/>
        </p:nvGrpSpPr>
        <p:grpSpPr>
          <a:xfrm>
            <a:off x="800144" y="1699589"/>
            <a:ext cx="3674476" cy="3470421"/>
            <a:chOff x="697883" y="1816768"/>
            <a:chExt cx="3674476" cy="3470421"/>
          </a:xfrm>
        </p:grpSpPr>
        <p:sp>
          <p:nvSpPr>
            <p:cNvPr id="1048602" name="Rectangle 27"/>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3"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4" name="Rectangle 29"/>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05"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dirty="0" lang="en-US"/>
          </a:p>
        </p:txBody>
      </p:sp>
      <p:sp>
        <p:nvSpPr>
          <p:cNvPr id="1048606" name="Content Placeholder 2"/>
          <p:cNvSpPr>
            <a:spLocks noGrp="1"/>
          </p:cNvSpPr>
          <p:nvPr>
            <p:ph idx="1"/>
          </p:nvPr>
        </p:nvSpPr>
        <p:spPr>
          <a:xfrm>
            <a:off x="5118447" y="803186"/>
            <a:ext cx="6281873" cy="5248622"/>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grpSp>
        <p:nvGrpSpPr>
          <p:cNvPr id="53" name="Group 76"/>
          <p:cNvGrpSpPr/>
          <p:nvPr/>
        </p:nvGrpSpPr>
        <p:grpSpPr>
          <a:xfrm>
            <a:off x="-329674" y="-59376"/>
            <a:ext cx="12515851" cy="6923798"/>
            <a:chOff x="-329674" y="-51881"/>
            <a:chExt cx="12515851" cy="6923798"/>
          </a:xfrm>
        </p:grpSpPr>
        <p:sp>
          <p:nvSpPr>
            <p:cNvPr id="1048705"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706"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707"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708"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709"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710"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711"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712"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713"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714"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715"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716"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717"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718"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719"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720"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721"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722"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723"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54" name="Group 8"/>
          <p:cNvGrpSpPr/>
          <p:nvPr/>
        </p:nvGrpSpPr>
        <p:grpSpPr>
          <a:xfrm>
            <a:off x="3259545" y="1186483"/>
            <a:ext cx="5666145" cy="4477933"/>
            <a:chOff x="3259545" y="1186483"/>
            <a:chExt cx="5666145" cy="4477933"/>
          </a:xfrm>
        </p:grpSpPr>
        <p:sp>
          <p:nvSpPr>
            <p:cNvPr id="1048724" name="Rectangle 98"/>
            <p:cNvSpPr/>
            <p:nvPr/>
          </p:nvSpPr>
          <p:spPr>
            <a:xfrm>
              <a:off x="3259545" y="1186483"/>
              <a:ext cx="5657881" cy="71618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5" name="Isosceles Triangle 39"/>
            <p:cNvSpPr/>
            <p:nvPr/>
          </p:nvSpPr>
          <p:spPr>
            <a:xfrm rot="10800000">
              <a:off x="5892384" y="5313353"/>
              <a:ext cx="407233" cy="35106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6" name="Rectangle 100"/>
            <p:cNvSpPr/>
            <p:nvPr/>
          </p:nvSpPr>
          <p:spPr>
            <a:xfrm>
              <a:off x="3259545" y="1991156"/>
              <a:ext cx="5666145" cy="332219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27" name="Title 1"/>
          <p:cNvSpPr>
            <a:spLocks noGrp="1"/>
          </p:cNvSpPr>
          <p:nvPr>
            <p:ph type="title"/>
          </p:nvPr>
        </p:nvSpPr>
        <p:spPr>
          <a:xfrm>
            <a:off x="3344216" y="2074730"/>
            <a:ext cx="5490224" cy="1689390"/>
          </a:xfrm>
        </p:spPr>
        <p:txBody>
          <a:bodyPr anchor="b" bIns="0">
            <a:normAutofit/>
          </a:bodyPr>
          <a:lstStyle>
            <a:lvl1pPr algn="ctr">
              <a:defRPr sz="4400">
                <a:solidFill>
                  <a:srgbClr val="FFFEFF"/>
                </a:solidFill>
              </a:defRPr>
            </a:lvl1pPr>
          </a:lstStyle>
          <a:p>
            <a:r>
              <a:rPr lang="en-US"/>
              <a:t>Click to edit Master title style</a:t>
            </a:r>
            <a:endParaRPr dirty="0" lang="en-US"/>
          </a:p>
        </p:txBody>
      </p:sp>
      <p:sp>
        <p:nvSpPr>
          <p:cNvPr id="1048728" name="Text Placeholder 2"/>
          <p:cNvSpPr>
            <a:spLocks noGrp="1"/>
          </p:cNvSpPr>
          <p:nvPr>
            <p:ph type="body" idx="1"/>
          </p:nvPr>
        </p:nvSpPr>
        <p:spPr>
          <a:xfrm>
            <a:off x="3344215" y="3846851"/>
            <a:ext cx="5490223" cy="1383770"/>
          </a:xfrm>
        </p:spPr>
        <p:txBody>
          <a:bodyPr tIns="0">
            <a:normAutofit/>
          </a:bodyPr>
          <a:lstStyle>
            <a:lvl1pPr algn="ctr" indent="0" marL="0">
              <a:buNone/>
              <a:defRPr sz="1800">
                <a:solidFill>
                  <a:srgbClr val="FFFEFF"/>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29" name="Date Placeholder 3"/>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30" name="Footer Placeholder 4"/>
          <p:cNvSpPr>
            <a:spLocks noGrp="1"/>
          </p:cNvSpPr>
          <p:nvPr>
            <p:ph type="ftr" sz="quarter" idx="11"/>
          </p:nvPr>
        </p:nvSpPr>
        <p:spPr>
          <a:xfrm>
            <a:off x="804672" y="6227064"/>
            <a:ext cx="10588752" cy="320040"/>
          </a:xfrm>
        </p:spPr>
        <p:txBody>
          <a:bodyPr/>
          <a:lstStyle>
            <a:lvl1pPr algn="ctr"/>
          </a:lstStyle>
          <a:p>
            <a:endParaRPr dirty="0" lang="en-US"/>
          </a:p>
        </p:txBody>
      </p:sp>
      <p:sp>
        <p:nvSpPr>
          <p:cNvPr id="1048731" name="Slide Number Placeholder 5"/>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grpSp>
        <p:nvGrpSpPr>
          <p:cNvPr id="57" name="Group 36"/>
          <p:cNvGrpSpPr/>
          <p:nvPr/>
        </p:nvGrpSpPr>
        <p:grpSpPr>
          <a:xfrm>
            <a:off x="-417513" y="0"/>
            <a:ext cx="12584114" cy="6853238"/>
            <a:chOff x="-417513" y="0"/>
            <a:chExt cx="12584114" cy="6853238"/>
          </a:xfrm>
        </p:grpSpPr>
        <p:sp>
          <p:nvSpPr>
            <p:cNvPr id="104873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3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3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73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73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74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74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74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74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74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74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74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74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74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74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75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75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75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75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75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75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58" name="Group 58"/>
          <p:cNvGrpSpPr/>
          <p:nvPr/>
        </p:nvGrpSpPr>
        <p:grpSpPr>
          <a:xfrm>
            <a:off x="800144" y="1699589"/>
            <a:ext cx="3674476" cy="3470421"/>
            <a:chOff x="697883" y="1816768"/>
            <a:chExt cx="3674476" cy="3470421"/>
          </a:xfrm>
        </p:grpSpPr>
        <p:sp>
          <p:nvSpPr>
            <p:cNvPr id="1048756" name="Rectangle 59"/>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Rectangle 61"/>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59" name="Title 1"/>
          <p:cNvSpPr>
            <a:spLocks noGrp="1"/>
          </p:cNvSpPr>
          <p:nvPr>
            <p:ph type="title"/>
          </p:nvPr>
        </p:nvSpPr>
        <p:spPr>
          <a:xfrm>
            <a:off x="889000" y="2339669"/>
            <a:ext cx="3500828" cy="2470065"/>
          </a:xfrm>
        </p:spPr>
        <p:txBody>
          <a:bodyPr bIns="91440" lIns="91440" rIns="91440" tIns="91440"/>
          <a:lstStyle>
            <a:lvl1pPr>
              <a:defRPr>
                <a:solidFill>
                  <a:srgbClr val="FFFEFF"/>
                </a:solidFill>
              </a:defRPr>
            </a:lvl1pPr>
          </a:lstStyle>
          <a:p>
            <a:r>
              <a:rPr lang="en-US"/>
              <a:t>Click to edit Master title style</a:t>
            </a:r>
            <a:endParaRPr dirty="0" lang="en-US"/>
          </a:p>
        </p:txBody>
      </p:sp>
      <p:sp>
        <p:nvSpPr>
          <p:cNvPr id="1048760" name="Content Placeholder 2"/>
          <p:cNvSpPr>
            <a:spLocks noGrp="1"/>
          </p:cNvSpPr>
          <p:nvPr>
            <p:ph sz="half" idx="1"/>
          </p:nvPr>
        </p:nvSpPr>
        <p:spPr>
          <a:xfrm>
            <a:off x="5120878" y="803187"/>
            <a:ext cx="6269591" cy="238265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1" name="Content Placeholder 3"/>
          <p:cNvSpPr>
            <a:spLocks noGrp="1"/>
          </p:cNvSpPr>
          <p:nvPr>
            <p:ph sz="half" idx="2"/>
          </p:nvPr>
        </p:nvSpPr>
        <p:spPr>
          <a:xfrm>
            <a:off x="5118447" y="3672162"/>
            <a:ext cx="6272022" cy="23835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2" name="Date Placeholder 4"/>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63" name="Footer Placeholder 5"/>
          <p:cNvSpPr>
            <a:spLocks noGrp="1"/>
          </p:cNvSpPr>
          <p:nvPr>
            <p:ph type="ftr" sz="quarter" idx="11"/>
          </p:nvPr>
        </p:nvSpPr>
        <p:spPr>
          <a:xfrm>
            <a:off x="804672" y="6227064"/>
            <a:ext cx="10588752" cy="320040"/>
          </a:xfrm>
        </p:spPr>
        <p:txBody>
          <a:bodyPr/>
          <a:p>
            <a:endParaRPr dirty="0" lang="en-US"/>
          </a:p>
        </p:txBody>
      </p:sp>
      <p:sp>
        <p:nvSpPr>
          <p:cNvPr id="1048764" name="Slide Number Placeholder 6"/>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grpSp>
        <p:nvGrpSpPr>
          <p:cNvPr id="60" name="Group 38"/>
          <p:cNvGrpSpPr/>
          <p:nvPr/>
        </p:nvGrpSpPr>
        <p:grpSpPr>
          <a:xfrm>
            <a:off x="-417513" y="0"/>
            <a:ext cx="12584114" cy="6853238"/>
            <a:chOff x="-417513" y="0"/>
            <a:chExt cx="12584114" cy="6853238"/>
          </a:xfrm>
        </p:grpSpPr>
        <p:sp>
          <p:nvSpPr>
            <p:cNvPr id="1048765"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66"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67"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768"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769"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770"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771"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772"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773"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774"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775"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776"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777"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778"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779"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780"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781"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782"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783"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784"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785"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1" name="Group 60"/>
          <p:cNvGrpSpPr/>
          <p:nvPr/>
        </p:nvGrpSpPr>
        <p:grpSpPr>
          <a:xfrm>
            <a:off x="800144" y="1699589"/>
            <a:ext cx="3674476" cy="3470421"/>
            <a:chOff x="697883" y="1816768"/>
            <a:chExt cx="3674476" cy="3470421"/>
          </a:xfrm>
        </p:grpSpPr>
        <p:sp>
          <p:nvSpPr>
            <p:cNvPr id="1048786" name="Rectangle 61"/>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7"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8" name="Rectangle 63"/>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89" name="Title 1"/>
          <p:cNvSpPr>
            <a:spLocks noGrp="1"/>
          </p:cNvSpPr>
          <p:nvPr>
            <p:ph type="title"/>
          </p:nvPr>
        </p:nvSpPr>
        <p:spPr>
          <a:xfrm>
            <a:off x="889001" y="2363915"/>
            <a:ext cx="3500828" cy="2460497"/>
          </a:xfrm>
        </p:spPr>
        <p:txBody>
          <a:bodyPr bIns="91440" lIns="91440" rIns="91440" tIns="91440"/>
          <a:lstStyle>
            <a:lvl1pPr>
              <a:defRPr>
                <a:solidFill>
                  <a:srgbClr val="FFFEFF"/>
                </a:solidFill>
              </a:defRPr>
            </a:lvl1pPr>
          </a:lstStyle>
          <a:p>
            <a:r>
              <a:rPr lang="en-US"/>
              <a:t>Click to edit Master title style</a:t>
            </a:r>
            <a:endParaRPr dirty="0" lang="en-US"/>
          </a:p>
        </p:txBody>
      </p:sp>
      <p:sp>
        <p:nvSpPr>
          <p:cNvPr id="1048790" name="Text Placeholder 2"/>
          <p:cNvSpPr>
            <a:spLocks noGrp="1"/>
          </p:cNvSpPr>
          <p:nvPr>
            <p:ph type="body" idx="1"/>
          </p:nvPr>
        </p:nvSpPr>
        <p:spPr>
          <a:xfrm>
            <a:off x="5125137" y="803185"/>
            <a:ext cx="6265088" cy="685800"/>
          </a:xfrm>
        </p:spPr>
        <p:txBody>
          <a:bodyPr anchor="ctr">
            <a:noAutofit/>
          </a:bodyPr>
          <a:lstStyle>
            <a:lvl1pPr algn="l"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1" name="Content Placeholder 3"/>
          <p:cNvSpPr>
            <a:spLocks noGrp="1"/>
          </p:cNvSpPr>
          <p:nvPr>
            <p:ph sz="half" idx="2"/>
          </p:nvPr>
        </p:nvSpPr>
        <p:spPr>
          <a:xfrm>
            <a:off x="5125305" y="1488985"/>
            <a:ext cx="6264350" cy="169685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2" name="Text Placeholder 4"/>
          <p:cNvSpPr>
            <a:spLocks noGrp="1"/>
          </p:cNvSpPr>
          <p:nvPr>
            <p:ph type="body" sz="quarter" idx="3"/>
          </p:nvPr>
        </p:nvSpPr>
        <p:spPr>
          <a:xfrm>
            <a:off x="5118653" y="3665887"/>
            <a:ext cx="6264414" cy="685800"/>
          </a:xfrm>
        </p:spPr>
        <p:txBody>
          <a:bodyPr anchor="ctr">
            <a:noAutofit/>
          </a:bodyPr>
          <a:lstStyle>
            <a:lvl1pPr algn="l"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3" name="Content Placeholder 5"/>
          <p:cNvSpPr>
            <a:spLocks noGrp="1"/>
          </p:cNvSpPr>
          <p:nvPr>
            <p:ph sz="quarter" idx="4"/>
          </p:nvPr>
        </p:nvSpPr>
        <p:spPr>
          <a:xfrm>
            <a:off x="5118447" y="4351687"/>
            <a:ext cx="6265588" cy="17040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4" name="Date Placeholder 6"/>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795" name="Footer Placeholder 7"/>
          <p:cNvSpPr>
            <a:spLocks noGrp="1"/>
          </p:cNvSpPr>
          <p:nvPr>
            <p:ph type="ftr" sz="quarter" idx="11"/>
          </p:nvPr>
        </p:nvSpPr>
        <p:spPr>
          <a:xfrm>
            <a:off x="804672" y="6227064"/>
            <a:ext cx="10588752" cy="320040"/>
          </a:xfrm>
        </p:spPr>
        <p:txBody>
          <a:bodyPr/>
          <a:p>
            <a:endParaRPr dirty="0" lang="en-US"/>
          </a:p>
        </p:txBody>
      </p:sp>
      <p:sp>
        <p:nvSpPr>
          <p:cNvPr id="1048796" name="Slide Number Placeholder 8"/>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grpSp>
        <p:nvGrpSpPr>
          <p:cNvPr id="63" name="Group 76"/>
          <p:cNvGrpSpPr/>
          <p:nvPr/>
        </p:nvGrpSpPr>
        <p:grpSpPr>
          <a:xfrm>
            <a:off x="-417513" y="0"/>
            <a:ext cx="12584114" cy="6853238"/>
            <a:chOff x="-417513" y="0"/>
            <a:chExt cx="12584114" cy="6853238"/>
          </a:xfrm>
        </p:grpSpPr>
        <p:sp>
          <p:nvSpPr>
            <p:cNvPr id="1048797"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98"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99"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800"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801"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802"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803"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804"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805"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806"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807"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808"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809"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810"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811"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812"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813"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814"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815"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816"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817"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64" name="Group 23"/>
          <p:cNvGrpSpPr/>
          <p:nvPr/>
        </p:nvGrpSpPr>
        <p:grpSpPr>
          <a:xfrm>
            <a:off x="800144" y="1699589"/>
            <a:ext cx="3674476" cy="3470421"/>
            <a:chOff x="697883" y="1816768"/>
            <a:chExt cx="3674476" cy="3470421"/>
          </a:xfrm>
        </p:grpSpPr>
        <p:sp>
          <p:nvSpPr>
            <p:cNvPr id="1048818" name="Rectangle 24"/>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19"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20" name="Rectangle 26"/>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21"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dirty="0" lang="en-US"/>
          </a:p>
        </p:txBody>
      </p:sp>
      <p:sp>
        <p:nvSpPr>
          <p:cNvPr id="1048822"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823" name="Footer Placeholder 3"/>
          <p:cNvSpPr>
            <a:spLocks noGrp="1"/>
          </p:cNvSpPr>
          <p:nvPr>
            <p:ph type="ftr" sz="quarter" idx="11"/>
          </p:nvPr>
        </p:nvSpPr>
        <p:spPr/>
        <p:txBody>
          <a:bodyPr/>
          <a:p>
            <a:endParaRPr dirty="0" lang="en-US"/>
          </a:p>
        </p:txBody>
      </p:sp>
      <p:sp>
        <p:nvSpPr>
          <p:cNvPr id="104882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sp>
        <p:nvSpPr>
          <p:cNvPr id="1048854" name="Date Placeholder 1"/>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55" name="Footer Placeholder 2"/>
          <p:cNvSpPr>
            <a:spLocks noGrp="1"/>
          </p:cNvSpPr>
          <p:nvPr>
            <p:ph type="ftr" sz="quarter" idx="11"/>
          </p:nvPr>
        </p:nvSpPr>
        <p:spPr>
          <a:xfrm>
            <a:off x="804672" y="6227064"/>
            <a:ext cx="10588752" cy="320040"/>
          </a:xfrm>
        </p:spPr>
        <p:txBody>
          <a:bodyPr/>
          <a:p>
            <a:endParaRPr dirty="0" lang="en-US"/>
          </a:p>
        </p:txBody>
      </p:sp>
      <p:sp>
        <p:nvSpPr>
          <p:cNvPr id="1048856" name="Slide Number Placeholder 3"/>
          <p:cNvSpPr>
            <a:spLocks noGrp="1"/>
          </p:cNvSpPr>
          <p:nvPr>
            <p:ph type="sldNum" sz="quarter" idx="12"/>
          </p:nvPr>
        </p:nvSpPr>
        <p:spPr>
          <a:xfrm>
            <a:off x="10469880" y="320040"/>
            <a:ext cx="914400" cy="320040"/>
          </a:xfrm>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grpSp>
        <p:nvGrpSpPr>
          <p:cNvPr id="76" name="Group 73"/>
          <p:cNvGrpSpPr/>
          <p:nvPr/>
        </p:nvGrpSpPr>
        <p:grpSpPr>
          <a:xfrm>
            <a:off x="-417513" y="0"/>
            <a:ext cx="12584114" cy="6853238"/>
            <a:chOff x="-417513" y="0"/>
            <a:chExt cx="12584114" cy="6853238"/>
          </a:xfrm>
        </p:grpSpPr>
        <p:sp>
          <p:nvSpPr>
            <p:cNvPr id="1048914" name="Freeform 5"/>
            <p:cNvSpPr/>
            <p:nvPr/>
          </p:nvSpPr>
          <p:spPr bwMode="auto">
            <a:xfrm>
              <a:off x="1306513" y="0"/>
              <a:ext cx="3862388" cy="6843713"/>
            </a:xfrm>
            <a:custGeom>
              <a:avLst/>
              <a:ah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915" name="Freeform 6"/>
            <p:cNvSpPr/>
            <p:nvPr/>
          </p:nvSpPr>
          <p:spPr bwMode="auto">
            <a:xfrm>
              <a:off x="10626725" y="9525"/>
              <a:ext cx="1539875" cy="555625"/>
            </a:xfrm>
            <a:custGeom>
              <a:avLst/>
              <a:ah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916" name="Freeform 7"/>
            <p:cNvSpPr/>
            <p:nvPr/>
          </p:nvSpPr>
          <p:spPr bwMode="auto">
            <a:xfrm>
              <a:off x="10247313" y="5013325"/>
              <a:ext cx="1919288" cy="1830388"/>
            </a:xfrm>
            <a:custGeom>
              <a:avLst/>
              <a:ah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917" name="Freeform 8"/>
            <p:cNvSpPr/>
            <p:nvPr/>
          </p:nvSpPr>
          <p:spPr bwMode="auto">
            <a:xfrm>
              <a:off x="1120775" y="0"/>
              <a:ext cx="3676650" cy="6843713"/>
            </a:xfrm>
            <a:custGeom>
              <a:avLst/>
              <a:ah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918" name="Freeform 9"/>
            <p:cNvSpPr/>
            <p:nvPr/>
          </p:nvSpPr>
          <p:spPr bwMode="auto">
            <a:xfrm>
              <a:off x="11202988" y="9525"/>
              <a:ext cx="963613" cy="366713"/>
            </a:xfrm>
            <a:custGeom>
              <a:avLst/>
              <a:ah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919" name="Freeform 10"/>
            <p:cNvSpPr/>
            <p:nvPr/>
          </p:nvSpPr>
          <p:spPr bwMode="auto">
            <a:xfrm>
              <a:off x="10494963" y="5275263"/>
              <a:ext cx="1666875" cy="1577975"/>
            </a:xfrm>
            <a:custGeom>
              <a:avLst/>
              <a:ah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920" name="Freeform 11"/>
            <p:cNvSpPr/>
            <p:nvPr/>
          </p:nvSpPr>
          <p:spPr bwMode="auto">
            <a:xfrm>
              <a:off x="1001713" y="0"/>
              <a:ext cx="3621088" cy="6843713"/>
            </a:xfrm>
            <a:custGeom>
              <a:avLst/>
              <a:ah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921" name="Freeform 12"/>
            <p:cNvSpPr/>
            <p:nvPr/>
          </p:nvSpPr>
          <p:spPr bwMode="auto">
            <a:xfrm>
              <a:off x="11501438" y="9525"/>
              <a:ext cx="665163" cy="257175"/>
            </a:xfrm>
            <a:custGeom>
              <a:avLst/>
              <a:ah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922" name="Freeform 13"/>
            <p:cNvSpPr/>
            <p:nvPr/>
          </p:nvSpPr>
          <p:spPr bwMode="auto">
            <a:xfrm>
              <a:off x="10641013" y="5408613"/>
              <a:ext cx="1525588" cy="1435100"/>
            </a:xfrm>
            <a:custGeom>
              <a:avLst/>
              <a:ah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923" name="Freeform 14"/>
            <p:cNvSpPr/>
            <p:nvPr/>
          </p:nvSpPr>
          <p:spPr bwMode="auto">
            <a:xfrm>
              <a:off x="1001713" y="0"/>
              <a:ext cx="3244850" cy="6843713"/>
            </a:xfrm>
            <a:custGeom>
              <a:avLst/>
              <a:ah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924" name="Freeform 15"/>
            <p:cNvSpPr/>
            <p:nvPr/>
          </p:nvSpPr>
          <p:spPr bwMode="auto">
            <a:xfrm>
              <a:off x="10802938" y="5518150"/>
              <a:ext cx="1363663" cy="1325563"/>
            </a:xfrm>
            <a:custGeom>
              <a:avLst/>
              <a:ah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925" name="Freeform 16"/>
            <p:cNvSpPr/>
            <p:nvPr/>
          </p:nvSpPr>
          <p:spPr bwMode="auto">
            <a:xfrm>
              <a:off x="889000" y="0"/>
              <a:ext cx="3230563" cy="6843713"/>
            </a:xfrm>
            <a:custGeom>
              <a:avLst/>
              <a:ah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926" name="Freeform 17"/>
            <p:cNvSpPr/>
            <p:nvPr/>
          </p:nvSpPr>
          <p:spPr bwMode="auto">
            <a:xfrm>
              <a:off x="10979150" y="5694363"/>
              <a:ext cx="1187450" cy="1149350"/>
            </a:xfrm>
            <a:custGeom>
              <a:avLst/>
              <a:ah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927" name="Freeform 18"/>
            <p:cNvSpPr/>
            <p:nvPr/>
          </p:nvSpPr>
          <p:spPr bwMode="auto">
            <a:xfrm>
              <a:off x="484188" y="0"/>
              <a:ext cx="3421063" cy="6843713"/>
            </a:xfrm>
            <a:custGeom>
              <a:avLst/>
              <a:ah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928" name="Freeform 19"/>
            <p:cNvSpPr/>
            <p:nvPr/>
          </p:nvSpPr>
          <p:spPr bwMode="auto">
            <a:xfrm>
              <a:off x="11287125" y="6049963"/>
              <a:ext cx="879475" cy="793750"/>
            </a:xfrm>
            <a:custGeom>
              <a:avLst/>
              <a:ah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929" name="Freeform 20"/>
            <p:cNvSpPr/>
            <p:nvPr/>
          </p:nvSpPr>
          <p:spPr bwMode="auto">
            <a:xfrm>
              <a:off x="598488" y="0"/>
              <a:ext cx="2717800" cy="6843713"/>
            </a:xfrm>
            <a:custGeom>
              <a:avLst/>
              <a:ah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930" name="Freeform 21"/>
            <p:cNvSpPr/>
            <p:nvPr/>
          </p:nvSpPr>
          <p:spPr bwMode="auto">
            <a:xfrm>
              <a:off x="261938" y="0"/>
              <a:ext cx="2944813" cy="6843713"/>
            </a:xfrm>
            <a:custGeom>
              <a:avLst/>
              <a:ah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931" name="Freeform 22"/>
            <p:cNvSpPr/>
            <p:nvPr/>
          </p:nvSpPr>
          <p:spPr bwMode="auto">
            <a:xfrm>
              <a:off x="-417513" y="0"/>
              <a:ext cx="2403475" cy="6843713"/>
            </a:xfrm>
            <a:custGeom>
              <a:avLst/>
              <a:ah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932" name="Freeform 23"/>
            <p:cNvSpPr/>
            <p:nvPr/>
          </p:nvSpPr>
          <p:spPr bwMode="auto">
            <a:xfrm>
              <a:off x="14288" y="9525"/>
              <a:ext cx="1771650" cy="3198813"/>
            </a:xfrm>
            <a:custGeom>
              <a:avLst/>
              <a:ah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933" name="Freeform 24"/>
            <p:cNvSpPr/>
            <p:nvPr/>
          </p:nvSpPr>
          <p:spPr bwMode="auto">
            <a:xfrm>
              <a:off x="4763" y="6016625"/>
              <a:ext cx="214313" cy="827088"/>
            </a:xfrm>
            <a:custGeom>
              <a:avLst/>
              <a:ah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934" name="Freeform 25"/>
            <p:cNvSpPr/>
            <p:nvPr/>
          </p:nvSpPr>
          <p:spPr bwMode="auto">
            <a:xfrm>
              <a:off x="14288" y="0"/>
              <a:ext cx="1562100" cy="2228850"/>
            </a:xfrm>
            <a:custGeom>
              <a:avLst/>
              <a:ah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77" name="Group 20"/>
          <p:cNvGrpSpPr/>
          <p:nvPr/>
        </p:nvGrpSpPr>
        <p:grpSpPr>
          <a:xfrm>
            <a:off x="800144" y="1699589"/>
            <a:ext cx="3674476" cy="3470421"/>
            <a:chOff x="697883" y="1816768"/>
            <a:chExt cx="3674476" cy="3470421"/>
          </a:xfrm>
        </p:grpSpPr>
        <p:sp>
          <p:nvSpPr>
            <p:cNvPr id="1048935" name="Rectangle 21"/>
            <p:cNvSpPr/>
            <p:nvPr/>
          </p:nvSpPr>
          <p:spPr>
            <a:xfrm>
              <a:off x="697883" y="1816768"/>
              <a:ext cx="3674476"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36" name="Isosceles Triangle 22"/>
            <p:cNvSpPr/>
            <p:nvPr/>
          </p:nvSpPr>
          <p:spPr>
            <a:xfrm rot="10800000">
              <a:off x="2380224" y="5014786"/>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937" name="Rectangle 32"/>
            <p:cNvSpPr/>
            <p:nvPr/>
          </p:nvSpPr>
          <p:spPr>
            <a:xfrm>
              <a:off x="704075" y="2392840"/>
              <a:ext cx="3668284"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938" name="Title 1"/>
          <p:cNvSpPr>
            <a:spLocks noGrp="1"/>
          </p:cNvSpPr>
          <p:nvPr>
            <p:ph type="title"/>
          </p:nvPr>
        </p:nvSpPr>
        <p:spPr>
          <a:xfrm>
            <a:off x="888631" y="2352026"/>
            <a:ext cx="3501197" cy="1223298"/>
          </a:xfrm>
        </p:spPr>
        <p:txBody>
          <a:bodyPr anchor="b" bIns="0">
            <a:noAutofit/>
          </a:bodyPr>
          <a:lstStyle>
            <a:lvl1pPr algn="ctr">
              <a:defRPr sz="3200">
                <a:solidFill>
                  <a:srgbClr val="FFFEFF"/>
                </a:solidFill>
              </a:defRPr>
            </a:lvl1pPr>
          </a:lstStyle>
          <a:p>
            <a:r>
              <a:rPr lang="en-US"/>
              <a:t>Click to edit Master title style</a:t>
            </a:r>
            <a:endParaRPr dirty="0" lang="en-US"/>
          </a:p>
        </p:txBody>
      </p:sp>
      <p:sp>
        <p:nvSpPr>
          <p:cNvPr id="1048939" name="Content Placeholder 2"/>
          <p:cNvSpPr>
            <a:spLocks noGrp="1"/>
          </p:cNvSpPr>
          <p:nvPr>
            <p:ph idx="1"/>
          </p:nvPr>
        </p:nvSpPr>
        <p:spPr>
          <a:xfrm>
            <a:off x="5109983" y="802809"/>
            <a:ext cx="6275035" cy="524994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40" name="Text Placeholder 3"/>
          <p:cNvSpPr>
            <a:spLocks noGrp="1"/>
          </p:cNvSpPr>
          <p:nvPr>
            <p:ph type="body" sz="half" idx="2"/>
          </p:nvPr>
        </p:nvSpPr>
        <p:spPr>
          <a:xfrm>
            <a:off x="888631" y="3580186"/>
            <a:ext cx="3501197" cy="1221164"/>
          </a:xfrm>
        </p:spPr>
        <p:txBody>
          <a:bodyPr/>
          <a:lstStyle>
            <a:lvl1pPr algn="ctr" indent="0" marL="0">
              <a:buNone/>
              <a:defRPr sz="1600">
                <a:solidFill>
                  <a:srgbClr val="FFFE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941"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942" name="Footer Placeholder 5"/>
          <p:cNvSpPr>
            <a:spLocks noGrp="1"/>
          </p:cNvSpPr>
          <p:nvPr>
            <p:ph type="ftr" sz="quarter" idx="11"/>
          </p:nvPr>
        </p:nvSpPr>
        <p:spPr/>
        <p:txBody>
          <a:bodyPr/>
          <a:p>
            <a:endParaRPr dirty="0" lang="en-US"/>
          </a:p>
        </p:txBody>
      </p:sp>
      <p:sp>
        <p:nvSpPr>
          <p:cNvPr id="104894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grpSp>
        <p:nvGrpSpPr>
          <p:cNvPr id="70" name="Group 72"/>
          <p:cNvGrpSpPr/>
          <p:nvPr/>
        </p:nvGrpSpPr>
        <p:grpSpPr>
          <a:xfrm>
            <a:off x="-329674" y="-59376"/>
            <a:ext cx="12515851" cy="6923798"/>
            <a:chOff x="-329674" y="-51881"/>
            <a:chExt cx="12515851" cy="6923798"/>
          </a:xfrm>
        </p:grpSpPr>
        <p:sp>
          <p:nvSpPr>
            <p:cNvPr id="1048857" name="Freeform 5"/>
            <p:cNvSpPr/>
            <p:nvPr/>
          </p:nvSpPr>
          <p:spPr bwMode="auto">
            <a:xfrm>
              <a:off x="-329674" y="1298404"/>
              <a:ext cx="9702800" cy="5573512"/>
            </a:xfrm>
            <a:custGeom>
              <a:avLst/>
              <a:ah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858" name="Freeform 6"/>
            <p:cNvSpPr/>
            <p:nvPr/>
          </p:nvSpPr>
          <p:spPr bwMode="auto">
            <a:xfrm>
              <a:off x="670451" y="2018236"/>
              <a:ext cx="7373938" cy="4848892"/>
            </a:xfrm>
            <a:custGeom>
              <a:avLst/>
              <a:ah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859" name="Freeform 7"/>
            <p:cNvSpPr/>
            <p:nvPr/>
          </p:nvSpPr>
          <p:spPr bwMode="auto">
            <a:xfrm>
              <a:off x="251351" y="1788400"/>
              <a:ext cx="8035925" cy="5083516"/>
            </a:xfrm>
            <a:custGeom>
              <a:avLst/>
              <a:ah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860" name="Freeform 8"/>
            <p:cNvSpPr/>
            <p:nvPr/>
          </p:nvSpPr>
          <p:spPr bwMode="auto">
            <a:xfrm>
              <a:off x="-1061" y="549842"/>
              <a:ext cx="10334625" cy="6322075"/>
            </a:xfrm>
            <a:custGeom>
              <a:avLst/>
              <a:ah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861" name="Freeform 9"/>
            <p:cNvSpPr/>
            <p:nvPr/>
          </p:nvSpPr>
          <p:spPr bwMode="auto">
            <a:xfrm>
              <a:off x="3701" y="6186246"/>
              <a:ext cx="504825" cy="681527"/>
            </a:xfrm>
            <a:custGeom>
              <a:avLst/>
              <a:ah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862" name="Freeform 10"/>
            <p:cNvSpPr/>
            <p:nvPr/>
          </p:nvSpPr>
          <p:spPr bwMode="auto">
            <a:xfrm>
              <a:off x="-1061" y="-51881"/>
              <a:ext cx="11091863" cy="6923796"/>
            </a:xfrm>
            <a:custGeom>
              <a:avLst/>
              <a:ah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863" name="Freeform 11"/>
            <p:cNvSpPr/>
            <p:nvPr/>
          </p:nvSpPr>
          <p:spPr bwMode="auto">
            <a:xfrm>
              <a:off x="5426601" y="5579"/>
              <a:ext cx="5788025" cy="6847184"/>
            </a:xfrm>
            <a:custGeom>
              <a:avLst/>
              <a:ah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864" name="Freeform 12"/>
            <p:cNvSpPr/>
            <p:nvPr/>
          </p:nvSpPr>
          <p:spPr bwMode="auto">
            <a:xfrm>
              <a:off x="-1061" y="5579"/>
              <a:ext cx="1057275" cy="614491"/>
            </a:xfrm>
            <a:custGeom>
              <a:avLst/>
              <a:ah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865" name="Freeform 13"/>
            <p:cNvSpPr/>
            <p:nvPr/>
          </p:nvSpPr>
          <p:spPr bwMode="auto">
            <a:xfrm>
              <a:off x="5821889" y="5579"/>
              <a:ext cx="5588000" cy="6866337"/>
            </a:xfrm>
            <a:custGeom>
              <a:avLst/>
              <a:ah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866" name="Freeform 14"/>
            <p:cNvSpPr/>
            <p:nvPr/>
          </p:nvSpPr>
          <p:spPr bwMode="auto">
            <a:xfrm>
              <a:off x="3701" y="790"/>
              <a:ext cx="595313" cy="352734"/>
            </a:xfrm>
            <a:custGeom>
              <a:avLst/>
              <a:ah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867" name="Freeform 15"/>
            <p:cNvSpPr/>
            <p:nvPr/>
          </p:nvSpPr>
          <p:spPr bwMode="auto">
            <a:xfrm>
              <a:off x="6012389" y="5579"/>
              <a:ext cx="5497513" cy="6866337"/>
            </a:xfrm>
            <a:custGeom>
              <a:avLst/>
              <a:ah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868" name="Freeform 16"/>
            <p:cNvSpPr/>
            <p:nvPr/>
          </p:nvSpPr>
          <p:spPr bwMode="auto">
            <a:xfrm>
              <a:off x="-1061" y="5579"/>
              <a:ext cx="357188" cy="213875"/>
            </a:xfrm>
            <a:custGeom>
              <a:avLst/>
              <a:ah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869" name="Freeform 17"/>
            <p:cNvSpPr/>
            <p:nvPr/>
          </p:nvSpPr>
          <p:spPr bwMode="auto">
            <a:xfrm>
              <a:off x="6210826" y="790"/>
              <a:ext cx="5522913" cy="6871126"/>
            </a:xfrm>
            <a:custGeom>
              <a:avLst/>
              <a:ah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870" name="Freeform 18"/>
            <p:cNvSpPr/>
            <p:nvPr/>
          </p:nvSpPr>
          <p:spPr bwMode="auto">
            <a:xfrm>
              <a:off x="6463239" y="5579"/>
              <a:ext cx="5413375" cy="6866337"/>
            </a:xfrm>
            <a:custGeom>
              <a:avLst/>
              <a:ah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871" name="Freeform 19"/>
            <p:cNvSpPr/>
            <p:nvPr/>
          </p:nvSpPr>
          <p:spPr bwMode="auto">
            <a:xfrm>
              <a:off x="6877576" y="5579"/>
              <a:ext cx="5037138" cy="6861550"/>
            </a:xfrm>
            <a:custGeom>
              <a:avLst/>
              <a:ah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872" name="Freeform 20"/>
            <p:cNvSpPr/>
            <p:nvPr/>
          </p:nvSpPr>
          <p:spPr bwMode="auto">
            <a:xfrm>
              <a:off x="8768289" y="5579"/>
              <a:ext cx="3417888" cy="2742066"/>
            </a:xfrm>
            <a:custGeom>
              <a:avLst/>
              <a:ah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873" name="Freeform 21"/>
            <p:cNvSpPr/>
            <p:nvPr/>
          </p:nvSpPr>
          <p:spPr bwMode="auto">
            <a:xfrm>
              <a:off x="9235014" y="10367"/>
              <a:ext cx="2951163" cy="2555325"/>
            </a:xfrm>
            <a:custGeom>
              <a:avLst/>
              <a:ah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874" name="Freeform 22"/>
            <p:cNvSpPr/>
            <p:nvPr/>
          </p:nvSpPr>
          <p:spPr bwMode="auto">
            <a:xfrm>
              <a:off x="10020826" y="5579"/>
              <a:ext cx="2165350" cy="1358265"/>
            </a:xfrm>
            <a:custGeom>
              <a:avLst/>
              <a:ah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875" name="Freeform 23"/>
            <p:cNvSpPr/>
            <p:nvPr/>
          </p:nvSpPr>
          <p:spPr bwMode="auto">
            <a:xfrm>
              <a:off x="11290826" y="5579"/>
              <a:ext cx="895350" cy="534687"/>
            </a:xfrm>
            <a:custGeom>
              <a:avLst/>
              <a:ah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71" name="Group 75"/>
          <p:cNvGrpSpPr/>
          <p:nvPr/>
        </p:nvGrpSpPr>
        <p:grpSpPr>
          <a:xfrm>
            <a:off x="805336" y="1698331"/>
            <a:ext cx="5941540" cy="3470421"/>
            <a:chOff x="805336" y="1698331"/>
            <a:chExt cx="5941540" cy="3470421"/>
          </a:xfrm>
        </p:grpSpPr>
        <p:sp>
          <p:nvSpPr>
            <p:cNvPr id="1048876" name="Rectangle 76"/>
            <p:cNvSpPr/>
            <p:nvPr/>
          </p:nvSpPr>
          <p:spPr>
            <a:xfrm>
              <a:off x="805336" y="1698331"/>
              <a:ext cx="5941540" cy="50292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77" name="Isosceles Triangle 9"/>
            <p:cNvSpPr/>
            <p:nvPr/>
          </p:nvSpPr>
          <p:spPr>
            <a:xfrm rot="10800000">
              <a:off x="3618113" y="4896349"/>
              <a:ext cx="315988" cy="272403"/>
            </a:xfrm>
            <a:prstGeom prs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78" name="Rectangle 78"/>
            <p:cNvSpPr/>
            <p:nvPr/>
          </p:nvSpPr>
          <p:spPr>
            <a:xfrm>
              <a:off x="805336" y="2274403"/>
              <a:ext cx="5941540" cy="2624327"/>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879" name="Picture Placeholder 2"/>
          <p:cNvSpPr>
            <a:spLocks noChangeAspect="1" noGrp="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880" name="Title 1"/>
          <p:cNvSpPr>
            <a:spLocks noGrp="1"/>
          </p:cNvSpPr>
          <p:nvPr>
            <p:ph type="title"/>
          </p:nvPr>
        </p:nvSpPr>
        <p:spPr>
          <a:xfrm>
            <a:off x="885443" y="2360255"/>
            <a:ext cx="5776646" cy="1178032"/>
          </a:xfrm>
        </p:spPr>
        <p:txBody>
          <a:bodyPr anchor="b" bIns="0">
            <a:normAutofit/>
          </a:bodyPr>
          <a:lstStyle>
            <a:lvl1pPr>
              <a:defRPr sz="3600">
                <a:solidFill>
                  <a:srgbClr val="FFFEFF"/>
                </a:solidFill>
              </a:defRPr>
            </a:lvl1pPr>
          </a:lstStyle>
          <a:p>
            <a:r>
              <a:rPr lang="en-US"/>
              <a:t>Click to edit Master title style</a:t>
            </a:r>
            <a:endParaRPr dirty="0" lang="en-US"/>
          </a:p>
        </p:txBody>
      </p:sp>
      <p:sp>
        <p:nvSpPr>
          <p:cNvPr id="1048881" name="Text Placeholder 3"/>
          <p:cNvSpPr>
            <a:spLocks noGrp="1"/>
          </p:cNvSpPr>
          <p:nvPr>
            <p:ph type="body" sz="half" idx="2"/>
          </p:nvPr>
        </p:nvSpPr>
        <p:spPr>
          <a:xfrm>
            <a:off x="885443" y="3545012"/>
            <a:ext cx="5776646" cy="1274198"/>
          </a:xfrm>
        </p:spPr>
        <p:txBody>
          <a:bodyPr>
            <a:normAutofit/>
          </a:bodyPr>
          <a:lstStyle>
            <a:lvl1pPr algn="ctr" indent="0" marL="0">
              <a:buNone/>
              <a:defRPr sz="1800">
                <a:solidFill>
                  <a:srgbClr val="FFFE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82" name="Date Placeholder 4"/>
          <p:cNvSpPr>
            <a:spLocks noGrp="1"/>
          </p:cNvSpPr>
          <p:nvPr>
            <p:ph type="dt" sz="half" idx="10"/>
          </p:nvPr>
        </p:nvSpPr>
        <p:spPr>
          <a:xfrm>
            <a:off x="804672" y="320040"/>
            <a:ext cx="3657600" cy="320040"/>
          </a:xfrm>
        </p:spPr>
        <p:txBody>
          <a:bodyPr/>
          <a:p>
            <a:fld id="{48A87A34-81AB-432B-8DAE-1953F412C126}" type="datetimeFigureOut">
              <a:rPr dirty="0" lang="en-US"/>
              <a:t>8/30/2024</a:t>
            </a:fld>
            <a:endParaRPr dirty="0" lang="en-US"/>
          </a:p>
        </p:txBody>
      </p:sp>
      <p:sp>
        <p:nvSpPr>
          <p:cNvPr id="1048883" name="Footer Placeholder 5"/>
          <p:cNvSpPr>
            <a:spLocks noGrp="1"/>
          </p:cNvSpPr>
          <p:nvPr>
            <p:ph type="ftr" sz="quarter" idx="11"/>
          </p:nvPr>
        </p:nvSpPr>
        <p:spPr>
          <a:xfrm>
            <a:off x="804672" y="6227064"/>
            <a:ext cx="5942203" cy="320040"/>
          </a:xfrm>
        </p:spPr>
        <p:txBody>
          <a:bodyPr/>
          <a:p>
            <a:endParaRPr dirty="0" lang="en-US"/>
          </a:p>
        </p:txBody>
      </p:sp>
      <p:sp>
        <p:nvSpPr>
          <p:cNvPr id="1048884" name="Slide Number Placeholder 6"/>
          <p:cNvSpPr>
            <a:spLocks noGrp="1"/>
          </p:cNvSpPr>
          <p:nvPr>
            <p:ph type="sldNum" sz="quarter" idx="12"/>
          </p:nvPr>
        </p:nvSpPr>
        <p:spPr>
          <a:xfrm>
            <a:off x="5828377" y="320040"/>
            <a:ext cx="914400" cy="320040"/>
          </a:xfrm>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91161" y="2358391"/>
            <a:ext cx="3498667" cy="2456485"/>
          </a:xfrm>
          <a:prstGeom prst="rect"/>
        </p:spPr>
        <p:txBody>
          <a:bodyPr anchor="ctr" bIns="228600" lIns="228600" rIns="228600" rtlCol="0" tIns="228600" vert="horz">
            <a:normAutofit/>
          </a:bodyPr>
          <a:p>
            <a:r>
              <a:rPr lang="en-US"/>
              <a:t>Click to edit Master title style</a:t>
            </a:r>
            <a:endParaRPr dirty="0" lang="en-US"/>
          </a:p>
        </p:txBody>
      </p:sp>
      <p:sp>
        <p:nvSpPr>
          <p:cNvPr id="1048577" name="Text Placeholder 2"/>
          <p:cNvSpPr>
            <a:spLocks noGrp="1"/>
          </p:cNvSpPr>
          <p:nvPr>
            <p:ph type="body" idx="1"/>
          </p:nvPr>
        </p:nvSpPr>
        <p:spPr>
          <a:xfrm>
            <a:off x="5434982" y="794719"/>
            <a:ext cx="5950036" cy="525709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04672" y="320040"/>
            <a:ext cx="3657600" cy="320040"/>
          </a:xfrm>
          <a:prstGeom prst="rect"/>
        </p:spPr>
        <p:txBody>
          <a:bodyPr anchor="ctr" bIns="45720" lIns="91440" rIns="91440" rtlCol="0" tIns="45720" vert="horz"/>
          <a:lstStyle>
            <a:lvl1pPr algn="l">
              <a:defRPr sz="1000">
                <a:solidFill>
                  <a:schemeClr val="tx1">
                    <a:tint val="75000"/>
                  </a:schemeClr>
                </a:solidFill>
              </a:defRPr>
            </a:lvl1pPr>
          </a:lstStyle>
          <a:p>
            <a:fld id="{48A87A34-81AB-432B-8DAE-1953F412C126}" type="datetimeFigureOut">
              <a:rPr dirty="0" lang="en-US"/>
              <a:t>8/30/2024</a:t>
            </a:fld>
            <a:endParaRPr dirty="0" lang="en-US"/>
          </a:p>
        </p:txBody>
      </p:sp>
      <p:sp>
        <p:nvSpPr>
          <p:cNvPr id="1048579" name="Footer Placeholder 4"/>
          <p:cNvSpPr>
            <a:spLocks noGrp="1"/>
          </p:cNvSpPr>
          <p:nvPr>
            <p:ph type="ftr" sz="quarter" idx="3"/>
          </p:nvPr>
        </p:nvSpPr>
        <p:spPr>
          <a:xfrm>
            <a:off x="804672" y="6227064"/>
            <a:ext cx="10588752" cy="320040"/>
          </a:xfrm>
          <a:prstGeom prst="rect"/>
        </p:spPr>
        <p:txBody>
          <a:bodyPr anchor="ctr" bIns="45720" lIns="91440" rIns="91440" rtlCol="0" tIns="45720" vert="horz"/>
          <a:lstStyle>
            <a:lvl1pPr algn="r">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469880" y="320040"/>
            <a:ext cx="914400" cy="320040"/>
          </a:xfrm>
          <a:prstGeom prst="rect"/>
        </p:spPr>
        <p:txBody>
          <a:bodyPr anchor="ctr" bIns="45720" lIns="91440" rIns="91440" rtlCol="0" tIns="45720" vert="horz"/>
          <a:lstStyle>
            <a:lvl1pPr algn="r">
              <a:defRPr sz="100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85000"/>
        </a:lnSpc>
        <a:spcBef>
          <a:spcPct val="0"/>
        </a:spcBef>
        <a:buNone/>
        <a:defRPr b="0" cap="none" sz="4000" i="0" kern="1200" spc="-15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0" name="Title 1"/>
          <p:cNvSpPr>
            <a:spLocks noGrp="1"/>
          </p:cNvSpPr>
          <p:nvPr>
            <p:ph type="title"/>
          </p:nvPr>
        </p:nvSpPr>
        <p:spPr/>
        <p:txBody>
          <a:bodyPr>
            <a:normAutofit fontScale="97500"/>
          </a:bodyPr>
          <a:p>
            <a:r>
              <a:rPr b="1" dirty="0" lang="en-US"/>
              <a:t>EMPLOYEE DATA ANALYSIS USING EXCEL</a:t>
            </a:r>
          </a:p>
        </p:txBody>
      </p:sp>
      <p:sp>
        <p:nvSpPr>
          <p:cNvPr id="1048611" name="Content Placeholder 7"/>
          <p:cNvSpPr>
            <a:spLocks noGrp="1"/>
          </p:cNvSpPr>
          <p:nvPr>
            <p:ph idx="1"/>
          </p:nvPr>
        </p:nvSpPr>
        <p:spPr>
          <a:xfrm>
            <a:off x="4813678" y="1734355"/>
            <a:ext cx="6281873" cy="3072012"/>
          </a:xfrm>
        </p:spPr>
        <p:txBody>
          <a:bodyPr/>
          <a:p>
            <a:r>
              <a:rPr b="1" dirty="0" lang="en-US"/>
              <a:t>STUDENT NAME: </a:t>
            </a:r>
            <a:r>
              <a:rPr b="1" dirty="0" lang="en-US"/>
              <a:t>M</a:t>
            </a:r>
            <a:r>
              <a:rPr b="1" dirty="0" lang="en-US"/>
              <a:t>o</a:t>
            </a:r>
            <a:r>
              <a:rPr b="1" dirty="0" lang="en-US"/>
              <a:t>d</a:t>
            </a:r>
            <a:r>
              <a:rPr b="1" dirty="0" lang="en-US"/>
              <a:t>i</a:t>
            </a:r>
            <a:r>
              <a:rPr b="1" dirty="0" lang="en-US"/>
              <a:t>n</a:t>
            </a:r>
            <a:r>
              <a:rPr b="1" dirty="0" lang="en-US"/>
              <a:t>a</a:t>
            </a:r>
            <a:r>
              <a:rPr b="1" dirty="0" lang="en-US"/>
              <a:t> </a:t>
            </a:r>
            <a:r>
              <a:rPr b="1" dirty="0" lang="en-US"/>
              <a:t>k</a:t>
            </a:r>
            <a:r>
              <a:rPr b="1" dirty="0" lang="en-US"/>
              <a:t>a</a:t>
            </a:r>
            <a:r>
              <a:rPr b="1" dirty="0" lang="en-US"/>
              <a:t>n</a:t>
            </a:r>
            <a:r>
              <a:rPr b="1" dirty="0" lang="en-US"/>
              <a:t>s</a:t>
            </a:r>
            <a:r>
              <a:rPr b="1" dirty="0" lang="en-US"/>
              <a:t>a</a:t>
            </a:r>
            <a:r>
              <a:rPr b="1" dirty="0" lang="en-US"/>
              <a:t>r</a:t>
            </a:r>
            <a:r>
              <a:rPr b="1" dirty="0" lang="en-US"/>
              <a:t>i</a:t>
            </a:r>
            <a:r>
              <a:rPr b="1" dirty="0" lang="en-US"/>
              <a:t>.</a:t>
            </a:r>
            <a:r>
              <a:rPr b="1" dirty="0" lang="en-US"/>
              <a:t>K</a:t>
            </a:r>
            <a:endParaRPr altLang="en-US" lang="zh-CN"/>
          </a:p>
          <a:p>
            <a:r>
              <a:rPr b="1" dirty="0" lang="en-US"/>
              <a:t>REGISTER NO:3122179</a:t>
            </a:r>
            <a:r>
              <a:rPr b="1" dirty="0" lang="en-US"/>
              <a:t>4</a:t>
            </a:r>
            <a:r>
              <a:rPr b="1" dirty="0" lang="en-US"/>
              <a:t>1</a:t>
            </a:r>
            <a:endParaRPr altLang="en-US" lang="zh-CN"/>
          </a:p>
          <a:p>
            <a:r>
              <a:rPr b="1" dirty="0" lang="en-US"/>
              <a:t>NM ID:</a:t>
            </a:r>
            <a:r>
              <a:rPr b="1" dirty="0" lang="en-US"/>
              <a:t>4</a:t>
            </a:r>
            <a:r>
              <a:rPr b="1" dirty="0" lang="en-US"/>
              <a:t>1</a:t>
            </a:r>
            <a:r>
              <a:rPr b="1" dirty="0" lang="en-US"/>
              <a:t>9</a:t>
            </a:r>
            <a:r>
              <a:rPr b="1" dirty="0" lang="en-US"/>
              <a:t>F</a:t>
            </a:r>
            <a:r>
              <a:rPr b="1" dirty="0" lang="en-US"/>
              <a:t>1</a:t>
            </a:r>
            <a:r>
              <a:rPr b="1" dirty="0" lang="en-US"/>
              <a:t>6</a:t>
            </a:r>
            <a:r>
              <a:rPr b="1" dirty="0" lang="en-US"/>
              <a:t>A</a:t>
            </a:r>
            <a:r>
              <a:rPr b="1" dirty="0" lang="en-US"/>
              <a:t>6</a:t>
            </a:r>
            <a:r>
              <a:rPr b="1" dirty="0" lang="en-US"/>
              <a:t>A</a:t>
            </a:r>
            <a:r>
              <a:rPr b="1" dirty="0" lang="en-US"/>
              <a:t>7</a:t>
            </a:r>
            <a:r>
              <a:rPr b="1" dirty="0" lang="en-US"/>
              <a:t>D</a:t>
            </a:r>
            <a:r>
              <a:rPr b="1" dirty="0" lang="en-US"/>
              <a:t>B</a:t>
            </a:r>
            <a:r>
              <a:rPr b="1" dirty="0" lang="en-US"/>
              <a:t>B</a:t>
            </a:r>
            <a:r>
              <a:rPr b="1" dirty="0" lang="en-US"/>
              <a:t>5</a:t>
            </a:r>
            <a:r>
              <a:rPr b="1" dirty="0" lang="en-US"/>
              <a:t>F</a:t>
            </a:r>
            <a:r>
              <a:rPr b="1" dirty="0" lang="en-US"/>
              <a:t>9</a:t>
            </a:r>
            <a:r>
              <a:rPr b="1" dirty="0" lang="en-US"/>
              <a:t>9</a:t>
            </a:r>
            <a:r>
              <a:rPr b="1" dirty="0" lang="en-US"/>
              <a:t>F</a:t>
            </a:r>
            <a:r>
              <a:rPr b="1" dirty="0" lang="en-US"/>
              <a:t>D</a:t>
            </a:r>
            <a:r>
              <a:rPr b="1" dirty="0" lang="en-US"/>
              <a:t>4</a:t>
            </a:r>
            <a:r>
              <a:rPr b="1" dirty="0" lang="en-US"/>
              <a:t>C</a:t>
            </a:r>
            <a:r>
              <a:rPr b="1" dirty="0" lang="en-US"/>
              <a:t>2</a:t>
            </a:r>
            <a:r>
              <a:rPr b="1" dirty="0" lang="en-US"/>
              <a:t>8</a:t>
            </a:r>
            <a:r>
              <a:rPr b="1" dirty="0" lang="en-US"/>
              <a:t>F</a:t>
            </a:r>
            <a:r>
              <a:rPr b="1" dirty="0" lang="en-US"/>
              <a:t>A</a:t>
            </a:r>
            <a:r>
              <a:rPr b="1" dirty="0" lang="en-US"/>
              <a:t>9</a:t>
            </a:r>
            <a:r>
              <a:rPr b="1" dirty="0" lang="en-US"/>
              <a:t>1</a:t>
            </a:r>
            <a:r>
              <a:rPr b="1" dirty="0" lang="en-US"/>
              <a:t>4</a:t>
            </a:r>
            <a:endParaRPr altLang="en-US" lang="zh-CN"/>
          </a:p>
          <a:p>
            <a:r>
              <a:rPr b="1" dirty="0" lang="en-US"/>
              <a:t>DEPARTMENT: B COM (Accounting and Finance)</a:t>
            </a:r>
          </a:p>
          <a:p>
            <a:r>
              <a:rPr b="1" dirty="0" lang="en-US"/>
              <a:t>COLLEGE: St. Anne's  arts and science college,            madhavaram ,chennai -110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88" name="Title 1"/>
          <p:cNvSpPr>
            <a:spLocks noGrp="1"/>
          </p:cNvSpPr>
          <p:nvPr>
            <p:ph type="title"/>
          </p:nvPr>
        </p:nvSpPr>
        <p:spPr/>
        <p:txBody>
          <a:bodyPr/>
          <a:p>
            <a:r>
              <a:rPr b="1" dirty="0" lang="en-US"/>
              <a:t>THE “WOW” IN  OUR SOLUTION</a:t>
            </a:r>
          </a:p>
        </p:txBody>
      </p:sp>
      <p:sp>
        <p:nvSpPr>
          <p:cNvPr id="1048689" name="TextBox 5"/>
          <p:cNvSpPr txBox="1"/>
          <p:nvPr/>
        </p:nvSpPr>
        <p:spPr>
          <a:xfrm>
            <a:off x="4980912" y="1209625"/>
            <a:ext cx="1828800" cy="369332"/>
          </a:xfrm>
          <a:prstGeom prst="rect"/>
          <a:noFill/>
        </p:spPr>
        <p:txBody>
          <a:bodyPr rtlCol="0" wrap="square">
            <a:spAutoFit/>
          </a:bodyPr>
          <a:p>
            <a:pPr algn="l"/>
            <a:r>
              <a:rPr b="1" dirty="0" lang="en-US">
                <a:solidFill>
                  <a:schemeClr val="accent1"/>
                </a:solidFill>
              </a:rPr>
              <a:t>FORMULA:</a:t>
            </a:r>
          </a:p>
        </p:txBody>
      </p:sp>
      <p:sp>
        <p:nvSpPr>
          <p:cNvPr id="1048690" name="TextBox 7"/>
          <p:cNvSpPr txBox="1"/>
          <p:nvPr/>
        </p:nvSpPr>
        <p:spPr>
          <a:xfrm>
            <a:off x="5423039" y="1578957"/>
            <a:ext cx="5880330" cy="646331"/>
          </a:xfrm>
          <a:prstGeom prst="rect"/>
        </p:spPr>
        <p:style>
          <a:lnRef idx="2">
            <a:schemeClr val="accent6">
              <a:shade val="15000"/>
            </a:schemeClr>
          </a:lnRef>
          <a:fillRef idx="1">
            <a:schemeClr val="accent6"/>
          </a:fillRef>
          <a:effectRef idx="0">
            <a:schemeClr val="accent6"/>
          </a:effectRef>
          <a:fontRef idx="minor">
            <a:schemeClr val="lt1"/>
          </a:fontRef>
        </p:style>
        <p:txBody>
          <a:bodyPr rtlCol="0" wrap="square">
            <a:spAutoFit/>
          </a:bodyPr>
          <a:p>
            <a:pPr algn="l"/>
            <a:r>
              <a:rPr dirty="0" lang="en-US"/>
              <a:t>=IF(Z2&gt;=5,”Very High”, IF(Z2&gt;=4,”High”,IF(Z 2&gt;=3,”Medium”,IF(Z2&lt;=2,”Low”))))</a:t>
            </a:r>
          </a:p>
        </p:txBody>
      </p:sp>
      <p:sp>
        <p:nvSpPr>
          <p:cNvPr id="1048691" name="TextBox 8"/>
          <p:cNvSpPr txBox="1"/>
          <p:nvPr/>
        </p:nvSpPr>
        <p:spPr>
          <a:xfrm>
            <a:off x="4980912" y="2349925"/>
            <a:ext cx="1828800" cy="369332"/>
          </a:xfrm>
          <a:prstGeom prst="rect"/>
          <a:noFill/>
        </p:spPr>
        <p:txBody>
          <a:bodyPr rtlCol="0" wrap="square">
            <a:spAutoFit/>
          </a:bodyPr>
          <a:p>
            <a:pPr algn="l"/>
            <a:r>
              <a:rPr b="1" dirty="0" lang="en-US">
                <a:solidFill>
                  <a:schemeClr val="accent1"/>
                </a:solidFill>
              </a:rPr>
              <a:t>INSIGHTS:</a:t>
            </a:r>
          </a:p>
        </p:txBody>
      </p:sp>
      <p:sp>
        <p:nvSpPr>
          <p:cNvPr id="1048692" name="TextBox 9"/>
          <p:cNvSpPr txBox="1"/>
          <p:nvPr/>
        </p:nvSpPr>
        <p:spPr>
          <a:xfrm>
            <a:off x="5423039" y="2673090"/>
            <a:ext cx="5195248" cy="646331"/>
          </a:xfrm>
          <a:prstGeom prst="rect"/>
          <a:noFill/>
        </p:spPr>
        <p:txBody>
          <a:bodyPr rtlCol="0" wrap="square">
            <a:spAutoFit/>
          </a:bodyPr>
          <a:p>
            <a:pPr algn="l"/>
            <a:r>
              <a:rPr dirty="0" lang="en-US"/>
              <a:t>Used to evaluate the scores as levels from low to very high.</a:t>
            </a:r>
          </a:p>
        </p:txBody>
      </p:sp>
      <p:pic>
        <p:nvPicPr>
          <p:cNvPr id="2097166" name="Picture 3"/>
          <p:cNvPicPr>
            <a:picLocks noChangeAspect="1"/>
          </p:cNvPicPr>
          <p:nvPr/>
        </p:nvPicPr>
        <p:blipFill>
          <a:blip xmlns:r="http://schemas.openxmlformats.org/officeDocument/2006/relationships" r:embed="rId1"/>
          <a:stretch>
            <a:fillRect/>
          </a:stretch>
        </p:blipFill>
        <p:spPr>
          <a:xfrm>
            <a:off x="6275659" y="3767223"/>
            <a:ext cx="3748512" cy="242686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3" name="Title 1"/>
          <p:cNvSpPr>
            <a:spLocks noGrp="1"/>
          </p:cNvSpPr>
          <p:nvPr>
            <p:ph type="title"/>
          </p:nvPr>
        </p:nvSpPr>
        <p:spPr/>
        <p:txBody>
          <a:bodyPr/>
          <a:p>
            <a:r>
              <a:rPr b="1" dirty="0" lang="en-US"/>
              <a:t>MODELLING AND APPROACH</a:t>
            </a:r>
          </a:p>
        </p:txBody>
      </p:sp>
      <p:sp>
        <p:nvSpPr>
          <p:cNvPr id="1048694" name="Content Placeholder 2"/>
          <p:cNvSpPr>
            <a:spLocks noGrp="1"/>
          </p:cNvSpPr>
          <p:nvPr>
            <p:ph idx="1"/>
          </p:nvPr>
        </p:nvSpPr>
        <p:spPr>
          <a:xfrm>
            <a:off x="5314996" y="551730"/>
            <a:ext cx="5988373" cy="5817286"/>
          </a:xfrm>
        </p:spPr>
        <p:txBody>
          <a:bodyPr>
            <a:normAutofit/>
          </a:bodyPr>
          <a:p>
            <a:pPr indent="0" marL="0">
              <a:buNone/>
            </a:pPr>
            <a:r>
              <a:rPr b="1" dirty="0" lang="en-US">
                <a:solidFill>
                  <a:schemeClr val="accent1"/>
                </a:solidFill>
              </a:rPr>
              <a:t>DATA COLLECTION:</a:t>
            </a:r>
            <a:r>
              <a:rPr dirty="0" lang="en-US"/>
              <a:t>
Data source: Edunet Foundation Dashboard
Basis: Employee dataset
</a:t>
            </a:r>
            <a:r>
              <a:rPr b="1" dirty="0" lang="en-US">
                <a:solidFill>
                  <a:schemeClr val="accent1"/>
                </a:solidFill>
              </a:rPr>
              <a:t>DATA PREPARATION:</a:t>
            </a:r>
            <a:r>
              <a:rPr dirty="0" lang="en-US"/>
              <a:t>
Feature selection: Selected based on Performance
Features: First Name, Department, Gender code, performance level, Employee type
</a:t>
            </a:r>
            <a:r>
              <a:rPr b="1" dirty="0" lang="en-US">
                <a:solidFill>
                  <a:schemeClr val="accent1"/>
                </a:solidFill>
              </a:rPr>
              <a:t>DATA CLEANING:</a:t>
            </a:r>
            <a:r>
              <a:rPr dirty="0" lang="en-US"/>
              <a:t>
Conditional Formatting: Missing values was identified
</a:t>
            </a:r>
            <a:r>
              <a:rPr b="1" dirty="0" lang="en-US">
                <a:solidFill>
                  <a:schemeClr val="accent1"/>
                </a:solidFill>
              </a:rPr>
              <a:t>DATA AGGREGATION:</a:t>
            </a:r>
            <a:r>
              <a:rPr dirty="0" lang="en-US"/>
              <a:t>
Excel function: IFS function used for categorizing employees on the basis of their performance level
Performance level categories
5 – Very high
4 – High
3 – Medium
2 &amp;1 - Low</a:t>
            </a:r>
          </a:p>
        </p:txBody>
      </p:sp>
      <p:pic>
        <p:nvPicPr>
          <p:cNvPr id="2097167" name="Picture 4"/>
          <p:cNvPicPr>
            <a:picLocks noChangeAspect="1"/>
          </p:cNvPicPr>
          <p:nvPr/>
        </p:nvPicPr>
        <p:blipFill>
          <a:blip xmlns:r="http://schemas.openxmlformats.org/officeDocument/2006/relationships" r:embed="rId1"/>
          <a:stretch>
            <a:fillRect/>
          </a:stretch>
        </p:blipFill>
        <p:spPr>
          <a:xfrm>
            <a:off x="7933765" y="4924890"/>
            <a:ext cx="3111204" cy="138138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5" name="Content Placeholder 2"/>
          <p:cNvSpPr>
            <a:spLocks noGrp="1"/>
          </p:cNvSpPr>
          <p:nvPr>
            <p:ph idx="1"/>
          </p:nvPr>
        </p:nvSpPr>
        <p:spPr>
          <a:xfrm>
            <a:off x="4911475" y="1341649"/>
            <a:ext cx="6281873" cy="4174701"/>
          </a:xfrm>
        </p:spPr>
        <p:txBody>
          <a:bodyPr>
            <a:normAutofit/>
          </a:bodyPr>
          <a:p>
            <a:pPr indent="0" marL="0">
              <a:buNone/>
            </a:pPr>
            <a:r>
              <a:rPr b="1" dirty="0" lang="en-US">
                <a:solidFill>
                  <a:schemeClr val="accent1"/>
                </a:solidFill>
              </a:rPr>
              <a:t>DATA ANALYSIS:</a:t>
            </a:r>
            <a:r>
              <a:rPr dirty="0" lang="en-US"/>
              <a:t>
Pivot table: Pivot table was generated to summarize data and cross tabulation (performance level by department; Filtered by Gender)
Slicer: To filter/ slice the data to scrutinize and sort particular information (Employee type)
</a:t>
            </a:r>
            <a:r>
              <a:rPr b="1" dirty="0" lang="en-US">
                <a:solidFill>
                  <a:schemeClr val="accent1"/>
                </a:solidFill>
              </a:rPr>
              <a:t>VISUALIZATION OF DATA</a:t>
            </a:r>
            <a:r>
              <a:rPr dirty="0" lang="en-US"/>
              <a:t>
Chart: Recommended charts (Column chart) was used
Chart Element: Chart title was added
Trendline: Linear and exponential line was used</a:t>
            </a:r>
          </a:p>
        </p:txBody>
      </p:sp>
      <p:pic>
        <p:nvPicPr>
          <p:cNvPr id="2097168" name="Picture 3"/>
          <p:cNvPicPr>
            <a:picLocks noChangeAspect="1"/>
          </p:cNvPicPr>
          <p:nvPr/>
        </p:nvPicPr>
        <p:blipFill>
          <a:blip xmlns:r="http://schemas.openxmlformats.org/officeDocument/2006/relationships" r:embed="rId1"/>
          <a:stretch>
            <a:fillRect/>
          </a:stretch>
        </p:blipFill>
        <p:spPr>
          <a:xfrm>
            <a:off x="705261" y="1564750"/>
            <a:ext cx="3891187" cy="358180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6" name="Title 1"/>
          <p:cNvSpPr>
            <a:spLocks noGrp="1"/>
          </p:cNvSpPr>
          <p:nvPr>
            <p:ph type="title"/>
          </p:nvPr>
        </p:nvSpPr>
        <p:spPr/>
        <p:txBody>
          <a:bodyPr>
            <a:normAutofit/>
          </a:bodyPr>
          <a:p>
            <a:r>
              <a:rPr b="1" dirty="0" lang="en-US"/>
              <a:t>RESULTS </a:t>
            </a:r>
          </a:p>
        </p:txBody>
      </p:sp>
      <p:graphicFrame>
        <p:nvGraphicFramePr>
          <p:cNvPr id="4194304" name="Content Placeholder 15"/>
          <p:cNvGraphicFramePr>
            <a:graphicFrameLocks noGrp="1"/>
          </p:cNvGraphicFramePr>
          <p:nvPr>
            <p:ph idx="1"/>
          </p:nvPr>
        </p:nvGraphicFramePr>
        <p:xfrm>
          <a:off x="5170836" y="1515849"/>
          <a:ext cx="6281738" cy="4400857"/>
        </p:xfrm>
        <a:graphic>
          <a:graphicData uri="http://schemas.openxmlformats.org/drawingml/2006/chart">
            <c:chart xmlns:c="http://schemas.openxmlformats.org/drawingml/2006/chart" xmlns:r="http://schemas.openxmlformats.org/officeDocument/2006/relationships" r:id="rId1"/>
          </a:graphicData>
        </a:graphic>
      </p:graphicFrame>
      <p:sp>
        <p:nvSpPr>
          <p:cNvPr id="1048697" name="TextBox 16"/>
          <p:cNvSpPr txBox="1"/>
          <p:nvPr/>
        </p:nvSpPr>
        <p:spPr>
          <a:xfrm>
            <a:off x="7185671" y="941294"/>
            <a:ext cx="3498978" cy="369332"/>
          </a:xfrm>
          <a:prstGeom prst="rect"/>
          <a:noFill/>
        </p:spPr>
        <p:txBody>
          <a:bodyPr rtlCol="0" wrap="square">
            <a:spAutoFit/>
          </a:bodyPr>
          <a:p>
            <a:pPr algn="l"/>
            <a:r>
              <a:rPr b="1" dirty="0" lang="en-US">
                <a:solidFill>
                  <a:schemeClr val="accent1"/>
                </a:solidFill>
              </a:rPr>
              <a:t>PIE CHART ANALYSIS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Title 1"/>
          <p:cNvSpPr>
            <a:spLocks noGrp="1"/>
          </p:cNvSpPr>
          <p:nvPr>
            <p:ph type="title"/>
          </p:nvPr>
        </p:nvSpPr>
        <p:spPr/>
        <p:txBody>
          <a:bodyPr/>
          <a:p>
            <a:r>
              <a:rPr b="1" dirty="0" lang="en-US"/>
              <a:t>RESULTS</a:t>
            </a:r>
          </a:p>
        </p:txBody>
      </p:sp>
      <p:graphicFrame>
        <p:nvGraphicFramePr>
          <p:cNvPr id="4194305" name="Content Placeholder 8"/>
          <p:cNvGraphicFramePr>
            <a:graphicFrameLocks noGrp="1"/>
          </p:cNvGraphicFramePr>
          <p:nvPr>
            <p:ph idx="1"/>
          </p:nvPr>
        </p:nvGraphicFramePr>
        <p:xfrm>
          <a:off x="5191447" y="1454728"/>
          <a:ext cx="5602873" cy="4315284"/>
        </p:xfrm>
        <a:graphic>
          <a:graphicData uri="http://schemas.openxmlformats.org/drawingml/2006/chart">
            <c:chart xmlns:c="http://schemas.openxmlformats.org/drawingml/2006/chart" xmlns:r="http://schemas.openxmlformats.org/officeDocument/2006/relationships" r:id="rId1"/>
          </a:graphicData>
        </a:graphic>
      </p:graphicFrame>
      <p:sp>
        <p:nvSpPr>
          <p:cNvPr id="1048699" name="TextBox 9"/>
          <p:cNvSpPr txBox="1"/>
          <p:nvPr/>
        </p:nvSpPr>
        <p:spPr>
          <a:xfrm>
            <a:off x="5540016" y="903322"/>
            <a:ext cx="4905733" cy="369332"/>
          </a:xfrm>
          <a:prstGeom prst="rect"/>
          <a:noFill/>
        </p:spPr>
        <p:txBody>
          <a:bodyPr rtlCol="0" wrap="square">
            <a:spAutoFit/>
          </a:bodyPr>
          <a:p>
            <a:pPr algn="l"/>
            <a:r>
              <a:rPr b="1" dirty="0" lang="en-US">
                <a:solidFill>
                  <a:schemeClr val="accent1"/>
                </a:solidFill>
              </a:rPr>
              <a:t>BAR CHART WITH TRENDLINE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0" name="Title 1"/>
          <p:cNvSpPr>
            <a:spLocks noGrp="1"/>
          </p:cNvSpPr>
          <p:nvPr>
            <p:ph type="title"/>
          </p:nvPr>
        </p:nvSpPr>
        <p:spPr/>
        <p:txBody>
          <a:bodyPr/>
          <a:p>
            <a:r>
              <a:rPr b="1" dirty="0" lang="en-US">
                <a:solidFill>
                  <a:schemeClr val="bg1"/>
                </a:solidFill>
              </a:rPr>
              <a:t>RESULTS</a:t>
            </a:r>
          </a:p>
        </p:txBody>
      </p:sp>
      <p:graphicFrame>
        <p:nvGraphicFramePr>
          <p:cNvPr id="4194306" name="Content Placeholder 7"/>
          <p:cNvGraphicFramePr>
            <a:graphicFrameLocks noGrp="1"/>
          </p:cNvGraphicFramePr>
          <p:nvPr>
            <p:ph idx="1"/>
          </p:nvPr>
        </p:nvGraphicFramePr>
        <p:xfrm>
          <a:off x="5021631" y="1381380"/>
          <a:ext cx="6281738" cy="4863503"/>
        </p:xfrm>
        <a:graphic>
          <a:graphicData uri="http://schemas.openxmlformats.org/drawingml/2006/chart">
            <c:chart xmlns:c="http://schemas.openxmlformats.org/drawingml/2006/chart" xmlns:r="http://schemas.openxmlformats.org/officeDocument/2006/relationships" r:id="rId1"/>
          </a:graphicData>
        </a:graphic>
      </p:graphicFrame>
      <p:sp>
        <p:nvSpPr>
          <p:cNvPr id="1048701" name="TextBox 8"/>
          <p:cNvSpPr txBox="1"/>
          <p:nvPr/>
        </p:nvSpPr>
        <p:spPr>
          <a:xfrm>
            <a:off x="5179562" y="2520712"/>
            <a:ext cx="1828800" cy="369332"/>
          </a:xfrm>
          <a:prstGeom prst="rect"/>
          <a:noFill/>
        </p:spPr>
        <p:txBody>
          <a:bodyPr rtlCol="0" wrap="square">
            <a:spAutoFit/>
          </a:bodyPr>
          <a:p>
            <a:pPr algn="l"/>
            <a:endParaRPr b="1" dirty="0" lang="en-US">
              <a:solidFill>
                <a:schemeClr val="accent1"/>
              </a:solidFill>
            </a:endParaRPr>
          </a:p>
        </p:txBody>
      </p:sp>
      <p:sp>
        <p:nvSpPr>
          <p:cNvPr id="1048702" name="TextBox 9"/>
          <p:cNvSpPr txBox="1"/>
          <p:nvPr/>
        </p:nvSpPr>
        <p:spPr>
          <a:xfrm>
            <a:off x="6656293" y="833159"/>
            <a:ext cx="3151502" cy="369332"/>
          </a:xfrm>
          <a:prstGeom prst="rect"/>
          <a:noFill/>
        </p:spPr>
        <p:txBody>
          <a:bodyPr rtlCol="0" wrap="square">
            <a:spAutoFit/>
          </a:bodyPr>
          <a:p>
            <a:pPr algn="l"/>
            <a:r>
              <a:rPr b="1" dirty="0" lang="en-US">
                <a:solidFill>
                  <a:schemeClr val="accent1"/>
                </a:solidFill>
              </a:rPr>
              <a:t>LINE CHART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3" name="Title 1"/>
          <p:cNvSpPr>
            <a:spLocks noGrp="1"/>
          </p:cNvSpPr>
          <p:nvPr>
            <p:ph type="title"/>
          </p:nvPr>
        </p:nvSpPr>
        <p:spPr/>
        <p:txBody>
          <a:bodyPr/>
          <a:p>
            <a:r>
              <a:rPr b="1" dirty="0" lang="en-US"/>
              <a:t>CONCLUSION</a:t>
            </a:r>
          </a:p>
        </p:txBody>
      </p:sp>
      <p:sp>
        <p:nvSpPr>
          <p:cNvPr id="1048704" name="Content Placeholder 2"/>
          <p:cNvSpPr>
            <a:spLocks noGrp="1"/>
          </p:cNvSpPr>
          <p:nvPr>
            <p:ph idx="1"/>
          </p:nvPr>
        </p:nvSpPr>
        <p:spPr>
          <a:xfrm>
            <a:off x="4663455" y="804689"/>
            <a:ext cx="6281873" cy="5248622"/>
          </a:xfrm>
        </p:spPr>
        <p:txBody>
          <a:bodyPr/>
          <a:p>
            <a:pPr indent="0" marL="0">
              <a:buNone/>
            </a:pPr>
            <a:r>
              <a:rPr dirty="0" lang="en-US"/>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pic>
        <p:nvPicPr>
          <p:cNvPr id="2097169" name="Picture 4"/>
          <p:cNvPicPr>
            <a:picLocks noChangeAspect="1"/>
          </p:cNvPicPr>
          <p:nvPr/>
        </p:nvPicPr>
        <p:blipFill>
          <a:blip xmlns:r="http://schemas.openxmlformats.org/officeDocument/2006/relationships" r:embed="rId1"/>
          <a:stretch>
            <a:fillRect/>
          </a:stretch>
        </p:blipFill>
        <p:spPr>
          <a:xfrm>
            <a:off x="4625550" y="229263"/>
            <a:ext cx="3410942" cy="1491401"/>
          </a:xfrm>
          <a:prstGeom prst="rect"/>
        </p:spPr>
      </p:pic>
      <p:pic>
        <p:nvPicPr>
          <p:cNvPr id="2097170" name="Picture 5"/>
          <p:cNvPicPr>
            <a:picLocks noChangeAspect="1"/>
          </p:cNvPicPr>
          <p:nvPr/>
        </p:nvPicPr>
        <p:blipFill>
          <a:blip xmlns:r="http://schemas.openxmlformats.org/officeDocument/2006/relationships" r:embed="rId2"/>
          <a:stretch>
            <a:fillRect/>
          </a:stretch>
        </p:blipFill>
        <p:spPr>
          <a:xfrm>
            <a:off x="8036492" y="4718696"/>
            <a:ext cx="3123909" cy="190703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32" name="Title 6"/>
          <p:cNvSpPr>
            <a:spLocks noGrp="1"/>
          </p:cNvSpPr>
          <p:nvPr>
            <p:ph type="title"/>
          </p:nvPr>
        </p:nvSpPr>
        <p:spPr/>
        <p:txBody>
          <a:bodyPr/>
          <a:p>
            <a:endParaRPr lang="en-US"/>
          </a:p>
        </p:txBody>
      </p:sp>
      <p:sp>
        <p:nvSpPr>
          <p:cNvPr id="1048733" name="Text Placeholder 7"/>
          <p:cNvSpPr>
            <a:spLocks noGrp="1"/>
          </p:cNvSpPr>
          <p:nvPr>
            <p:ph type="body" idx="1"/>
          </p:nvPr>
        </p:nvSpPr>
        <p:spPr/>
        <p:txBody>
          <a:bodyPr/>
          <a:p>
            <a:endParaRPr lang="en-US"/>
          </a:p>
        </p:txBody>
      </p:sp>
      <p:pic>
        <p:nvPicPr>
          <p:cNvPr id="2097171" name="Picture 4"/>
          <p:cNvPicPr>
            <a:picLocks noChangeAspect="1" noGrp="1"/>
          </p:cNvPicPr>
          <p:nvPr>
            <p:ph idx="4294967295"/>
          </p:nvPr>
        </p:nvPicPr>
        <p:blipFill>
          <a:blip xmlns:r="http://schemas.openxmlformats.org/officeDocument/2006/relationships" r:embed="rId1"/>
          <a:stretch>
            <a:fillRect/>
          </a:stretch>
        </p:blipFill>
        <p:spPr>
          <a:xfrm>
            <a:off x="1858138" y="916845"/>
            <a:ext cx="8679465" cy="4914289"/>
          </a:xfrm>
        </p:spPr>
      </p:pic>
      <p:sp>
        <p:nvSpPr>
          <p:cNvPr id="1048734" name="Rectangle 11"/>
          <p:cNvSpPr/>
          <p:nvPr/>
        </p:nvSpPr>
        <p:spPr>
          <a:xfrm>
            <a:off x="667716" y="536297"/>
            <a:ext cx="10843220" cy="5675383"/>
          </a:xfrm>
          <a:prstGeom prst="rect"/>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72" name="Picture 11"/>
          <p:cNvPicPr>
            <a:picLocks noChangeAspect="1"/>
          </p:cNvPicPr>
          <p:nvPr/>
        </p:nvPicPr>
        <p:blipFill>
          <a:blip xmlns:r="http://schemas.openxmlformats.org/officeDocument/2006/relationships" r:embed="rId2"/>
          <a:stretch>
            <a:fillRect/>
          </a:stretch>
        </p:blipFill>
        <p:spPr>
          <a:xfrm>
            <a:off x="1924979" y="916845"/>
            <a:ext cx="8328693" cy="476917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9" name="Subtitle 2"/>
          <p:cNvSpPr>
            <a:spLocks noGrp="1"/>
          </p:cNvSpPr>
          <p:nvPr>
            <p:ph type="subTitle" idx="1"/>
          </p:nvPr>
        </p:nvSpPr>
        <p:spPr>
          <a:xfrm>
            <a:off x="1759286" y="1369155"/>
            <a:ext cx="8673427" cy="757924"/>
          </a:xfrm>
        </p:spPr>
        <p:txBody>
          <a:bodyPr>
            <a:normAutofit/>
          </a:bodyPr>
          <a:p>
            <a:r>
              <a:rPr dirty="0" sz="3600" lang="en-US"/>
              <a:t>PROJECT  TITLE</a:t>
            </a:r>
          </a:p>
        </p:txBody>
      </p:sp>
      <p:sp>
        <p:nvSpPr>
          <p:cNvPr id="1048640" name="Title 5"/>
          <p:cNvSpPr>
            <a:spLocks noGrp="1"/>
          </p:cNvSpPr>
          <p:nvPr>
            <p:ph type="ctrTitle"/>
          </p:nvPr>
        </p:nvSpPr>
        <p:spPr/>
        <p:txBody>
          <a:bodyPr/>
          <a:p>
            <a:endParaRPr lang="en-US"/>
          </a:p>
        </p:txBody>
      </p:sp>
      <p:sp>
        <p:nvSpPr>
          <p:cNvPr id="1048641" name="Rectangle 6"/>
          <p:cNvSpPr/>
          <p:nvPr/>
        </p:nvSpPr>
        <p:spPr>
          <a:xfrm>
            <a:off x="1666947" y="1014642"/>
            <a:ext cx="9127374" cy="5048759"/>
          </a:xfrm>
          <a:prstGeom prst="rec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sz="3600" lang="en-US">
                <a:solidFill>
                  <a:schemeClr val="bg1"/>
                </a:solidFill>
              </a:rPr>
              <a:t>PROJECT TITLE</a:t>
            </a:r>
          </a:p>
          <a:p>
            <a:pPr algn="ctr"/>
            <a:r>
              <a:rPr b="1" dirty="0" lang="en-US">
                <a:solidFill>
                  <a:schemeClr val="bg1"/>
                </a:solidFill>
              </a:rPr>
              <a:t>      </a:t>
            </a: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a:p>
            <a:pPr algn="ctr"/>
            <a:endParaRPr b="1" dirty="0" lang="en-US">
              <a:solidFill>
                <a:schemeClr val="bg1"/>
              </a:solidFill>
            </a:endParaRPr>
          </a:p>
        </p:txBody>
      </p:sp>
      <p:sp>
        <p:nvSpPr>
          <p:cNvPr id="1048642" name="Rectangle 3"/>
          <p:cNvSpPr/>
          <p:nvPr/>
        </p:nvSpPr>
        <p:spPr>
          <a:xfrm>
            <a:off x="2091668" y="2075504"/>
            <a:ext cx="8008661" cy="3312183"/>
          </a:xfrm>
          <a:prstGeom prst="rect"/>
          <a:solidFill>
            <a:srgbClr val="0070C0"/>
          </a:solidFill>
          <a:ln>
            <a:noFill/>
          </a:ln>
        </p:spPr>
        <p:style>
          <a:lnRef idx="0">
            <a:scrgbClr r="0" g="0" b="0"/>
          </a:lnRef>
          <a:fillRef idx="0">
            <a:scrgbClr r="0" g="0" b="0"/>
          </a:fillRef>
          <a:effectRef idx="0">
            <a:scrgbClr r="0" g="0" b="0"/>
          </a:effectRef>
          <a:fontRef idx="minor">
            <a:schemeClr val="lt1"/>
          </a:fontRef>
        </p:style>
        <p:txBody>
          <a:bodyPr anchor="ctr" rtlCol="0"/>
          <a:p>
            <a:pPr algn="ctr"/>
            <a:r>
              <a:rPr b="1" dirty="0" sz="3200" lang="en-US"/>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3" name="Title 1"/>
          <p:cNvSpPr>
            <a:spLocks noGrp="1"/>
          </p:cNvSpPr>
          <p:nvPr>
            <p:ph type="title"/>
          </p:nvPr>
        </p:nvSpPr>
        <p:spPr/>
        <p:txBody>
          <a:bodyPr/>
          <a:p>
            <a:r>
              <a:rPr b="1" dirty="0" lang="en-US"/>
              <a:t>AGENDA</a:t>
            </a:r>
          </a:p>
        </p:txBody>
      </p:sp>
      <p:sp>
        <p:nvSpPr>
          <p:cNvPr id="1048644" name="Content Placeholder 2"/>
          <p:cNvSpPr>
            <a:spLocks noGrp="1"/>
          </p:cNvSpPr>
          <p:nvPr>
            <p:ph idx="1"/>
          </p:nvPr>
        </p:nvSpPr>
        <p:spPr>
          <a:xfrm>
            <a:off x="4543890" y="804689"/>
            <a:ext cx="6281873" cy="5248622"/>
          </a:xfrm>
        </p:spPr>
        <p:txBody>
          <a:bodyPr>
            <a:normAutofit/>
          </a:bodyPr>
          <a:p>
            <a:r>
              <a:rPr dirty="0" lang="en-US"/>
              <a:t> Problem Statement
 Project Overview
End Users
Our Solution and Proposition
Dataset Description
Modelling Approach
 Results and Discussion
 Conclusion</a:t>
            </a:r>
          </a:p>
        </p:txBody>
      </p:sp>
      <p:pic>
        <p:nvPicPr>
          <p:cNvPr id="2097152" name="Picture 4"/>
          <p:cNvPicPr>
            <a:picLocks noChangeAspect="1"/>
          </p:cNvPicPr>
          <p:nvPr/>
        </p:nvPicPr>
        <p:blipFill>
          <a:blip xmlns:r="http://schemas.openxmlformats.org/officeDocument/2006/relationships" r:embed="rId1"/>
          <a:stretch>
            <a:fillRect/>
          </a:stretch>
        </p:blipFill>
        <p:spPr>
          <a:xfrm>
            <a:off x="7887561" y="316804"/>
            <a:ext cx="3200151" cy="541866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5" name="Title 1"/>
          <p:cNvSpPr>
            <a:spLocks noGrp="1"/>
          </p:cNvSpPr>
          <p:nvPr>
            <p:ph type="title"/>
          </p:nvPr>
        </p:nvSpPr>
        <p:spPr/>
        <p:txBody>
          <a:bodyPr/>
          <a:p>
            <a:r>
              <a:rPr b="1" dirty="0" lang="en-US"/>
              <a:t>PROBLEM STATEMENT</a:t>
            </a:r>
          </a:p>
        </p:txBody>
      </p:sp>
      <p:sp>
        <p:nvSpPr>
          <p:cNvPr id="1048646" name="Content Placeholder 2"/>
          <p:cNvSpPr>
            <a:spLocks noGrp="1"/>
          </p:cNvSpPr>
          <p:nvPr>
            <p:ph idx="1"/>
          </p:nvPr>
        </p:nvSpPr>
        <p:spPr/>
        <p:txBody>
          <a:bodyPr/>
          <a:p>
            <a:pPr indent="0" marL="0">
              <a:buNone/>
            </a:pPr>
            <a:r>
              <a:rPr dirty="0" lang="en-US"/>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pic>
        <p:nvPicPr>
          <p:cNvPr id="2097153" name="Picture 5"/>
          <p:cNvPicPr>
            <a:picLocks noChangeAspect="1"/>
          </p:cNvPicPr>
          <p:nvPr/>
        </p:nvPicPr>
        <p:blipFill>
          <a:blip xmlns:r="http://schemas.openxmlformats.org/officeDocument/2006/relationships" r:embed="rId1"/>
          <a:stretch>
            <a:fillRect/>
          </a:stretch>
        </p:blipFill>
        <p:spPr>
          <a:xfrm>
            <a:off x="5046358" y="4616557"/>
            <a:ext cx="3213025" cy="713368"/>
          </a:xfrm>
          <a:prstGeom prst="rect"/>
          <a:effectLst>
            <a:reflection algn="bl" blurRad="6350" dir="5400000" endA="300" endPos="55000" rotWithShape="0" stA="50000" sy="-100000"/>
          </a:effectLst>
        </p:spPr>
      </p:pic>
      <p:pic>
        <p:nvPicPr>
          <p:cNvPr id="2097154" name="Picture 6"/>
          <p:cNvPicPr>
            <a:picLocks noChangeAspect="1"/>
          </p:cNvPicPr>
          <p:nvPr/>
        </p:nvPicPr>
        <p:blipFill>
          <a:blip xmlns:r="http://schemas.openxmlformats.org/officeDocument/2006/relationships" r:embed="rId2"/>
          <a:stretch>
            <a:fillRect/>
          </a:stretch>
        </p:blipFill>
        <p:spPr>
          <a:xfrm>
            <a:off x="5567770" y="491786"/>
            <a:ext cx="4125316" cy="1858139"/>
          </a:xfrm>
          <a:prstGeom prst="rect"/>
        </p:spPr>
      </p:pic>
      <p:pic>
        <p:nvPicPr>
          <p:cNvPr id="2097155" name="Picture 7"/>
          <p:cNvPicPr>
            <a:picLocks noChangeAspect="1"/>
          </p:cNvPicPr>
          <p:nvPr/>
        </p:nvPicPr>
        <p:blipFill rotWithShape="1">
          <a:blip xmlns:r="http://schemas.openxmlformats.org/officeDocument/2006/relationships" r:embed="rId3"/>
          <a:srcRect l="1" r="1" b="4662"/>
          <a:stretch>
            <a:fillRect/>
          </a:stretch>
        </p:blipFill>
        <p:spPr>
          <a:xfrm rot="10800000" flipH="1" flipV="1">
            <a:off x="9497492" y="4508076"/>
            <a:ext cx="1707234" cy="217615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7" name="Title 1"/>
          <p:cNvSpPr>
            <a:spLocks noGrp="1"/>
          </p:cNvSpPr>
          <p:nvPr>
            <p:ph type="title"/>
          </p:nvPr>
        </p:nvSpPr>
        <p:spPr/>
        <p:txBody>
          <a:bodyPr/>
          <a:p>
            <a:r>
              <a:rPr b="1" dirty="0" lang="en-US"/>
              <a:t>PROJECT OVERVIEWS</a:t>
            </a:r>
          </a:p>
        </p:txBody>
      </p:sp>
      <p:sp>
        <p:nvSpPr>
          <p:cNvPr id="1048648" name="Content Placeholder 2"/>
          <p:cNvSpPr>
            <a:spLocks noGrp="1"/>
          </p:cNvSpPr>
          <p:nvPr>
            <p:ph idx="1"/>
          </p:nvPr>
        </p:nvSpPr>
        <p:spPr>
          <a:xfrm>
            <a:off x="4638983" y="1346548"/>
            <a:ext cx="6281873" cy="3477265"/>
          </a:xfrm>
        </p:spPr>
        <p:txBody>
          <a:bodyPr>
            <a:normAutofit/>
          </a:bodyPr>
          <a:p>
            <a:pPr indent="0" marL="0">
              <a:buNone/>
            </a:pPr>
            <a:r>
              <a:rPr dirty="0" sz="16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pic>
        <p:nvPicPr>
          <p:cNvPr id="2097156" name="Picture 5"/>
          <p:cNvPicPr>
            <a:picLocks noChangeAspect="1"/>
          </p:cNvPicPr>
          <p:nvPr/>
        </p:nvPicPr>
        <p:blipFill>
          <a:blip xmlns:r="http://schemas.openxmlformats.org/officeDocument/2006/relationships" r:embed="rId1"/>
          <a:stretch>
            <a:fillRect/>
          </a:stretch>
        </p:blipFill>
        <p:spPr>
          <a:xfrm>
            <a:off x="7469230" y="117733"/>
            <a:ext cx="3598321" cy="1228815"/>
          </a:xfrm>
          <a:prstGeom prst="rect"/>
        </p:spPr>
      </p:pic>
      <p:pic>
        <p:nvPicPr>
          <p:cNvPr id="2097157" name="Picture 6"/>
          <p:cNvPicPr>
            <a:picLocks noChangeAspect="1"/>
          </p:cNvPicPr>
          <p:nvPr/>
        </p:nvPicPr>
        <p:blipFill>
          <a:blip xmlns:r="http://schemas.openxmlformats.org/officeDocument/2006/relationships" r:embed="rId2"/>
          <a:stretch>
            <a:fillRect/>
          </a:stretch>
        </p:blipFill>
        <p:spPr>
          <a:xfrm>
            <a:off x="4638983" y="4806367"/>
            <a:ext cx="3282557" cy="160116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9" name="Title 1"/>
          <p:cNvSpPr>
            <a:spLocks noGrp="1"/>
          </p:cNvSpPr>
          <p:nvPr>
            <p:ph type="title"/>
          </p:nvPr>
        </p:nvSpPr>
        <p:spPr/>
        <p:txBody>
          <a:bodyPr/>
          <a:p>
            <a:r>
              <a:rPr b="1" dirty="0" lang="en-US"/>
              <a:t>WHO ARE THE END USERS?</a:t>
            </a:r>
          </a:p>
        </p:txBody>
      </p:sp>
      <p:pic>
        <p:nvPicPr>
          <p:cNvPr id="2097158" name="Picture 6"/>
          <p:cNvPicPr>
            <a:picLocks noChangeAspect="1"/>
          </p:cNvPicPr>
          <p:nvPr/>
        </p:nvPicPr>
        <p:blipFill>
          <a:blip xmlns:r="http://schemas.openxmlformats.org/officeDocument/2006/relationships" r:embed="rId1"/>
          <a:stretch>
            <a:fillRect/>
          </a:stretch>
        </p:blipFill>
        <p:spPr>
          <a:xfrm>
            <a:off x="6828795" y="1125162"/>
            <a:ext cx="1545580" cy="1842142"/>
          </a:xfrm>
          <a:prstGeom prst="rect"/>
        </p:spPr>
      </p:pic>
      <p:pic>
        <p:nvPicPr>
          <p:cNvPr id="2097159" name="Picture 9"/>
          <p:cNvPicPr>
            <a:picLocks noChangeAspect="1"/>
          </p:cNvPicPr>
          <p:nvPr/>
        </p:nvPicPr>
        <p:blipFill>
          <a:blip xmlns:r="http://schemas.openxmlformats.org/officeDocument/2006/relationships" r:embed="rId2"/>
          <a:stretch>
            <a:fillRect/>
          </a:stretch>
        </p:blipFill>
        <p:spPr>
          <a:xfrm rot="10800000" flipH="1" flipV="1">
            <a:off x="4751700" y="4016982"/>
            <a:ext cx="2424549" cy="1478316"/>
          </a:xfrm>
          <a:prstGeom prst="rect"/>
        </p:spPr>
      </p:pic>
      <p:pic>
        <p:nvPicPr>
          <p:cNvPr id="2097160" name="Picture 9"/>
          <p:cNvPicPr>
            <a:picLocks noChangeAspect="1"/>
          </p:cNvPicPr>
          <p:nvPr/>
        </p:nvPicPr>
        <p:blipFill>
          <a:blip xmlns:r="http://schemas.openxmlformats.org/officeDocument/2006/relationships" r:embed="rId3"/>
          <a:stretch>
            <a:fillRect/>
          </a:stretch>
        </p:blipFill>
        <p:spPr>
          <a:xfrm flipH="1">
            <a:off x="8009803" y="3940429"/>
            <a:ext cx="3211829" cy="1631421"/>
          </a:xfrm>
          <a:prstGeom prst="rect"/>
          <a:effectLst>
            <a:outerShdw algn="t" blurRad="50800" dir="5400000" dist="38100" rotWithShape="0">
              <a:prstClr val="black">
                <a:alpha val="40000"/>
              </a:prstClr>
            </a:outerShdw>
          </a:effectLst>
        </p:spPr>
      </p:pic>
      <p:pic>
        <p:nvPicPr>
          <p:cNvPr id="2097161" name="Picture 9"/>
          <p:cNvPicPr>
            <a:picLocks noChangeAspect="1"/>
          </p:cNvPicPr>
          <p:nvPr/>
        </p:nvPicPr>
        <p:blipFill>
          <a:blip xmlns:r="http://schemas.openxmlformats.org/officeDocument/2006/relationships" r:embed="rId4"/>
          <a:stretch>
            <a:fillRect/>
          </a:stretch>
        </p:blipFill>
        <p:spPr>
          <a:xfrm flipH="1">
            <a:off x="9024216" y="1360694"/>
            <a:ext cx="2434686" cy="1631421"/>
          </a:xfrm>
          <a:prstGeom prst="rect"/>
        </p:spPr>
      </p:pic>
      <p:pic>
        <p:nvPicPr>
          <p:cNvPr id="2097162" name="Picture 12"/>
          <p:cNvPicPr>
            <a:picLocks noChangeAspect="1"/>
          </p:cNvPicPr>
          <p:nvPr/>
        </p:nvPicPr>
        <p:blipFill>
          <a:blip xmlns:r="http://schemas.openxmlformats.org/officeDocument/2006/relationships" r:embed="rId5"/>
          <a:stretch>
            <a:fillRect/>
          </a:stretch>
        </p:blipFill>
        <p:spPr>
          <a:xfrm>
            <a:off x="4860389" y="1030043"/>
            <a:ext cx="1318565" cy="1962072"/>
          </a:xfrm>
          <a:prstGeom prst="rect"/>
        </p:spPr>
      </p:pic>
      <p:sp>
        <p:nvSpPr>
          <p:cNvPr id="1048650" name="TextBox 12"/>
          <p:cNvSpPr txBox="1"/>
          <p:nvPr/>
        </p:nvSpPr>
        <p:spPr>
          <a:xfrm>
            <a:off x="4641679" y="3067972"/>
            <a:ext cx="2211666" cy="369332"/>
          </a:xfrm>
          <a:prstGeom prst="rect"/>
          <a:noFill/>
        </p:spPr>
        <p:txBody>
          <a:bodyPr rtlCol="0" wrap="square">
            <a:spAutoFit/>
          </a:bodyPr>
          <a:p>
            <a:pPr algn="l"/>
            <a:r>
              <a:rPr b="1" dirty="0" lang="en-US">
                <a:solidFill>
                  <a:schemeClr val="accent1"/>
                </a:solidFill>
              </a:rPr>
              <a:t>HR MANAGER</a:t>
            </a:r>
          </a:p>
        </p:txBody>
      </p:sp>
      <p:sp>
        <p:nvSpPr>
          <p:cNvPr id="1048651" name="TextBox 13"/>
          <p:cNvSpPr txBox="1"/>
          <p:nvPr/>
        </p:nvSpPr>
        <p:spPr>
          <a:xfrm>
            <a:off x="6828795" y="3003085"/>
            <a:ext cx="2620820" cy="646331"/>
          </a:xfrm>
          <a:prstGeom prst="rect"/>
          <a:noFill/>
        </p:spPr>
        <p:txBody>
          <a:bodyPr rtlCol="0" wrap="square">
            <a:spAutoFit/>
          </a:bodyPr>
          <a:p>
            <a:pPr algn="l"/>
            <a:r>
              <a:rPr b="1" dirty="0" lang="en-US">
                <a:solidFill>
                  <a:schemeClr val="accent1"/>
                </a:solidFill>
              </a:rPr>
              <a:t>DEPARTMENT                                       MANAGER</a:t>
            </a:r>
          </a:p>
        </p:txBody>
      </p:sp>
      <p:sp>
        <p:nvSpPr>
          <p:cNvPr id="1048652" name="TextBox 14"/>
          <p:cNvSpPr txBox="1"/>
          <p:nvPr/>
        </p:nvSpPr>
        <p:spPr>
          <a:xfrm>
            <a:off x="4994563" y="5643291"/>
            <a:ext cx="1938821" cy="369332"/>
          </a:xfrm>
          <a:prstGeom prst="rect"/>
          <a:noFill/>
        </p:spPr>
        <p:txBody>
          <a:bodyPr rtlCol="0" wrap="square">
            <a:spAutoFit/>
          </a:bodyPr>
          <a:p>
            <a:pPr algn="l"/>
            <a:r>
              <a:rPr b="1" dirty="0" lang="en-US">
                <a:solidFill>
                  <a:schemeClr val="accent1"/>
                </a:solidFill>
              </a:rPr>
              <a:t>EXECUTIVE</a:t>
            </a:r>
          </a:p>
        </p:txBody>
      </p:sp>
      <p:sp>
        <p:nvSpPr>
          <p:cNvPr id="1048653" name="TextBox 15"/>
          <p:cNvSpPr txBox="1"/>
          <p:nvPr/>
        </p:nvSpPr>
        <p:spPr>
          <a:xfrm>
            <a:off x="9294530" y="3003085"/>
            <a:ext cx="1828800" cy="358140"/>
          </a:xfrm>
          <a:prstGeom prst="rect"/>
          <a:noFill/>
        </p:spPr>
        <p:txBody>
          <a:bodyPr rtlCol="0" wrap="square">
            <a:spAutoFit/>
          </a:bodyPr>
          <a:p>
            <a:pPr algn="l"/>
            <a:r>
              <a:rPr b="1" dirty="0" lang="en-US">
                <a:solidFill>
                  <a:schemeClr val="accent1"/>
                </a:solidFill>
              </a:rPr>
              <a:t>DATA ANALYST</a:t>
            </a:r>
          </a:p>
        </p:txBody>
      </p:sp>
      <p:sp>
        <p:nvSpPr>
          <p:cNvPr id="1048654" name="TextBox 16"/>
          <p:cNvSpPr txBox="1"/>
          <p:nvPr/>
        </p:nvSpPr>
        <p:spPr>
          <a:xfrm>
            <a:off x="8605737" y="5643291"/>
            <a:ext cx="1828800" cy="369332"/>
          </a:xfrm>
          <a:prstGeom prst="rect"/>
          <a:noFill/>
        </p:spPr>
        <p:txBody>
          <a:bodyPr rtlCol="0" wrap="square">
            <a:spAutoFit/>
          </a:bodyPr>
          <a:p>
            <a:pPr algn="l"/>
            <a:r>
              <a:rPr b="1" dirty="0" lang="en-US">
                <a:solidFill>
                  <a:schemeClr val="accent1"/>
                </a:solidFill>
              </a:rPr>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5" name="Title 1"/>
          <p:cNvSpPr>
            <a:spLocks noGrp="1"/>
          </p:cNvSpPr>
          <p:nvPr>
            <p:ph type="title"/>
          </p:nvPr>
        </p:nvSpPr>
        <p:spPr/>
        <p:txBody>
          <a:bodyPr>
            <a:normAutofit/>
          </a:bodyPr>
          <a:p>
            <a:r>
              <a:rPr b="1" dirty="0" lang="en-US"/>
              <a:t>OUR SOLUTION AND ITS VALUE PROPOSITION</a:t>
            </a:r>
          </a:p>
        </p:txBody>
      </p:sp>
      <p:sp>
        <p:nvSpPr>
          <p:cNvPr id="1048656" name="TextBox 3"/>
          <p:cNvSpPr txBox="1"/>
          <p:nvPr/>
        </p:nvSpPr>
        <p:spPr>
          <a:xfrm>
            <a:off x="4824027" y="1248133"/>
            <a:ext cx="2046197" cy="463870"/>
          </a:xfrm>
          <a:prstGeom prst="rect"/>
          <a:noFill/>
        </p:spPr>
        <p:txBody>
          <a:bodyPr rtlCol="0" wrap="square">
            <a:spAutoFit/>
          </a:bodyPr>
          <a:p>
            <a:pPr algn="l"/>
            <a:endParaRPr dirty="0" lang="en-US"/>
          </a:p>
        </p:txBody>
      </p:sp>
      <p:sp>
        <p:nvSpPr>
          <p:cNvPr id="1048657" name="TextBox 5"/>
          <p:cNvSpPr txBox="1"/>
          <p:nvPr/>
        </p:nvSpPr>
        <p:spPr>
          <a:xfrm flipH="1" flipV="1">
            <a:off x="4743144" y="1564749"/>
            <a:ext cx="436418" cy="955963"/>
          </a:xfrm>
          <a:prstGeom prst="rect"/>
          <a:noFill/>
        </p:spPr>
        <p:txBody>
          <a:bodyPr rtlCol="0" wrap="square">
            <a:spAutoFit/>
          </a:bodyPr>
          <a:p>
            <a:pPr algn="l"/>
            <a:endParaRPr dirty="0" lang="en-US"/>
          </a:p>
        </p:txBody>
      </p:sp>
      <p:sp>
        <p:nvSpPr>
          <p:cNvPr id="1048658" name="TextBox 10"/>
          <p:cNvSpPr txBox="1"/>
          <p:nvPr/>
        </p:nvSpPr>
        <p:spPr>
          <a:xfrm>
            <a:off x="5535096" y="651480"/>
            <a:ext cx="3767823" cy="369332"/>
          </a:xfrm>
          <a:prstGeom prst="rect"/>
          <a:noFill/>
        </p:spPr>
        <p:txBody>
          <a:bodyPr rtlCol="0" wrap="square">
            <a:spAutoFit/>
          </a:bodyPr>
          <a:p>
            <a:pPr algn="l"/>
            <a:r>
              <a:rPr b="1" dirty="0" lang="en-US">
                <a:solidFill>
                  <a:schemeClr val="accent1"/>
                </a:solidFill>
              </a:rPr>
              <a:t>CONDITIONAL FORMATTING:</a:t>
            </a:r>
          </a:p>
        </p:txBody>
      </p:sp>
      <p:sp>
        <p:nvSpPr>
          <p:cNvPr id="1048659" name="TextBox 11"/>
          <p:cNvSpPr txBox="1"/>
          <p:nvPr/>
        </p:nvSpPr>
        <p:spPr>
          <a:xfrm>
            <a:off x="5615979" y="971135"/>
            <a:ext cx="5716223" cy="369332"/>
          </a:xfrm>
          <a:prstGeom prst="rect"/>
          <a:noFill/>
        </p:spPr>
        <p:txBody>
          <a:bodyPr rtlCol="0" wrap="square">
            <a:spAutoFit/>
          </a:bodyPr>
          <a:p>
            <a:pPr algn="l"/>
            <a:r>
              <a:rPr dirty="0" lang="en-US"/>
              <a:t>Highlighting cells that are blanks or have no value.</a:t>
            </a:r>
          </a:p>
        </p:txBody>
      </p:sp>
      <p:sp>
        <p:nvSpPr>
          <p:cNvPr id="1048660" name="TextBox 12"/>
          <p:cNvSpPr txBox="1"/>
          <p:nvPr/>
        </p:nvSpPr>
        <p:spPr>
          <a:xfrm>
            <a:off x="5179562" y="2520712"/>
            <a:ext cx="1828800" cy="369332"/>
          </a:xfrm>
          <a:prstGeom prst="rect"/>
          <a:noFill/>
        </p:spPr>
        <p:txBody>
          <a:bodyPr rtlCol="0" wrap="square">
            <a:spAutoFit/>
          </a:bodyPr>
          <a:p>
            <a:pPr algn="l"/>
            <a:endParaRPr dirty="0" lang="en-US">
              <a:solidFill>
                <a:schemeClr val="accent1"/>
              </a:solidFill>
            </a:endParaRPr>
          </a:p>
        </p:txBody>
      </p:sp>
      <p:sp>
        <p:nvSpPr>
          <p:cNvPr id="1048661" name="TextBox 16"/>
          <p:cNvSpPr txBox="1"/>
          <p:nvPr/>
        </p:nvSpPr>
        <p:spPr>
          <a:xfrm>
            <a:off x="5623315" y="1720556"/>
            <a:ext cx="5446776" cy="369332"/>
          </a:xfrm>
          <a:prstGeom prst="rect"/>
          <a:noFill/>
        </p:spPr>
        <p:txBody>
          <a:bodyPr rtlCol="0" wrap="square">
            <a:spAutoFit/>
          </a:bodyPr>
          <a:p>
            <a:pPr algn="l"/>
            <a:r>
              <a:rPr dirty="0" lang="en-US"/>
              <a:t>Focusing on blank cells and removing them.</a:t>
            </a:r>
          </a:p>
        </p:txBody>
      </p:sp>
      <p:sp>
        <p:nvSpPr>
          <p:cNvPr id="1048662" name="TextBox 17"/>
          <p:cNvSpPr txBox="1"/>
          <p:nvPr/>
        </p:nvSpPr>
        <p:spPr>
          <a:xfrm rot="10800000" flipV="1">
            <a:off x="5535096" y="2147093"/>
            <a:ext cx="1541007" cy="369332"/>
          </a:xfrm>
          <a:prstGeom prst="rect"/>
          <a:noFill/>
        </p:spPr>
        <p:txBody>
          <a:bodyPr rtlCol="0" wrap="square">
            <a:spAutoFit/>
          </a:bodyPr>
          <a:p>
            <a:pPr algn="l"/>
            <a:r>
              <a:rPr b="1" dirty="0" lang="en-US">
                <a:solidFill>
                  <a:schemeClr val="accent1"/>
                </a:solidFill>
              </a:rPr>
              <a:t>FORMULA:</a:t>
            </a:r>
          </a:p>
        </p:txBody>
      </p:sp>
      <p:sp>
        <p:nvSpPr>
          <p:cNvPr id="1048663" name="TextBox 18"/>
          <p:cNvSpPr txBox="1"/>
          <p:nvPr/>
        </p:nvSpPr>
        <p:spPr>
          <a:xfrm>
            <a:off x="5179562" y="2520712"/>
            <a:ext cx="1828800" cy="1828800"/>
          </a:xfrm>
          <a:prstGeom prst="rect"/>
          <a:noFill/>
        </p:spPr>
        <p:txBody>
          <a:bodyPr rtlCol="0" wrap="square">
            <a:spAutoFit/>
          </a:bodyPr>
          <a:p>
            <a:pPr algn="l"/>
            <a:endParaRPr dirty="0" lang="en-US"/>
          </a:p>
        </p:txBody>
      </p:sp>
      <p:sp>
        <p:nvSpPr>
          <p:cNvPr id="1048664" name="TextBox 20"/>
          <p:cNvSpPr txBox="1"/>
          <p:nvPr/>
        </p:nvSpPr>
        <p:spPr>
          <a:xfrm>
            <a:off x="5615979" y="2508778"/>
            <a:ext cx="5688106" cy="369332"/>
          </a:xfrm>
          <a:prstGeom prst="rect"/>
          <a:noFill/>
        </p:spPr>
        <p:txBody>
          <a:bodyPr rtlCol="0" wrap="square">
            <a:spAutoFit/>
          </a:bodyPr>
          <a:p>
            <a:pPr algn="l"/>
            <a:r>
              <a:rPr dirty="0" lang="en-US"/>
              <a:t>For identifying the age category from late 20s to early60s.</a:t>
            </a:r>
          </a:p>
        </p:txBody>
      </p:sp>
      <p:sp>
        <p:nvSpPr>
          <p:cNvPr id="1048665" name="TextBox 21"/>
          <p:cNvSpPr txBox="1"/>
          <p:nvPr/>
        </p:nvSpPr>
        <p:spPr>
          <a:xfrm>
            <a:off x="5535096" y="3233247"/>
            <a:ext cx="2361182" cy="369332"/>
          </a:xfrm>
          <a:prstGeom prst="rect"/>
          <a:noFill/>
        </p:spPr>
        <p:txBody>
          <a:bodyPr rtlCol="0" wrap="square">
            <a:spAutoFit/>
          </a:bodyPr>
          <a:p>
            <a:pPr algn="l"/>
            <a:r>
              <a:rPr b="1" dirty="0" lang="en-US">
                <a:solidFill>
                  <a:schemeClr val="accent1"/>
                </a:solidFill>
              </a:rPr>
              <a:t>PIVOT TABLE:</a:t>
            </a:r>
          </a:p>
        </p:txBody>
      </p:sp>
      <p:sp>
        <p:nvSpPr>
          <p:cNvPr id="1048666" name="TextBox 2"/>
          <p:cNvSpPr txBox="1"/>
          <p:nvPr/>
        </p:nvSpPr>
        <p:spPr>
          <a:xfrm>
            <a:off x="5623315" y="3627767"/>
            <a:ext cx="5972487" cy="646331"/>
          </a:xfrm>
          <a:prstGeom prst="rect"/>
          <a:noFill/>
        </p:spPr>
        <p:txBody>
          <a:bodyPr rtlCol="0" wrap="square">
            <a:spAutoFit/>
          </a:bodyPr>
          <a:p>
            <a:pPr algn="l"/>
            <a:r>
              <a:rPr dirty="0" lang="en-US"/>
              <a:t>Summarizing data and analyzing relationship and generating report.</a:t>
            </a:r>
          </a:p>
        </p:txBody>
      </p:sp>
      <p:sp>
        <p:nvSpPr>
          <p:cNvPr id="1048667" name="TextBox 4"/>
          <p:cNvSpPr txBox="1"/>
          <p:nvPr/>
        </p:nvSpPr>
        <p:spPr>
          <a:xfrm rot="10800000" flipH="1" flipV="1">
            <a:off x="5535097" y="1301686"/>
            <a:ext cx="1579620" cy="369332"/>
          </a:xfrm>
          <a:prstGeom prst="rect"/>
          <a:noFill/>
        </p:spPr>
        <p:txBody>
          <a:bodyPr rtlCol="0" wrap="square">
            <a:spAutoFit/>
          </a:bodyPr>
          <a:p>
            <a:pPr algn="l"/>
            <a:r>
              <a:rPr b="1" dirty="0" lang="en-US">
                <a:solidFill>
                  <a:schemeClr val="accent1"/>
                </a:solidFill>
              </a:rPr>
              <a:t>FILTER:</a:t>
            </a:r>
          </a:p>
        </p:txBody>
      </p:sp>
      <p:sp>
        <p:nvSpPr>
          <p:cNvPr id="1048668" name="TextBox 6"/>
          <p:cNvSpPr txBox="1"/>
          <p:nvPr/>
        </p:nvSpPr>
        <p:spPr>
          <a:xfrm>
            <a:off x="8170921" y="4806367"/>
            <a:ext cx="1828800" cy="369332"/>
          </a:xfrm>
          <a:prstGeom prst="rect"/>
          <a:noFill/>
        </p:spPr>
        <p:txBody>
          <a:bodyPr rtlCol="0" wrap="square">
            <a:spAutoFit/>
          </a:bodyPr>
          <a:p>
            <a:pPr algn="l"/>
            <a:endParaRPr dirty="0" lang="en-US"/>
          </a:p>
        </p:txBody>
      </p:sp>
      <p:sp>
        <p:nvSpPr>
          <p:cNvPr id="1048669" name="TextBox 7"/>
          <p:cNvSpPr txBox="1"/>
          <p:nvPr/>
        </p:nvSpPr>
        <p:spPr>
          <a:xfrm>
            <a:off x="5473973" y="4369564"/>
            <a:ext cx="1828800" cy="369332"/>
          </a:xfrm>
          <a:prstGeom prst="rect"/>
          <a:noFill/>
        </p:spPr>
        <p:txBody>
          <a:bodyPr rtlCol="0" wrap="square">
            <a:spAutoFit/>
          </a:bodyPr>
          <a:p>
            <a:pPr algn="l"/>
            <a:r>
              <a:rPr b="1" dirty="0" lang="en-US">
                <a:solidFill>
                  <a:schemeClr val="accent1"/>
                </a:solidFill>
              </a:rPr>
              <a:t>SLICER:</a:t>
            </a:r>
          </a:p>
        </p:txBody>
      </p:sp>
      <p:sp>
        <p:nvSpPr>
          <p:cNvPr id="1048670" name="TextBox 8"/>
          <p:cNvSpPr txBox="1"/>
          <p:nvPr/>
        </p:nvSpPr>
        <p:spPr>
          <a:xfrm>
            <a:off x="5615979" y="4731678"/>
            <a:ext cx="5302426" cy="646331"/>
          </a:xfrm>
          <a:prstGeom prst="rect"/>
          <a:noFill/>
        </p:spPr>
        <p:txBody>
          <a:bodyPr rtlCol="0" wrap="square">
            <a:spAutoFit/>
          </a:bodyPr>
          <a:p>
            <a:pPr algn="l"/>
            <a:r>
              <a:rPr dirty="0" lang="en-US"/>
              <a:t>Filtering data for enhancing user experience and highlight clear view of specific data.</a:t>
            </a:r>
          </a:p>
        </p:txBody>
      </p:sp>
      <p:sp>
        <p:nvSpPr>
          <p:cNvPr id="1048671" name="TextBox 9"/>
          <p:cNvSpPr txBox="1"/>
          <p:nvPr/>
        </p:nvSpPr>
        <p:spPr>
          <a:xfrm rot="10800000">
            <a:off x="7444780" y="5557865"/>
            <a:ext cx="2453860" cy="181267"/>
          </a:xfrm>
          <a:prstGeom prst="rect"/>
          <a:noFill/>
        </p:spPr>
        <p:txBody>
          <a:bodyPr rtlCol="0" wrap="square">
            <a:spAutoFit/>
          </a:bodyPr>
          <a:p>
            <a:pPr algn="l"/>
            <a:endParaRPr dirty="0" lang="en-US"/>
          </a:p>
        </p:txBody>
      </p:sp>
      <p:sp>
        <p:nvSpPr>
          <p:cNvPr id="1048672" name="TextBox 13"/>
          <p:cNvSpPr txBox="1"/>
          <p:nvPr/>
        </p:nvSpPr>
        <p:spPr>
          <a:xfrm flipH="1">
            <a:off x="5378473" y="5454267"/>
            <a:ext cx="1430977" cy="369332"/>
          </a:xfrm>
          <a:prstGeom prst="rect"/>
          <a:noFill/>
        </p:spPr>
        <p:txBody>
          <a:bodyPr rtlCol="0" wrap="square">
            <a:spAutoFit/>
          </a:bodyPr>
          <a:p>
            <a:pPr algn="l"/>
            <a:r>
              <a:rPr b="1" dirty="0" lang="en-US">
                <a:solidFill>
                  <a:schemeClr val="accent1"/>
                </a:solidFill>
              </a:rPr>
              <a:t>GRAPH:</a:t>
            </a:r>
          </a:p>
        </p:txBody>
      </p:sp>
      <p:sp>
        <p:nvSpPr>
          <p:cNvPr id="1048673" name="TextBox 14"/>
          <p:cNvSpPr txBox="1"/>
          <p:nvPr/>
        </p:nvSpPr>
        <p:spPr>
          <a:xfrm rot="10800000" flipV="1">
            <a:off x="5623315" y="5746339"/>
            <a:ext cx="4024161" cy="369332"/>
          </a:xfrm>
          <a:prstGeom prst="rect"/>
          <a:noFill/>
        </p:spPr>
        <p:txBody>
          <a:bodyPr rtlCol="0" wrap="square">
            <a:spAutoFit/>
          </a:bodyPr>
          <a:p>
            <a:pPr algn="l"/>
            <a:r>
              <a:rPr dirty="0" lang="en-US"/>
              <a:t>For data visualization</a:t>
            </a:r>
          </a:p>
        </p:txBody>
      </p:sp>
      <p:pic>
        <p:nvPicPr>
          <p:cNvPr id="2097163" name="Picture 19"/>
          <p:cNvPicPr>
            <a:picLocks noChangeAspect="1"/>
          </p:cNvPicPr>
          <p:nvPr/>
        </p:nvPicPr>
        <p:blipFill>
          <a:blip xmlns:r="http://schemas.openxmlformats.org/officeDocument/2006/relationships" r:embed="rId1"/>
          <a:stretch>
            <a:fillRect/>
          </a:stretch>
        </p:blipFill>
        <p:spPr>
          <a:xfrm>
            <a:off x="8671710" y="5473647"/>
            <a:ext cx="1395630" cy="91471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4" name="Title 1"/>
          <p:cNvSpPr>
            <a:spLocks noGrp="1"/>
          </p:cNvSpPr>
          <p:nvPr>
            <p:ph type="title"/>
          </p:nvPr>
        </p:nvSpPr>
        <p:spPr/>
        <p:txBody>
          <a:bodyPr/>
          <a:p>
            <a:r>
              <a:rPr b="1" dirty="0" lang="en-US"/>
              <a:t>DATA DESCRIPTION</a:t>
            </a:r>
          </a:p>
        </p:txBody>
      </p:sp>
      <p:sp>
        <p:nvSpPr>
          <p:cNvPr id="1048675" name="Content Placeholder 2"/>
          <p:cNvSpPr>
            <a:spLocks noGrp="1"/>
          </p:cNvSpPr>
          <p:nvPr>
            <p:ph idx="1"/>
          </p:nvPr>
        </p:nvSpPr>
        <p:spPr/>
        <p:txBody>
          <a:bodyPr>
            <a:normAutofit/>
          </a:bodyPr>
          <a:p>
            <a:pPr indent="0" marL="0">
              <a:buNone/>
            </a:pPr>
            <a:endParaRPr dirty="0" sz="2800" lang="en-US"/>
          </a:p>
          <a:p>
            <a:pPr indent="0" marL="0">
              <a:buNone/>
            </a:pPr>
            <a:endParaRPr dirty="0" sz="3600" lang="en-US">
              <a:solidFill>
                <a:schemeClr val="accent1"/>
              </a:solidFill>
            </a:endParaRPr>
          </a:p>
        </p:txBody>
      </p:sp>
      <p:sp>
        <p:nvSpPr>
          <p:cNvPr id="1048676" name="TextBox 3"/>
          <p:cNvSpPr txBox="1"/>
          <p:nvPr/>
        </p:nvSpPr>
        <p:spPr>
          <a:xfrm>
            <a:off x="5181599" y="433855"/>
            <a:ext cx="2226508" cy="369331"/>
          </a:xfrm>
          <a:prstGeom prst="rect"/>
          <a:noFill/>
        </p:spPr>
        <p:txBody>
          <a:bodyPr rtlCol="0" wrap="square">
            <a:spAutoFit/>
          </a:bodyPr>
          <a:p>
            <a:pPr algn="l"/>
            <a:r>
              <a:rPr b="1" dirty="0" lang="en-US">
                <a:solidFill>
                  <a:schemeClr val="accent1"/>
                </a:solidFill>
              </a:rPr>
              <a:t>Dataset Name:</a:t>
            </a:r>
          </a:p>
        </p:txBody>
      </p:sp>
      <p:sp>
        <p:nvSpPr>
          <p:cNvPr id="1048677" name="TextBox 4"/>
          <p:cNvSpPr txBox="1"/>
          <p:nvPr/>
        </p:nvSpPr>
        <p:spPr>
          <a:xfrm>
            <a:off x="5485176" y="803186"/>
            <a:ext cx="4184482" cy="369331"/>
          </a:xfrm>
          <a:prstGeom prst="rect"/>
          <a:noFill/>
        </p:spPr>
        <p:txBody>
          <a:bodyPr rtlCol="0" wrap="square">
            <a:spAutoFit/>
          </a:bodyPr>
          <a:p>
            <a:pPr algn="l"/>
            <a:r>
              <a:rPr dirty="0" lang="en-US"/>
              <a:t>Employee Performance Analysis Data</a:t>
            </a:r>
          </a:p>
        </p:txBody>
      </p:sp>
      <p:sp>
        <p:nvSpPr>
          <p:cNvPr id="1048678" name="TextBox 5"/>
          <p:cNvSpPr txBox="1"/>
          <p:nvPr/>
        </p:nvSpPr>
        <p:spPr>
          <a:xfrm>
            <a:off x="5118447" y="1357182"/>
            <a:ext cx="1828800" cy="369332"/>
          </a:xfrm>
          <a:prstGeom prst="rect"/>
          <a:noFill/>
        </p:spPr>
        <p:txBody>
          <a:bodyPr rtlCol="0" wrap="square">
            <a:spAutoFit/>
          </a:bodyPr>
          <a:p>
            <a:pPr algn="l"/>
            <a:r>
              <a:rPr b="1" dirty="0" lang="en-US">
                <a:solidFill>
                  <a:schemeClr val="accent1"/>
                </a:solidFill>
              </a:rPr>
              <a:t>Description:</a:t>
            </a:r>
          </a:p>
        </p:txBody>
      </p:sp>
      <p:sp>
        <p:nvSpPr>
          <p:cNvPr id="1048679" name="TextBox 6"/>
          <p:cNvSpPr txBox="1"/>
          <p:nvPr/>
        </p:nvSpPr>
        <p:spPr>
          <a:xfrm>
            <a:off x="5485176" y="1818845"/>
            <a:ext cx="6446032" cy="923330"/>
          </a:xfrm>
          <a:prstGeom prst="rect"/>
          <a:noFill/>
        </p:spPr>
        <p:txBody>
          <a:bodyPr rtlCol="0" wrap="square">
            <a:spAutoFit/>
          </a:bodyPr>
          <a:p>
            <a:pPr algn="l"/>
            <a:r>
              <a:rPr dirty="0" lang="en-US"/>
              <a:t>Contains performance metrics for employees, including satisfaction scores, performance ratings, and demographic details.</a:t>
            </a:r>
          </a:p>
        </p:txBody>
      </p:sp>
      <p:sp>
        <p:nvSpPr>
          <p:cNvPr id="1048680" name="TextBox 7"/>
          <p:cNvSpPr txBox="1"/>
          <p:nvPr/>
        </p:nvSpPr>
        <p:spPr>
          <a:xfrm>
            <a:off x="5181600" y="2675888"/>
            <a:ext cx="1828800" cy="369332"/>
          </a:xfrm>
          <a:prstGeom prst="rect"/>
          <a:noFill/>
        </p:spPr>
        <p:txBody>
          <a:bodyPr rtlCol="0" wrap="square">
            <a:spAutoFit/>
          </a:bodyPr>
          <a:p>
            <a:pPr algn="l"/>
            <a:r>
              <a:rPr b="1" dirty="0" lang="en-US">
                <a:solidFill>
                  <a:schemeClr val="accent1"/>
                </a:solidFill>
              </a:rPr>
              <a:t>Source:</a:t>
            </a:r>
          </a:p>
        </p:txBody>
      </p:sp>
      <p:sp>
        <p:nvSpPr>
          <p:cNvPr id="1048681" name="TextBox 8"/>
          <p:cNvSpPr txBox="1"/>
          <p:nvPr/>
        </p:nvSpPr>
        <p:spPr>
          <a:xfrm rot="10800000" flipH="1" flipV="1">
            <a:off x="5495331" y="3019171"/>
            <a:ext cx="3561027" cy="369332"/>
          </a:xfrm>
          <a:prstGeom prst="rect"/>
          <a:noFill/>
        </p:spPr>
        <p:txBody>
          <a:bodyPr rtlCol="0" wrap="square">
            <a:spAutoFit/>
          </a:bodyPr>
          <a:p>
            <a:pPr algn="l"/>
            <a:r>
              <a:rPr dirty="0" lang="en-US">
                <a:solidFill>
                  <a:schemeClr val="accent5">
                    <a:lumMod val="75000"/>
                  </a:schemeClr>
                </a:solidFill>
              </a:rPr>
              <a:t>https//www. Kaggle . com</a:t>
            </a:r>
          </a:p>
        </p:txBody>
      </p:sp>
      <p:sp>
        <p:nvSpPr>
          <p:cNvPr id="1048682" name="TextBox 9"/>
          <p:cNvSpPr txBox="1"/>
          <p:nvPr/>
        </p:nvSpPr>
        <p:spPr>
          <a:xfrm>
            <a:off x="5118447" y="3519826"/>
            <a:ext cx="3364822" cy="369334"/>
          </a:xfrm>
          <a:prstGeom prst="rect"/>
          <a:noFill/>
        </p:spPr>
        <p:txBody>
          <a:bodyPr rtlCol="0" wrap="square">
            <a:spAutoFit/>
          </a:bodyPr>
          <a:p>
            <a:pPr algn="l"/>
            <a:r>
              <a:rPr b="1" dirty="0" lang="en-US">
                <a:solidFill>
                  <a:schemeClr val="accent1"/>
                </a:solidFill>
              </a:rPr>
              <a:t>Variables / Columns:</a:t>
            </a:r>
          </a:p>
        </p:txBody>
      </p:sp>
      <p:sp>
        <p:nvSpPr>
          <p:cNvPr id="1048683" name="TextBox 10"/>
          <p:cNvSpPr txBox="1"/>
          <p:nvPr/>
        </p:nvSpPr>
        <p:spPr>
          <a:xfrm>
            <a:off x="5268803" y="3994594"/>
            <a:ext cx="4400856" cy="923330"/>
          </a:xfrm>
          <a:prstGeom prst="rect"/>
          <a:noFill/>
        </p:spPr>
        <p:txBody>
          <a:bodyPr rtlCol="0" wrap="square">
            <a:spAutoFit/>
          </a:bodyPr>
          <a:p>
            <a:pPr algn="l"/>
            <a:r>
              <a:rPr dirty="0" lang="en-US"/>
              <a:t>Name: First name</a:t>
            </a:r>
          </a:p>
          <a:p>
            <a:pPr algn="l"/>
            <a:r>
              <a:rPr dirty="0" lang="en-US"/>
              <a:t>
Gender: Male and Female</a:t>
            </a:r>
          </a:p>
        </p:txBody>
      </p:sp>
      <p:sp>
        <p:nvSpPr>
          <p:cNvPr id="1048684" name="TextBox 11"/>
          <p:cNvSpPr txBox="1"/>
          <p:nvPr/>
        </p:nvSpPr>
        <p:spPr>
          <a:xfrm rot="10800000" flipV="1">
            <a:off x="5268803" y="4854487"/>
            <a:ext cx="5659988" cy="646331"/>
          </a:xfrm>
          <a:prstGeom prst="rect"/>
          <a:noFill/>
        </p:spPr>
        <p:txBody>
          <a:bodyPr rtlCol="0" wrap="square">
            <a:spAutoFit/>
          </a:bodyPr>
          <a:p>
            <a:pPr algn="l"/>
            <a:r>
              <a:rPr dirty="0" lang="en-US"/>
              <a:t>Department unit : BPC, CCDR, EW, MSC, NEL, PL, PYZ, SVG, TNS, WBL</a:t>
            </a:r>
          </a:p>
        </p:txBody>
      </p:sp>
      <p:pic>
        <p:nvPicPr>
          <p:cNvPr id="2097164" name="Picture 13"/>
          <p:cNvPicPr>
            <a:picLocks noChangeAspect="1"/>
          </p:cNvPicPr>
          <p:nvPr/>
        </p:nvPicPr>
        <p:blipFill>
          <a:blip xmlns:r="http://schemas.openxmlformats.org/officeDocument/2006/relationships" r:embed="rId1"/>
          <a:stretch>
            <a:fillRect/>
          </a:stretch>
        </p:blipFill>
        <p:spPr>
          <a:xfrm>
            <a:off x="8570554" y="2812963"/>
            <a:ext cx="2858861" cy="107060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Title 1"/>
          <p:cNvSpPr>
            <a:spLocks noGrp="1"/>
          </p:cNvSpPr>
          <p:nvPr>
            <p:ph type="title"/>
          </p:nvPr>
        </p:nvSpPr>
        <p:spPr/>
        <p:txBody>
          <a:bodyPr/>
          <a:p>
            <a:endParaRPr lang="en-US"/>
          </a:p>
        </p:txBody>
      </p:sp>
      <p:sp>
        <p:nvSpPr>
          <p:cNvPr id="1048686" name="TextBox 3"/>
          <p:cNvSpPr txBox="1"/>
          <p:nvPr/>
        </p:nvSpPr>
        <p:spPr>
          <a:xfrm>
            <a:off x="5179562" y="2520712"/>
            <a:ext cx="1828800" cy="1828800"/>
          </a:xfrm>
          <a:prstGeom prst="rect"/>
          <a:noFill/>
        </p:spPr>
        <p:txBody>
          <a:bodyPr rtlCol="0" wrap="square">
            <a:spAutoFit/>
          </a:bodyPr>
          <a:p>
            <a:pPr algn="l"/>
            <a:endParaRPr dirty="0" lang="en-US"/>
          </a:p>
        </p:txBody>
      </p:sp>
      <p:sp>
        <p:nvSpPr>
          <p:cNvPr id="1048687" name="Content Placeholder 9"/>
          <p:cNvSpPr>
            <a:spLocks noGrp="1"/>
          </p:cNvSpPr>
          <p:nvPr>
            <p:ph idx="1"/>
          </p:nvPr>
        </p:nvSpPr>
        <p:spPr>
          <a:xfrm>
            <a:off x="5179561" y="1259133"/>
            <a:ext cx="4796041" cy="4339734"/>
          </a:xfrm>
        </p:spPr>
        <p:txBody>
          <a:bodyPr>
            <a:noAutofit/>
          </a:bodyPr>
          <a:p>
            <a:pPr indent="0" marL="0">
              <a:buNone/>
            </a:pPr>
            <a:r>
              <a:rPr dirty="0" lang="en-US"/>
              <a:t>Employee Type: contract, Full time, Part time
Performance Rating: Very high, High, Medium, Low
Satisfaction Score: 1-5
Data Types: Numeric and Text
</a:t>
            </a:r>
            <a:r>
              <a:rPr b="1" dirty="0" sz="2000" lang="en-US">
                <a:solidFill>
                  <a:schemeClr val="accent1"/>
                </a:solidFill>
              </a:rPr>
              <a:t>Units of Measurement:</a:t>
            </a:r>
            <a:r>
              <a:rPr dirty="0" lang="en-US"/>
              <a:t>
Satisfaction score: Scale of 1-5
Performance rating: Very high, High, Medium, Low
Size: 26 records, 5 fields</a:t>
            </a:r>
          </a:p>
        </p:txBody>
      </p:sp>
      <p:pic>
        <p:nvPicPr>
          <p:cNvPr id="2097165" name="Picture 4"/>
          <p:cNvPicPr>
            <a:picLocks noChangeAspect="1"/>
          </p:cNvPicPr>
          <p:nvPr/>
        </p:nvPicPr>
        <p:blipFill>
          <a:blip xmlns:r="http://schemas.openxmlformats.org/officeDocument/2006/relationships" r:embed="rId1"/>
          <a:stretch>
            <a:fillRect/>
          </a:stretch>
        </p:blipFill>
        <p:spPr>
          <a:xfrm>
            <a:off x="647905" y="1496157"/>
            <a:ext cx="3850748" cy="3711418"/>
          </a:xfrm>
          <a:prstGeom prst="rect"/>
        </p:spPr>
      </p:pic>
    </p:spTree>
  </p:cSld>
  <p:clrMapOvr>
    <a:masterClrMapping/>
  </p:clrMapOvr>
</p:sld>
</file>

<file path=ppt/theme/theme1.xml><?xml version="1.0" encoding="utf-8"?>
<a:theme xmlns:a="http://schemas.openxmlformats.org/drawingml/2006/main" name="Atlas">
  <a:themeElements>
    <a:clrScheme name="Atlas">
      <a:dk1>
        <a:sysClr lastClr="000000" val="windowText"/>
      </a:dk1>
      <a:lt1>
        <a:sysClr lastClr="FFFFFF" val="window"/>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r="5400000" dist="25400" rotWithShape="0">
              <a:srgbClr val="000000">
                <a:alpha val="75000"/>
              </a:srgbClr>
            </a:outerShdw>
          </a:effectLst>
          <a:scene3d>
            <a:camera prst="orthographicFront">
              <a:rot lat="0" lon="0" rev="0"/>
            </a:camera>
            <a:lightRig dir="tl" rig="threePt"/>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Analytics in Excel</dc:title>
  <dc:creator>Deepika.B Deepika.B</dc:creator>
  <cp:lastModifiedBy>Deepika.B Deepika.B</cp:lastModifiedBy>
  <dcterms:created xsi:type="dcterms:W3CDTF">2024-08-28T19:21:20Z</dcterms:created>
  <dcterms:modified xsi:type="dcterms:W3CDTF">2024-09-07T05:09:17Z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47ad65ac43704d2d8531019bf9827e7c</vt:lpwstr>
  </property>
</Properties>
</file>