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8.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notesSlides/notesSlide9.xml" ContentType="application/vnd.openxmlformats-officedocument.presentationml.notesSlide+xml"/>
  <Override PartName="/ppt/ink/ink11.xml" ContentType="application/inkml+xml"/>
  <Override PartName="/ppt/ink/ink12.xml" ContentType="application/inkml+xml"/>
  <Override PartName="/ppt/notesSlides/notesSlide10.xml" ContentType="application/vnd.openxmlformats-officedocument.presentationml.notesSlide+xml"/>
  <Override PartName="/ppt/ink/ink13.xml" ContentType="application/inkml+xml"/>
  <Override PartName="/ppt/ink/ink1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 id="2147483661" r:id="rId2"/>
  </p:sldMasterIdLst>
  <p:notesMasterIdLst>
    <p:notesMasterId r:id="rId18"/>
  </p:notesMasterIdLst>
  <p:sldIdLst>
    <p:sldId id="256" r:id="rId3"/>
    <p:sldId id="285" r:id="rId4"/>
    <p:sldId id="258" r:id="rId5"/>
    <p:sldId id="291" r:id="rId6"/>
    <p:sldId id="283" r:id="rId7"/>
    <p:sldId id="257" r:id="rId8"/>
    <p:sldId id="286" r:id="rId9"/>
    <p:sldId id="287" r:id="rId10"/>
    <p:sldId id="288" r:id="rId11"/>
    <p:sldId id="289" r:id="rId12"/>
    <p:sldId id="290" r:id="rId13"/>
    <p:sldId id="272" r:id="rId14"/>
    <p:sldId id="263" r:id="rId15"/>
    <p:sldId id="292" r:id="rId16"/>
    <p:sldId id="27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17D"/>
    <a:srgbClr val="AFF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19D22C-B41D-419E-8EE6-CB357360371A}">
  <a:tblStyle styleId="{7C19D22C-B41D-419E-8EE6-CB35736037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025F7D-8389-4E44-8A5F-64B26341C6B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4" d="100"/>
          <a:sy n="104" d="100"/>
        </p:scale>
        <p:origin x="96"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explosion val="15"/>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5-4F38-4B62-BC52-924C2E84A126}"/>
              </c:ext>
            </c:extLst>
          </c:dPt>
          <c:dPt>
            <c:idx val="1"/>
            <c:bubble3D val="0"/>
            <c:explosion val="22"/>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7-4F38-4B62-BC52-924C2E84A12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4-4F38-4B62-BC52-924C2E84A12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6-4F38-4B62-BC52-924C2E84A126}"/>
              </c:ext>
            </c:extLst>
          </c:dPt>
          <c:cat>
            <c:strRef>
              <c:f>Sheet1!$A$2:$A$5</c:f>
              <c:strCache>
                <c:ptCount val="4"/>
                <c:pt idx="0">
                  <c:v>Fatal accident</c:v>
                </c:pt>
                <c:pt idx="1">
                  <c:v>Grievous injury accidents</c:v>
                </c:pt>
                <c:pt idx="2">
                  <c:v>Minor injury accidents</c:v>
                </c:pt>
                <c:pt idx="3">
                  <c:v>Non-injury accidents</c:v>
                </c:pt>
              </c:strCache>
            </c:strRef>
          </c:cat>
          <c:val>
            <c:numRef>
              <c:f>Sheet1!$B$2:$B$5</c:f>
              <c:numCache>
                <c:formatCode>#,##0</c:formatCode>
                <c:ptCount val="4"/>
                <c:pt idx="0">
                  <c:v>137689</c:v>
                </c:pt>
                <c:pt idx="1">
                  <c:v>126759</c:v>
                </c:pt>
                <c:pt idx="2">
                  <c:v>157215</c:v>
                </c:pt>
                <c:pt idx="3">
                  <c:v>27339</c:v>
                </c:pt>
              </c:numCache>
            </c:numRef>
          </c:val>
          <c:extLst>
            <c:ext xmlns:c16="http://schemas.microsoft.com/office/drawing/2014/chart" uri="{C3380CC4-5D6E-409C-BE32-E72D297353CC}">
              <c16:uniqueId val="{00000000-4F38-4B62-BC52-924C2E84A12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0.78673</cdr:x>
      <cdr:y>0.07393</cdr:y>
    </cdr:from>
    <cdr:to>
      <cdr:x>0.91327</cdr:x>
      <cdr:y>0.13251</cdr:y>
    </cdr:to>
    <cdr:pic>
      <cdr:nvPicPr>
        <cdr:cNvPr id="2" name="chart">
          <a:extLst xmlns:a="http://schemas.openxmlformats.org/drawingml/2006/main">
            <a:ext uri="{FF2B5EF4-FFF2-40B4-BE49-F238E27FC236}">
              <a16:creationId xmlns:a16="http://schemas.microsoft.com/office/drawing/2014/main" id="{64ACCDB4-A485-4342-AD79-9259AC44604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795886" y="312589"/>
          <a:ext cx="771429" cy="247728"/>
        </a:xfrm>
        <a:prstGeom xmlns:a="http://schemas.openxmlformats.org/drawingml/2006/main" prst="rect">
          <a:avLst/>
        </a:prstGeom>
      </cdr:spPr>
    </cdr:pic>
  </cdr:relSizeAnchor>
  <cdr:relSizeAnchor xmlns:cdr="http://schemas.openxmlformats.org/drawingml/2006/chartDrawing">
    <cdr:from>
      <cdr:x>0.71908</cdr:x>
      <cdr:y>0.77604</cdr:y>
    </cdr:from>
    <cdr:to>
      <cdr:x>0.84563</cdr:x>
      <cdr:y>0.83462</cdr:y>
    </cdr:to>
    <cdr:pic>
      <cdr:nvPicPr>
        <cdr:cNvPr id="3" name="chart">
          <a:extLst xmlns:a="http://schemas.openxmlformats.org/drawingml/2006/main">
            <a:ext uri="{FF2B5EF4-FFF2-40B4-BE49-F238E27FC236}">
              <a16:creationId xmlns:a16="http://schemas.microsoft.com/office/drawing/2014/main" id="{E92169E4-4D02-4B08-83A7-09FA8161EC2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4383503" y="3281427"/>
          <a:ext cx="771429" cy="247728"/>
        </a:xfrm>
        <a:prstGeom xmlns:a="http://schemas.openxmlformats.org/drawingml/2006/main" prst="rect">
          <a:avLst/>
        </a:prstGeom>
      </cdr:spPr>
    </cdr:pic>
  </cdr:relSizeAnchor>
  <cdr:relSizeAnchor xmlns:cdr="http://schemas.openxmlformats.org/drawingml/2006/chartDrawing">
    <cdr:from>
      <cdr:x>0.06196</cdr:x>
      <cdr:y>0.14732</cdr:y>
    </cdr:from>
    <cdr:to>
      <cdr:x>0.1885</cdr:x>
      <cdr:y>0.20591</cdr:y>
    </cdr:to>
    <cdr:pic>
      <cdr:nvPicPr>
        <cdr:cNvPr id="4" name="chart">
          <a:extLst xmlns:a="http://schemas.openxmlformats.org/drawingml/2006/main">
            <a:ext uri="{FF2B5EF4-FFF2-40B4-BE49-F238E27FC236}">
              <a16:creationId xmlns:a16="http://schemas.microsoft.com/office/drawing/2014/main" id="{50241FE6-4DF7-4E8F-8B1A-C53126DEDF4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377687" y="622933"/>
          <a:ext cx="771429" cy="247729"/>
        </a:xfrm>
        <a:prstGeom xmlns:a="http://schemas.openxmlformats.org/drawingml/2006/main" prst="rect">
          <a:avLst/>
        </a:prstGeom>
      </cdr:spPr>
    </cdr:pic>
  </cdr:relSizeAnchor>
  <cdr:relSizeAnchor xmlns:cdr="http://schemas.openxmlformats.org/drawingml/2006/chartDrawing">
    <cdr:from>
      <cdr:x>0.375</cdr:x>
      <cdr:y>0</cdr:y>
    </cdr:from>
    <cdr:to>
      <cdr:x>0.51874</cdr:x>
      <cdr:y>0.06317</cdr:y>
    </cdr:to>
    <cdr:pic>
      <cdr:nvPicPr>
        <cdr:cNvPr id="6" name="chart">
          <a:extLst xmlns:a="http://schemas.openxmlformats.org/drawingml/2006/main">
            <a:ext uri="{FF2B5EF4-FFF2-40B4-BE49-F238E27FC236}">
              <a16:creationId xmlns:a16="http://schemas.microsoft.com/office/drawing/2014/main" id="{4A5DD6BC-A717-40D4-87F2-2F75BB27B9D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2286000" y="0"/>
          <a:ext cx="876237" cy="267090"/>
        </a:xfrm>
        <a:prstGeom xmlns:a="http://schemas.openxmlformats.org/drawingml/2006/main" prst="rect">
          <a:avLst/>
        </a:prstGeom>
      </cdr:spPr>
    </cdr:pic>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06.70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7421 4704,'-2'-1,"0"0,1 0,-1 0,1 0,-1 0,1-1,-1 1,1-1,0 1,0-1,0 0,0 1,0-1,-1-2,1 1,-13-24,1-2,2 0,1 0,-9-41,-10-30,16 59,2 0,1 0,3-1,-4-63,10 99,1 0,-1-1,0 1,-1 0,-3-11,5 16,-1 0,1 0,0 0,-1 0,1 0,-1 1,0-1,1 0,-1 0,0 0,1 1,-1-1,0 0,0 1,0-1,1 0,-1 1,0-1,0 1,0-1,0 1,0 0,0-1,0 1,0 0,0 0,0 0,0 0,0 0,0 0,-1 0,1 0,0 0,0 0,0 1,0-1,0 0,0 1,0-1,0 1,-1 0,-60 33,30-15,-62 25,68-34,-261 108,247-98,1 2,1 1,1 2,2 2,-34 32,29-19,2 2,2 1,2 2,-31 54,64-97,0 0,-1 0,1 0,0 0,0 0,1 0,-1 1,0-1,1 0,-1 3,1-4,0-1,0 0,0 0,0 1,0-1,1 0,-1 1,0-1,0 0,0 0,1 0,-1 1,0-1,0 0,1 0,-1 0,0 1,0-1,1 0,-1 0,0 0,0 0,1 0,-1 0,0 0,1 0,-1 0,0 0,1 0,-1 0,0 0,0 0,1 0,-1 0,0 0,1 0,-1 0,0 0,1 0,-1 0,0-1,10-3,0 0,0-1,11-7,-19 11,495-322,-415 268,556-406,-523 366,-3-6,-6-4,119-151,-213 241,32-41,51-86,-92 138,-1 0,0 0,1-1,-2 1,1 0,0-1,-1 1,1-8,-2 10,0 0,0 0,-1 0,1 0,-1 0,0 0,1 0,-1 0,0 1,0-1,0 0,0 1,0-1,-1 1,1-1,0 1,-1-1,1 1,-1 0,0 0,1 0,-1 0,-2-1,-157-84,153 82,-177-83,-93-43,-109-38,-115-34,-113-30,-98-24,-1024-332,373 130,19-22,924 320,129 46,99 37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31.9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16.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31.9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16.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31.9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12.30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12.6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16.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31.9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9T11:44:06.304"/>
    </inkml:context>
    <inkml:brush xml:id="br0">
      <inkml:brushProperty name="width" value="0.35" units="cm"/>
      <inkml:brushProperty name="height" value="0.35" units="cm"/>
      <inkml:brushProperty name="color" value="#FFFFFF"/>
    </inkml:brush>
  </inkml:definitions>
  <inkml:trace contextRef="#ctx0" brushRef="#br0">760 198 24575,'-1'7'0,"0"0"0,0 0 0,-1 0 0,0 0 0,-6 13 0,-2 7 0,-54 224 0,44-157 0,-5-1 0,-59 147 0,72-218 0,5-10 0,1 0 0,-8 23 0,13-33 0,1 0 0,-1 0 0,0 0 0,1 0 0,-1 0 0,1 0 0,0 0 0,0 0 0,0 0 0,0 0 0,0 0 0,0 0 0,1 0 0,-1 0 0,1 0 0,-1 0 0,1 0 0,0 0 0,0 0 0,0 0 0,0 0 0,0 0 0,0-1 0,2 3 0,-3-3 0,1-1 0,0 1 0,0 0 0,-1-1 0,1 1 0,0-1 0,0 1 0,0-1 0,0 1 0,0-1 0,0 0 0,-1 1 0,1-1 0,0 0 0,0 0 0,0 0 0,0 0 0,0 0 0,0 0 0,0 0 0,0 0 0,0 0 0,0 0 0,2-1 0,-1 0 0,0 0 0,0 0 0,-1 0 0,1 0 0,0-1 0,0 1 0,-1 0 0,1-1 0,-1 0 0,3-3 0,0-1 0,0 0 0,0-1 0,-1 0 0,0 0 0,4-14 0,-1-6 0,-2 0 0,0-1 0,-2 0 0,-2 0 0,0 0 0,-5-30 0,-36-167 0,27 161 0,5 24 0,0 0 0,-3 0 0,-1 1 0,-23-44 0,-12 7 0,45 69 0,-1-1 0,1 0 0,0 0 0,1 0 0,0 0 0,0-1 0,1 1 0,0 0 0,0-1 0,2-11 0,-2 16 0,1 0 0,1 0 0,-1-1 0,0 1 0,1 0 0,0 0 0,0-1 0,1 1 0,-1 0 0,1 0 0,0 0 0,0 1 0,0-1 0,0 0 0,1 1 0,-1-1 0,1 1 0,0 0 0,0 0 0,0 0 0,7-4 0,-8 6 0,0 0 0,0 1 0,1-1 0,-1 1 0,0-1 0,1 1 0,-1 0 0,0 0 0,1 0 0,-1 0 0,0 1 0,1-1 0,-1 0 0,0 1 0,0 0 0,1 0 0,-1-1 0,0 1 0,0 1 0,0-1 0,0 0 0,0 0 0,0 1 0,1 1 0,8 6 0,0 0 0,16 21 0,-16-18 0,2 2 0,0-1 0,23 18 0,-31-28 0,0 1 0,0-1 0,1 0 0,-1 0 0,1-1 0,0 0 0,0 0 0,-1 0 0,2-1 0,-1 1 0,10-1 0,17 3 0,1 1 0,-1 2 0,38 12 0,-25-6 0,-39-11 0,-1-1 0,0 1 0,0 1 0,0-1 0,0 1 0,-1 0 0,1 0 0,-1 0 0,0 1 0,6 5 0,-10-8 0,0 1 0,1 0 0,-1-1 0,0 1 0,0 0 0,0 0 0,0 0 0,-1 0 0,1 0 0,0 0 0,-1 0 0,0 1 0,1-1 0,-1 0 0,0 0 0,0 0 0,0 0 0,0 1 0,0-1 0,-1 0 0,1 0 0,-1 0 0,0 0 0,1 0 0,-1 0 0,0 0 0,0 0 0,0 0 0,0 0 0,0-1 0,-1 1 0,1 0 0,-3 2 0,-6 10 0,4-8 0,2 0 0,-1 1 0,1 0 0,0 0 0,0 0 0,-3 9 0,-46 94 0,39-74 0,5-18 0,1 1 0,2 0 0,0 0 0,1 1 0,0 0 0,-1 25 0,5-34 0,1-1 0,-2 1 0,0-1 0,0 1 0,-1-1 0,0 1 0,-1-1 0,0 0 0,0-1 0,-1 1 0,-1-1 0,-6 9 0,4-7 0,-1-1 0,-1 0 0,0-1 0,0 0 0,0 0 0,-2-1 0,1-1 0,-24 13 0,30-18 0,0 1 0,0 0 0,0 1 0,1-1 0,-1 1 0,1 0 0,0 0 0,0 0 0,-4 8 0,7-11 0,0-1 0,1 1 0,-1 0 0,1 0 0,-1 0 0,1 0 0,0 1 0,-1-1 0,1 0 0,0 0 0,0 0 0,0 0 0,0 0 0,0 0 0,0 0 0,0 0 0,0 0 0,0 1 0,0-1 0,0 0 0,1 1 0,0 0 0,1-1 0,-1 0 0,0 0 0,0 1 0,1-1 0,-1 0 0,0 0 0,1 0 0,-1 0 0,1 0 0,0-1 0,-1 1 0,1 0 0,0-1 0,-1 1 0,1-1 0,0 0 0,2 1 0,0 0 0,1-1 0,-1 1 0,1-1 0,-1 0 0,1 0 0,-1 0 0,1-1 0,-1 1 0,1-1 0,-1 0 0,1 0 0,-1-1 0,7-3 0,-1 0 0,-1-2 0,0 1 0,0-1 0,8-9 0,-1 2 0,-10 10 0,-1 0 0,1 0 0,0 1 0,0 0 0,0 0 0,0 1 0,0 0 0,13-3 0,55-6 0,-55 9 0,-13 1 0,1 0 0,0 1 0,-1 0 0,1 0 0,6 1 0,-12-1 0,0 0 0,-1 0 0,1 1 0,0-1 0,0 0 0,0 0 0,-1 1 0,1-1 0,0 1 0,0-1 0,-1 0 0,1 1 0,0 0 0,-1-1 0,1 1 0,-1-1 0,1 1 0,0 0 0,-1-1 0,1 1 0,-1 0 0,0-1 0,1 1 0,-1 0 0,0 0 0,1 0 0,-1-1 0,0 1 0,0 0 0,0 0 0,0 0 0,0-1 0,0 1 0,0 0 0,0 0 0,0 0 0,0 0 0,0-1 0,0 1 0,0 0 0,-1 0 0,1 0 0,0-1 0,-1 1 0,1 0 0,-1 0 0,1-1 0,-1 1 0,0 1 0,-3 7 0,1 0 0,0 1 0,0 0 0,1-1 0,-2 20 0,-1 6 0,2-25 0,-1 0 0,1 0 0,-1 0 0,-10 15 0,-9 25 0,17-27 0,0 1 0,2-1 0,0 1 0,0 25 0,6 98 0,0-54 0,-1-76 0,0 0 0,6 23 0,-3-23 0,-2 1 0,2 20 0,-5 184 0,2-214 0,0 1 0,0-1 0,1 0 0,0 0 0,1 0 0,5 13 0,-4-12 0,0 1 0,-1 0 0,4 20 0,-3 24 0,-3-32 0,2 0 0,0 0 0,6 24 0,2-5 0,-2 0 0,-2 1 0,-2 0 0,0 85 0,-4-21 0,-3 83 0,1-185 0,1-1 0,-1 1 0,0 0 0,0-1 0,0 1 0,-1-1 0,1 0 0,-1 1 0,1-1 0,-1 0 0,0 0 0,-1 0 0,1 0 0,0 0 0,-1 0 0,0-1 0,1 1 0,-1-1 0,0 0 0,0 0 0,-1 0 0,1 0 0,-5 2 0,-4 0 0,1 0 0,-1-1 0,0 0 0,0-1 0,0 0 0,-13 0 0,15-2 0,1 1 0,1 0 0,0-1 0,-1 0 0,-12-3 0,18 3 0,1-1 0,0 0 0,-1 1 0,1-1 0,0 0 0,0-1 0,0 1 0,-1 0 0,1 0 0,1-1 0,-1 0 0,0 1 0,0-1 0,0 0 0,1 0 0,-1 0 0,1 0 0,0 0 0,-1 0 0,0-2 0,-2-8 0,0 1 0,0-1 0,1 0 0,1 0 0,-2-19 0,2 16 0,0 0 0,-9-28 0,4 15 0,1 0 0,1 0 0,2-1 0,0 1 0,2-1 0,4-40 0,-2 5 0,7 3 0,-6 50 0,0 0 0,0 0 0,-1 0 0,-1 0 0,-1-16 0,-14-65 0,-4-45 0,14 113 0,-1-1 0,0 1 0,-2 0 0,-1 0 0,-18-34 0,18 38 0,-10-21 0,-1 2 0,-34-50 0,42 73 0,0 0 0,-1 1 0,-1 1 0,0 0 0,-1 1 0,-1 0 0,-28-17 0,42 28 0,-1 1 0,0 0 0,1-1 0,0 0 0,0 0 0,-1 1 0,1-1 0,0 0 0,0-1 0,1 1 0,-1 0 0,0-1 0,1 1 0,-1-1 0,1 1 0,0-1 0,0 1 0,0-1 0,0 0 0,0 0 0,1 0 0,-1 1 0,1-1 0,0 0 0,0 0 0,0 0 0,0 0 0,0 0 0,1 0 0,-1 1 0,1-1 0,0 0 0,0 0 0,0 1 0,0-1 0,0 0 0,0 1 0,1-1 0,0 1 0,-1 0 0,1-1 0,0 1 0,0 0 0,0 0 0,0 0 0,0 0 0,5-2 0,10-5 0,1 0 0,-1 2 0,2 0 0,-1 1 0,0 1 0,31-5 0,-49 10 0,29-4 0,0 1 0,0 2 0,36 2 0,-50-1 0,-67 3 0,1 3 0,-1 2 0,-71 20 0,32-7 0,48-13 0,0 2 0,0 2 0,1 2 0,-66 32 0,106-45 0,-1 1 0,1 0 0,0 0 0,0 1 0,0-1 0,0 0 0,0 1 0,0-1 0,0 1 0,1 0 0,-1-1 0,1 1 0,0 0 0,0 0 0,0 0 0,0 0 0,1 0 0,-1 0 0,0 6 0,0 8 0,1 0 0,2 26 0,0-16 0,-1-20 0,-1 1 0,2-1 0,-1 1 0,1-1 0,0 0 0,1 0 0,-1 0 0,2 0 0,-1 0 0,1-1 0,0 1 0,0-1 0,0 0 0,1 0 0,0-1 0,0 1 0,1-1 0,0 0 0,-1 0 0,2-1 0,-1 0 0,0 0 0,1-1 0,0 1 0,0-1 0,0-1 0,0 1 0,0-1 0,0-1 0,1 1 0,-1-1 0,9 0 0,2-1 0,-7 0 0,0 1 0,0-1 0,16 5 0,-22-4 0,0 1 0,-1-1 0,1 1 0,-1 1 0,1-1 0,-1 0 0,0 1 0,0 0 0,0 0 0,0 0 0,3 5 0,16 18 0,34 51 0,1 2 0,-54-75 0,-1 1 0,0 1 0,0-1 0,0 0 0,-1 1 0,0-1 0,0 1 0,0 0 0,-1 0 0,0 0 0,0 0 0,0 6 0,0 14 0,-4 40 0,0-15 0,3-46 0,0 0 0,0 0 0,-1 0 0,0 0 0,0 0 0,0-1 0,0 1 0,-1 0 0,0 0 0,0-1 0,0 1 0,-1-1 0,1 0 0,-1 0 0,0 0 0,-4 5 0,2-3 0,1 1 0,-1 1 0,2-1 0,-1 1 0,1 0 0,1 0 0,-1 0 0,-1 14 0,-5 59 0,6-21 0,6 74 0,-1-122 0,1 1 0,0-1 0,1 1 0,0-1 0,1 0 0,1-1 0,0 1 0,0-1 0,10 12 0,-8-12 0,-1 2 0,0-1 0,0 1 0,-1 0 0,-1 0 0,7 25 0,-12-5 0,0-32 0,0 0 0,0 0 0,0 0 0,0 0 0,-1-1 0,1 1 0,0 0 0,0 0 0,0 0 0,-1 0 0,1 0 0,0-1 0,-1 1 0,1 0 0,-1 0 0,1 0 0,-1-1 0,1 1 0,-1 0 0,0-1 0,1 1 0,-1 0 0,0-1 0,1 1 0,-1-1 0,0 1 0,0-1 0,0 0 0,1 1 0,-1-1 0,0 0 0,-1 1 0,2-1 0,0 0 0,-1 0 0,1 0 0,0 0 0,0 0 0,0 0 0,0-1 0,-1 1 0,1 0 0,0 0 0,0 0 0,0 0 0,0 0 0,0 0 0,0 0 0,-1 0 0,1 0 0,0-1 0,0 1 0,0 0 0,0 0 0,0 0 0,0 0 0,0 0 0,0-1 0,0 1 0,0 0 0,0 0 0,0 0 0,0 0 0,0 0 0,0-1 0,0 1 0,0 0 0,0 0 0,0 0 0,0 0 0,0-1 0,0 1 0,0 0 0,0 0 0,0 0 0,0 0 0,0 0 0,0-1 0,0 1 0,6-11 0,10-8 0,-7 13 0,0 1 0,0-1 0,0 2 0,0-1 0,1 1 0,0 0 0,0 1 0,0 0 0,0 1 0,0 0 0,18 0 0,11 0 0,68 7 0,-100-5 0,25 6 0,-1 0 0,0 2 0,-1 2 0,1 1 0,48 24 0,-56-24 0,-22-11 0,0 0 0,0 0 0,-1 1 0,1-1 0,0 0 0,0 1 0,0-1 0,-1 1 0,1-1 0,0 1 0,0-1 0,-1 1 0,1-1 0,0 1 0,-1 0 0,1-1 0,-1 1 0,1 0 0,-1 0 0,1-1 0,0 3 0,-2-3 0,1 1 0,0-1 0,-1 1 0,1-1 0,-1 1 0,1-1 0,-1 0 0,1 1 0,-1-1 0,1 1 0,-1-1 0,1 0 0,-1 1 0,1-1 0,-1 0 0,0 0 0,1 1 0,-1-1 0,1 0 0,-1 0 0,-1 0 0,-41 5 0,-2-4 0,1-2 0,-73-12 0,77 8 0,31 4 0,-1 0 0,1 0 0,-1-1 0,1-1 0,0 1 0,0-2 0,-14-6 0,16 7 0,0 0 0,-1 0 0,1 1 0,0 0 0,-1 0 0,1 1 0,-1 0 0,-9-1 0,-68 4 0,36 1 0,33-4 0,7 1 0,1-1 0,-1 2 0,0-1 0,0 1 0,-11 3 0,19-4 0,0 0 0,0 1 0,0-1 0,0 1 0,0-1 0,-1 1 0,1-1 0,0 1 0,0 0 0,0 0 0,1-1 0,-1 1 0,0 0 0,0 0 0,0 0 0,1 0 0,-1 0 0,0 0 0,1 0 0,-1 0 0,1 0 0,-1 1 0,1-1 0,-1 0 0,1 0 0,0 0 0,0 1 0,0-1 0,0 0 0,-1 0 0,2 0 0,-1 1 0,0-1 0,0 0 0,0 0 0,0 1 0,1-1 0,-1 0 0,1 0 0,-1 0 0,1 0 0,-1 0 0,1 0 0,1 2 0,3 6 0,1-1 0,0 0 0,0 0 0,1-1 0,0 1 0,9 6 0,10 11 0,-23-21 0,1 0 0,0-1 0,0 1 0,0-1 0,1 0 0,-1 0 0,1 0 0,0 0 0,-1-1 0,1 0 0,0 0 0,1 0 0,-1 0 0,0-1 0,0 0 0,1 0 0,-1-1 0,0 1 0,1-1 0,-1-1 0,1 1 0,-1-1 0,0 1 0,1-1 0,-1-1 0,0 1 0,0-1 0,0 0 0,0 0 0,0-1 0,0 1 0,-1-1 0,1 0 0,6-5 0,-6 2 0,0-1 0,1 1 0,-2-1 0,1 0 0,6-12 0,-11 18 0,1 0 0,0 0 0,-1 0 0,1 0 0,-1 0 0,0 0 0,1-1 0,-1 1 0,0 0 0,1 0 0,-1 0 0,0 0 0,0 0 0,0 0 0,0-1 0,0 1 0,0 0 0,0 0 0,0 0 0,-1 0 0,1 0 0,0 0 0,-1-1 0,1 1 0,-1 0 0,1 0 0,-1 0 0,0 0 0,1 0 0,-1 1 0,0-1 0,1 0 0,-1 0 0,0 0 0,0 1 0,0-1 0,0 0 0,0 1 0,0-1 0,0 1 0,0-1 0,0 1 0,0-1 0,0 1 0,0 0 0,-1-1 0,1 1 0,0 0 0,0 0 0,-2 0 0,-4 0 0,-1 1 0,0-1 0,1 1 0,-1 1 0,1-1 0,-1 1 0,1 1 0,0-1 0,0 1 0,0 1 0,-9 5 0,7-4 0,1-1 0,-1 0 0,-1 0 0,1-1 0,0 0 0,-15 2 0,18-4 0,-1-1 0,1 0 0,0 0 0,-1 0 0,1-1 0,0 0 0,-11-2 0,16 2 0,-1 0 0,1 1 0,-1-1 0,0 0 0,1 0 0,0 0 0,-1 0 0,1 0 0,0 0 0,-1-1 0,1 1 0,0 0 0,0-1 0,0 1 0,0-1 0,0 1 0,0-1 0,1 1 0,-1-1 0,0 0 0,1 1 0,-1-1 0,1 0 0,0 1 0,-1-1 0,1 0 0,0 0 0,0 1 0,0-1 0,0 0 0,1 1 0,0-4 0,0-3 0,1 1 0,0-1 0,0 1 0,1 0 0,0-1 0,0 1 0,1 1 0,0-1 0,8-11 0,6-4 0,29-27 0,-28 31 0,26-34 0,-32 33 0,-1-1 0,-1 0 0,-1-1 0,10-28 0,23-93 0,-6 20 0,-29 98 0,0 1 0,-1-1 0,-1-1 0,-2 1 0,0-1 0,-1-25 0,-3 5 0,-2 0 0,-1 1 0,-3-1 0,-2 1 0,-17-55 0,20 80 0,1 0 0,1-1 0,1 0 0,0-35 0,-2-25 0,-5-52 0,5 52 0,-4 19 0,4 41 0,-1-36 0,5-54-1365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9T11:44:20.987"/>
    </inkml:context>
    <inkml:brush xml:id="br0">
      <inkml:brushProperty name="width" value="0.35" units="cm"/>
      <inkml:brushProperty name="height" value="0.35" units="cm"/>
      <inkml:brushProperty name="color" value="#FFFFFF"/>
    </inkml:brush>
  </inkml:definitions>
  <inkml:trace contextRef="#ctx0" brushRef="#br0">1034 1 24575,'0'61'0,"15"112"0,25 258 0,-39-373 0,-1-23 0,2-1 0,7 42 0,-5-62 0,-2 1 0,0-1 0,0 1 0,-1-1 0,-1 1 0,-1 0 0,0-1 0,-1 1 0,0-1 0,-1 1 0,-6 16 0,4-21 0,1-1 0,0 0 0,1 0 0,0 0 0,-2 13 0,5-21 0,0 0 0,0 0 0,0 0 0,1 0 0,-1-1 0,1 1 0,-1 0 0,0 0 0,1 0 0,-1 0 0,1-1 0,0 1 0,-1 0 0,1-1 0,0 1 0,-1 0 0,1-1 0,0 1 0,0-1 0,-1 1 0,1-1 0,0 1 0,0-1 0,0 0 0,0 1 0,0-1 0,0 0 0,0 0 0,0 0 0,-1 0 0,1 0 0,0 0 0,0 0 0,0 0 0,1 0 0,43-1 0,-36 1 0,21-2 0,1 1 0,61 4 0,-91-3 0,0 0 0,0 0 0,0 0 0,0 0 0,0 0 0,0 0 0,1 0 0,-1 0 0,0 0 0,0-1 0,0 1 0,0 0 0,0-1 0,0 1 0,0 0 0,0-1 0,0 0 0,0 1 0,0-1 0,0 0 0,0 1 0,-1-1 0,1 0 0,0 0 0,1-1 0,-1 0 0,0 0 0,0 0 0,0-1 0,-1 1 0,1-1 0,0 1 0,-1-1 0,0 1 0,1-1 0,-1 1 0,0-3 0,-1-9 0,-1 1 0,0-1 0,-5-16 0,6 27 0,-12-38 0,9 30 0,1 1 0,0-1 0,0 0 0,-2-21 0,4 15 0,1 1 0,1 0 0,0-1 0,1 1 0,1 0 0,0 0 0,7-18 0,-6 25 0,-1-1 0,0 0 0,0 0 0,-1-1 0,-1 1 0,1 0 0,-2-1 0,1 1 0,-1 0 0,-1-1 0,0 1 0,-1 0 0,0-1 0,0 1 0,-1 0 0,-4-11 0,3 12 0,0 0 0,1 0 0,0 0 0,1 0 0,0-1 0,1 0 0,0 1 0,0-1 0,1 0 0,0 1 0,1-1 0,0 0 0,0 1 0,1-1 0,0 1 0,1 0 0,0-1 0,1 1 0,0 1 0,0-1 0,0 0 0,12-14 0,-14 19 0,1-2 0,-1 1 0,0 0 0,0 0 0,0-1 0,-1 1 0,1-1 0,-1 0 0,-1 1 0,1-1 0,-1-7 0,0 3 0,-1-1 0,1 1 0,-2-1 0,0 1 0,-3-11 0,5 20 0,0 1 0,0-1 0,0 0 0,0 1 0,-1-1 0,1 0 0,0 1 0,0-1 0,-1 1 0,1-1 0,0 1 0,-1-1 0,1 0 0,-1 1 0,1-1 0,-1 1 0,1 0 0,-1-1 0,1 1 0,-1-1 0,1 1 0,-1 0 0,0-1 0,1 1 0,-1 0 0,0 0 0,1 0 0,-1-1 0,0 1 0,1 0 0,-1 0 0,0 0 0,1 0 0,-1 0 0,0 0 0,1 0 0,-1 0 0,0 1 0,1-1 0,-1 0 0,0 0 0,1 0 0,-1 1 0,1-1 0,-1 0 0,0 1 0,-1 1 0,0-1 0,0 0 0,0 1 0,0-1 0,1 1 0,-1 0 0,1-1 0,-1 1 0,1 0 0,0 0 0,0 0 0,-2 3 0,-1 14 0,1-1 0,1 1 0,1 0 0,0 0 0,1 0 0,6 34 0,-6-53 0,-1 1 0,1 0 0,0 0 0,0 0 0,0 0 0,0 0 0,1 0 0,-1 0 0,0-1 0,0 1 0,0 0 0,1 0 0,-1 0 0,0 0 0,1-1 0,-1 1 0,1 0 0,-1 0 0,1-1 0,-1 1 0,1 0 0,0-1 0,-1 1 0,1-1 0,0 1 0,-1-1 0,3 2 0,-2-3 0,0 1 0,0 0 0,0-1 0,0 1 0,0 0 0,0-1 0,0 1 0,0-1 0,0 0 0,0 1 0,0-1 0,0 0 0,0 1 0,0-1 0,-1 0 0,1 0 0,1-2 0,2-2 0,1-2 0,-1 1 0,0 0 0,-1-1 0,5-12 0,-6 9 0,0 0 0,-1 0 0,-1-1 0,0-11 0,0 13 0,0 1 0,0-1 0,1 1 0,0-1 0,0 1 0,1-1 0,3-9 0,5-16 0,-12 30 0,-7 21 0,5-7 0,0 1 0,1-1 0,0 1 0,1 0 0,0 0 0,1 0 0,-1 15 0,7 80 0,-5-104 0,0-1 0,0 1 0,0 0 0,0 0 0,1 0 0,-1-1 0,1 1 0,-1 0 0,1 0 0,0-1 0,0 1 0,0 0 0,1 2 0,-1-4 0,-1 0 0,0 0 0,1 1 0,-1-1 0,1 0 0,-1 0 0,1 0 0,-1 1 0,1-1 0,-1 0 0,1 0 0,-1 0 0,1 0 0,-1 0 0,0 0 0,1 0 0,-1 0 0,1 0 0,-1 0 0,1 0 0,-1 0 0,1 0 0,-1-1 0,1 1 0,-1 0 0,1 0 0,-1 0 0,0-1 0,1 1 0,-1 0 0,1-1 0,2-1 0,-1-1 0,1 1 0,-1-1 0,0 0 0,0 0 0,0 0 0,0 0 0,0 0 0,0-1 0,-1 1 0,0 0 0,1-5 0,2-8 0,-1 0 0,-1 0 0,0 0 0,-2-33 0,0 39 0,-1 0 0,0 1 0,0 0 0,-1-1 0,-1 1 0,1 0 0,-2 0 0,1 0 0,-10-16 0,11 23 0,0-1 0,-1 1 0,1 0 0,-1 0 0,0 0 0,1 0 0,-1 0 0,0 1 0,0-1 0,0 1 0,0 0 0,0 0 0,-1 0 0,1 0 0,0 0 0,0 1 0,-6-1 0,-9 0 0,1 1 0,-20 2 0,22 0 0,-11 1 0,1 2 0,-1 0 0,1 2 0,1 1 0,-25 11 0,28-10 0,-2 0 0,1-2 0,-1 0 0,0-2 0,0 0 0,-40 2 0,-710-10 0,768 3 0,0 0 0,1 0 0,-1 0 0,0-1 0,0 0 0,1 0 0,-1 0 0,1 0 0,-1-1 0,1 1 0,-9-5 0,11 4 0,0 0 0,0 0 0,0 0 0,0-1 0,1 1 0,-1 0 0,0-1 0,1 1 0,0-1 0,0 0 0,-1 1 0,2-1 0,-1 0 0,0 0 0,0 1 0,1-1 0,0 0 0,-1 0 0,1 0 0,1-4 0,2-124-1365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06.70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7421 4704,'-2'-1,"0"0,1 0,-1 0,1 0,-1 0,1-1,-1 1,1-1,0 1,0-1,0 0,0 1,0-1,-1-2,1 1,-13-24,1-2,2 0,1 0,-9-41,-10-30,16 59,2 0,1 0,3-1,-4-63,10 99,1 0,-1-1,0 1,-1 0,-3-11,5 16,-1 0,1 0,0 0,-1 0,1 0,-1 1,0-1,1 0,-1 0,0 0,1 1,-1-1,0 0,0 1,0-1,1 0,-1 1,0-1,0 1,0-1,0 1,0 0,0-1,0 1,0 0,0 0,0 0,0 0,0 0,0 0,-1 0,1 0,0 0,0 0,0 1,0-1,0 0,0 1,0-1,0 1,-1 0,-60 33,30-15,-62 25,68-34,-261 108,247-98,1 2,1 1,1 2,2 2,-34 32,29-19,2 2,2 1,2 2,-31 54,64-97,0 0,-1 0,1 0,0 0,0 0,1 0,-1 1,0-1,1 0,-1 3,1-4,0-1,0 0,0 0,0 1,0-1,1 0,-1 1,0-1,0 0,0 0,1 0,-1 1,0-1,0 0,1 0,-1 0,0 1,0-1,1 0,-1 0,0 0,0 0,1 0,-1 0,0 0,1 0,-1 0,0 0,1 0,-1 0,0 0,0 0,1 0,-1 0,0 0,1 0,-1 0,0 0,1 0,-1 0,0-1,10-3,0 0,0-1,11-7,-19 11,495-322,-415 268,556-406,-523 366,-3-6,-6-4,119-151,-213 241,32-41,51-86,-92 138,-1 0,0 0,1-1,-2 1,1 0,0-1,-1 1,1-8,-2 10,0 0,0 0,-1 0,1 0,-1 0,0 0,1 0,-1 0,0 1,0-1,0 0,0 1,0-1,-1 1,1-1,0 1,-1-1,1 1,-1 0,0 0,1 0,-1 0,-2-1,-157-84,153 82,-177-83,-93-43,-109-38,-115-34,-113-30,-98-24,-1024-332,373 130,19-22,924 320,129 46,99 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9T11:42:16.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23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98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894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661e22a1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c661e22a1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783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53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433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7527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387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5424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143408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7843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7687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04894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marL="914400" lvl="1" indent="-3683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marL="1371600" lvl="2" indent="-3683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marL="1828800" lvl="3"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marL="2286000" lvl="4"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marL="2743200" lvl="5"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marL="3200400" lvl="6"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marL="3657600" lvl="7"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marL="4114800" lvl="8"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a:ea typeface="Poppins"/>
                <a:cs typeface="Poppins"/>
                <a:sym typeface="Poppins"/>
              </a:defRPr>
            </a:lvl1pPr>
            <a:lvl2pPr lvl="1" algn="r">
              <a:buNone/>
              <a:defRPr sz="1300">
                <a:solidFill>
                  <a:schemeClr val="dk2"/>
                </a:solidFill>
                <a:latin typeface="Poppins"/>
                <a:ea typeface="Poppins"/>
                <a:cs typeface="Poppins"/>
                <a:sym typeface="Poppins"/>
              </a:defRPr>
            </a:lvl2pPr>
            <a:lvl3pPr lvl="2" algn="r">
              <a:buNone/>
              <a:defRPr sz="1300">
                <a:solidFill>
                  <a:schemeClr val="dk2"/>
                </a:solidFill>
                <a:latin typeface="Poppins"/>
                <a:ea typeface="Poppins"/>
                <a:cs typeface="Poppins"/>
                <a:sym typeface="Poppins"/>
              </a:defRPr>
            </a:lvl3pPr>
            <a:lvl4pPr lvl="3" algn="r">
              <a:buNone/>
              <a:defRPr sz="1300">
                <a:solidFill>
                  <a:schemeClr val="dk2"/>
                </a:solidFill>
                <a:latin typeface="Poppins"/>
                <a:ea typeface="Poppins"/>
                <a:cs typeface="Poppins"/>
                <a:sym typeface="Poppins"/>
              </a:defRPr>
            </a:lvl4pPr>
            <a:lvl5pPr lvl="4" algn="r">
              <a:buNone/>
              <a:defRPr sz="1300">
                <a:solidFill>
                  <a:schemeClr val="dk2"/>
                </a:solidFill>
                <a:latin typeface="Poppins"/>
                <a:ea typeface="Poppins"/>
                <a:cs typeface="Poppins"/>
                <a:sym typeface="Poppins"/>
              </a:defRPr>
            </a:lvl5pPr>
            <a:lvl6pPr lvl="5" algn="r">
              <a:buNone/>
              <a:defRPr sz="1300">
                <a:solidFill>
                  <a:schemeClr val="dk2"/>
                </a:solidFill>
                <a:latin typeface="Poppins"/>
                <a:ea typeface="Poppins"/>
                <a:cs typeface="Poppins"/>
                <a:sym typeface="Poppins"/>
              </a:defRPr>
            </a:lvl6pPr>
            <a:lvl7pPr lvl="6" algn="r">
              <a:buNone/>
              <a:defRPr sz="1300">
                <a:solidFill>
                  <a:schemeClr val="dk2"/>
                </a:solidFill>
                <a:latin typeface="Poppins"/>
                <a:ea typeface="Poppins"/>
                <a:cs typeface="Poppins"/>
                <a:sym typeface="Poppins"/>
              </a:defRPr>
            </a:lvl7pPr>
            <a:lvl8pPr lvl="7" algn="r">
              <a:buNone/>
              <a:defRPr sz="1300">
                <a:solidFill>
                  <a:schemeClr val="dk2"/>
                </a:solidFill>
                <a:latin typeface="Poppins"/>
                <a:ea typeface="Poppins"/>
                <a:cs typeface="Poppins"/>
                <a:sym typeface="Poppins"/>
              </a:defRPr>
            </a:lvl8pPr>
            <a:lvl9pPr lvl="8" algn="r">
              <a:buNone/>
              <a:defRPr sz="1300">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05016208"/>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customXml" Target="../ink/ink1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customXml" Target="../ink/ink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customXml" Target="../ink/ink6.xml"/><Relationship Id="rId3" Type="http://schemas.openxmlformats.org/officeDocument/2006/relationships/image" Target="../media/image5.png"/><Relationship Id="rId7" Type="http://schemas.openxmlformats.org/officeDocument/2006/relationships/image" Target="../media/image80.png"/><Relationship Id="rId12" Type="http://schemas.openxmlformats.org/officeDocument/2006/relationships/customXml" Target="../ink/ink5.xml"/><Relationship Id="rId2" Type="http://schemas.openxmlformats.org/officeDocument/2006/relationships/notesSlide" Target="../notesSlides/notesSlide7.xml"/><Relationship Id="rId16"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customXml" Target="../ink/ink4.xml"/><Relationship Id="rId5" Type="http://schemas.openxmlformats.org/officeDocument/2006/relationships/image" Target="../media/image11.png"/><Relationship Id="rId15" Type="http://schemas.openxmlformats.org/officeDocument/2006/relationships/customXml" Target="../ink/ink7.xml"/><Relationship Id="rId10" Type="http://schemas.openxmlformats.org/officeDocument/2006/relationships/customXml" Target="../ink/ink3.xml"/><Relationship Id="rId4" Type="http://schemas.openxmlformats.org/officeDocument/2006/relationships/image" Target="../media/image4.png"/><Relationship Id="rId9" Type="http://schemas.openxmlformats.org/officeDocument/2006/relationships/image" Target="../media/image90.png"/><Relationship Id="rId14" Type="http://schemas.openxmlformats.org/officeDocument/2006/relationships/image" Target="../media/image100.png"/></Relationships>
</file>

<file path=ppt/slides/_rels/slide8.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5.png"/><Relationship Id="rId7" Type="http://schemas.openxmlformats.org/officeDocument/2006/relationships/customXml" Target="../ink/ink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8.xml"/><Relationship Id="rId10" Type="http://schemas.openxmlformats.org/officeDocument/2006/relationships/image" Target="../media/image12.jpeg"/><Relationship Id="rId4" Type="http://schemas.openxmlformats.org/officeDocument/2006/relationships/image" Target="../media/image4.png"/><Relationship Id="rId9" Type="http://schemas.openxmlformats.org/officeDocument/2006/relationships/customXml" Target="../ink/ink10.xml"/></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5.png"/><Relationship Id="rId7" Type="http://schemas.openxmlformats.org/officeDocument/2006/relationships/customXml" Target="../ink/ink1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customXml" Target="../ink/ink11.xml"/><Relationship Id="rId4" Type="http://schemas.openxmlformats.org/officeDocument/2006/relationships/image" Target="../media/image4.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idx="4294967295"/>
          </p:nvPr>
        </p:nvSpPr>
        <p:spPr>
          <a:xfrm>
            <a:off x="0" y="888655"/>
            <a:ext cx="8746435" cy="339842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400" dirty="0">
                <a:solidFill>
                  <a:srgbClr val="AFF000"/>
                </a:solidFill>
              </a:rPr>
              <a:t>ACCIDENT PREVENTION </a:t>
            </a:r>
            <a:br>
              <a:rPr lang="en-US" sz="4400" dirty="0">
                <a:solidFill>
                  <a:srgbClr val="AFF000"/>
                </a:solidFill>
              </a:rPr>
            </a:br>
            <a:r>
              <a:rPr lang="en-US" sz="4400" dirty="0">
                <a:solidFill>
                  <a:srgbClr val="AFF000"/>
                </a:solidFill>
              </a:rPr>
              <a:t>AND</a:t>
            </a:r>
            <a:br>
              <a:rPr lang="en-US" sz="4400" dirty="0">
                <a:solidFill>
                  <a:srgbClr val="AFF000"/>
                </a:solidFill>
              </a:rPr>
            </a:br>
            <a:r>
              <a:rPr lang="en-US" sz="4400" dirty="0">
                <a:solidFill>
                  <a:srgbClr val="AFF000"/>
                </a:solidFill>
              </a:rPr>
              <a:t> RESCUE SYSTEM</a:t>
            </a:r>
            <a:endParaRPr sz="4400" dirty="0">
              <a:solidFill>
                <a:srgbClr val="AFF000"/>
              </a:solidFill>
            </a:endParaRPr>
          </a:p>
        </p:txBody>
      </p:sp>
      <p:pic>
        <p:nvPicPr>
          <p:cNvPr id="3" name="Picture 2">
            <a:extLst>
              <a:ext uri="{FF2B5EF4-FFF2-40B4-BE49-F238E27FC236}">
                <a16:creationId xmlns:a16="http://schemas.microsoft.com/office/drawing/2014/main" id="{A1252EC2-B04C-4BB5-B8EB-FC578576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pic>
        <p:nvPicPr>
          <p:cNvPr id="4" name="Picture 3">
            <a:extLst>
              <a:ext uri="{FF2B5EF4-FFF2-40B4-BE49-F238E27FC236}">
                <a16:creationId xmlns:a16="http://schemas.microsoft.com/office/drawing/2014/main" id="{7751BDB9-B575-4689-BAFF-DF36F6A5A48B}"/>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5991482" y="0"/>
            <a:ext cx="3152518" cy="6038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Iris Sensor</a:t>
            </a:r>
            <a:endParaRPr sz="3200" dirty="0">
              <a:latin typeface="Times New Roman" panose="02020603050405020304" pitchFamily="18" charset="0"/>
              <a:cs typeface="Times New Roman" panose="02020603050405020304" pitchFamily="18" charset="0"/>
            </a:endParaRPr>
          </a:p>
        </p:txBody>
      </p:sp>
      <p:sp>
        <p:nvSpPr>
          <p:cNvPr id="72" name="Google Shape;72;p15"/>
          <p:cNvSpPr txBox="1">
            <a:spLocks noGrp="1"/>
          </p:cNvSpPr>
          <p:nvPr>
            <p:ph type="body" idx="1"/>
          </p:nvPr>
        </p:nvSpPr>
        <p:spPr>
          <a:xfrm>
            <a:off x="250318" y="1619275"/>
            <a:ext cx="5574013" cy="2541548"/>
          </a:xfrm>
          <a:prstGeom prst="rect">
            <a:avLst/>
          </a:prstGeom>
        </p:spPr>
        <p:txBody>
          <a:bodyPr spcFirstLastPara="1" wrap="square" lIns="0" tIns="0" rIns="0" bIns="0" anchor="t" anchorCtr="0">
            <a:noAutofit/>
          </a:bodyPr>
          <a:lstStyle/>
          <a:p>
            <a:pPr marL="285750" indent="-285750">
              <a:buClr>
                <a:schemeClr val="dk1"/>
              </a:buClr>
              <a:buSzPts val="1100"/>
            </a:pPr>
            <a:r>
              <a:rPr lang="en-US" dirty="0">
                <a:solidFill>
                  <a:srgbClr val="65617D"/>
                </a:solidFill>
              </a:rPr>
              <a:t>The basic purpose of this system is to track the driver’s eye movements using Eye blink Sensor. </a:t>
            </a:r>
          </a:p>
          <a:p>
            <a:pPr marL="285750" indent="-285750">
              <a:buClr>
                <a:schemeClr val="dk1"/>
              </a:buClr>
              <a:buSzPts val="1100"/>
            </a:pPr>
            <a:r>
              <a:rPr lang="en-US" dirty="0">
                <a:solidFill>
                  <a:srgbClr val="65617D"/>
                </a:solidFill>
              </a:rPr>
              <a:t>And if the driver is feeling drowsy, then the system will trigger a warning message using a loud buzzer alert.</a:t>
            </a:r>
          </a:p>
          <a:p>
            <a:pPr marL="285750" indent="-285750">
              <a:buClr>
                <a:schemeClr val="dk1"/>
              </a:buClr>
              <a:buSzPts val="1100"/>
            </a:pPr>
            <a:r>
              <a:rPr lang="en-US" dirty="0">
                <a:solidFill>
                  <a:srgbClr val="65617D"/>
                </a:solidFill>
              </a:rPr>
              <a:t>The eye blink sensor is used to detect the eye blinks and using which we can also detect the activities like the Drowsiness of the driver while driving. It works based on the technology of Infrared LED. </a:t>
            </a:r>
          </a:p>
          <a:p>
            <a:pPr marL="285750" indent="-285750">
              <a:buClr>
                <a:schemeClr val="dk1"/>
              </a:buClr>
              <a:buSzPts val="1100"/>
            </a:pPr>
            <a:r>
              <a:rPr lang="en-US" dirty="0">
                <a:solidFill>
                  <a:srgbClr val="65617D"/>
                </a:solidFill>
              </a:rPr>
              <a:t>It contains an Infrared transmitter and Receiver LED which is used to detect the eye blink.</a:t>
            </a:r>
            <a:endParaRPr dirty="0">
              <a:solidFill>
                <a:srgbClr val="65617D"/>
              </a:solidFill>
            </a:endParaRPr>
          </a:p>
        </p:txBody>
      </p:sp>
      <p:sp>
        <p:nvSpPr>
          <p:cNvPr id="73" name="Google Shape;73;p15"/>
          <p:cNvSpPr txBox="1">
            <a:spLocks noGrp="1"/>
          </p:cNvSpPr>
          <p:nvPr>
            <p:ph type="body" idx="2"/>
          </p:nvPr>
        </p:nvSpPr>
        <p:spPr>
          <a:xfrm>
            <a:off x="457200" y="4002250"/>
            <a:ext cx="49827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sz="1000" dirty="0">
              <a:solidFill>
                <a:srgbClr val="A7D86D"/>
              </a:solidFill>
            </a:endParaRPr>
          </a:p>
          <a:p>
            <a:pPr marL="0" lvl="0" indent="0" algn="l" rtl="0">
              <a:spcBef>
                <a:spcPts val="1000"/>
              </a:spcBef>
              <a:spcAft>
                <a:spcPts val="1000"/>
              </a:spcAft>
              <a:buNone/>
            </a:pPr>
            <a:endParaRPr sz="1000" dirty="0">
              <a:solidFill>
                <a:srgbClr val="A7D86D"/>
              </a:solidFill>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7" name="Picture 6">
            <a:extLst>
              <a:ext uri="{FF2B5EF4-FFF2-40B4-BE49-F238E27FC236}">
                <a16:creationId xmlns:a16="http://schemas.microsoft.com/office/drawing/2014/main" id="{1352E316-60A1-4EBA-BF78-A573A3D2D04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808614" y="0"/>
            <a:ext cx="2269125" cy="434639"/>
          </a:xfrm>
          <a:prstGeom prst="rect">
            <a:avLst/>
          </a:prstGeom>
        </p:spPr>
      </p:pic>
      <p:pic>
        <p:nvPicPr>
          <p:cNvPr id="8" name="Picture 7">
            <a:extLst>
              <a:ext uri="{FF2B5EF4-FFF2-40B4-BE49-F238E27FC236}">
                <a16:creationId xmlns:a16="http://schemas.microsoft.com/office/drawing/2014/main" id="{2B4E286E-C692-48F1-9AEB-B53F97B6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406086" cy="425180"/>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069D735-6499-4360-9948-280341BEEE29}"/>
                  </a:ext>
                </a:extLst>
              </p14:cNvPr>
              <p14:cNvContentPartPr/>
              <p14:nvPr/>
            </p14:nvContentPartPr>
            <p14:xfrm>
              <a:off x="1384398" y="761875"/>
              <a:ext cx="360" cy="360"/>
            </p14:xfrm>
          </p:contentPart>
        </mc:Choice>
        <mc:Fallback xmlns="">
          <p:pic>
            <p:nvPicPr>
              <p:cNvPr id="9" name="Ink 8">
                <a:extLst>
                  <a:ext uri="{FF2B5EF4-FFF2-40B4-BE49-F238E27FC236}">
                    <a16:creationId xmlns:a16="http://schemas.microsoft.com/office/drawing/2014/main" id="{7069D735-6499-4360-9948-280341BEEE29}"/>
                  </a:ext>
                </a:extLst>
              </p:cNvPr>
              <p:cNvPicPr/>
              <p:nvPr/>
            </p:nvPicPr>
            <p:blipFill>
              <a:blip r:embed="rId6"/>
              <a:stretch>
                <a:fillRect/>
              </a:stretch>
            </p:blipFill>
            <p:spPr>
              <a:xfrm>
                <a:off x="1294398" y="581875"/>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6B071DBB-9044-49C6-B6E8-61B99ABA554B}"/>
                  </a:ext>
                </a:extLst>
              </p14:cNvPr>
              <p14:cNvContentPartPr/>
              <p14:nvPr/>
            </p14:nvContentPartPr>
            <p14:xfrm>
              <a:off x="1411038" y="1603195"/>
              <a:ext cx="360" cy="360"/>
            </p14:xfrm>
          </p:contentPart>
        </mc:Choice>
        <mc:Fallback xmlns="">
          <p:pic>
            <p:nvPicPr>
              <p:cNvPr id="11" name="Ink 10">
                <a:extLst>
                  <a:ext uri="{FF2B5EF4-FFF2-40B4-BE49-F238E27FC236}">
                    <a16:creationId xmlns:a16="http://schemas.microsoft.com/office/drawing/2014/main" id="{6B071DBB-9044-49C6-B6E8-61B99ABA554B}"/>
                  </a:ext>
                </a:extLst>
              </p:cNvPr>
              <p:cNvPicPr/>
              <p:nvPr/>
            </p:nvPicPr>
            <p:blipFill>
              <a:blip r:embed="rId6"/>
              <a:stretch>
                <a:fillRect/>
              </a:stretch>
            </p:blipFill>
            <p:spPr>
              <a:xfrm>
                <a:off x="1321038" y="1423195"/>
                <a:ext cx="180000" cy="360000"/>
              </a:xfrm>
              <a:prstGeom prst="rect">
                <a:avLst/>
              </a:prstGeom>
            </p:spPr>
          </p:pic>
        </mc:Fallback>
      </mc:AlternateContent>
      <p:sp>
        <p:nvSpPr>
          <p:cNvPr id="2" name="AutoShape 2" descr="Eye Blink Sensor">
            <a:extLst>
              <a:ext uri="{FF2B5EF4-FFF2-40B4-BE49-F238E27FC236}">
                <a16:creationId xmlns:a16="http://schemas.microsoft.com/office/drawing/2014/main" id="{B8631903-C78F-4999-9217-1C3DA187B8F5}"/>
              </a:ext>
            </a:extLst>
          </p:cNvPr>
          <p:cNvSpPr>
            <a:spLocks noChangeAspect="1" noChangeArrowheads="1"/>
          </p:cNvSpPr>
          <p:nvPr/>
        </p:nvSpPr>
        <p:spPr bwMode="auto">
          <a:xfrm>
            <a:off x="5545354" y="2715454"/>
            <a:ext cx="74129" cy="741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06FEDB6C-F51B-4966-B45D-08725FB2E0B5}"/>
              </a:ext>
            </a:extLst>
          </p:cNvPr>
          <p:cNvPicPr>
            <a:picLocks noChangeAspect="1"/>
          </p:cNvPicPr>
          <p:nvPr/>
        </p:nvPicPr>
        <p:blipFill>
          <a:blip r:embed="rId8"/>
          <a:stretch>
            <a:fillRect/>
          </a:stretch>
        </p:blipFill>
        <p:spPr>
          <a:xfrm>
            <a:off x="6757500" y="867108"/>
            <a:ext cx="1729049" cy="1297536"/>
          </a:xfrm>
          <a:prstGeom prst="rect">
            <a:avLst/>
          </a:prstGeom>
        </p:spPr>
      </p:pic>
    </p:spTree>
    <p:extLst>
      <p:ext uri="{BB962C8B-B14F-4D97-AF65-F5344CB8AC3E}">
        <p14:creationId xmlns:p14="http://schemas.microsoft.com/office/powerpoint/2010/main" val="1326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7EB347E-6C5A-452E-AFEE-E56449DB3ED9}"/>
              </a:ext>
            </a:extLst>
          </p:cNvPr>
          <p:cNvPicPr>
            <a:picLocks noChangeAspect="1"/>
          </p:cNvPicPr>
          <p:nvPr/>
        </p:nvPicPr>
        <p:blipFill rotWithShape="1">
          <a:blip r:embed="rId2"/>
          <a:srcRect l="45986"/>
          <a:stretch/>
        </p:blipFill>
        <p:spPr>
          <a:xfrm>
            <a:off x="1216669" y="2046855"/>
            <a:ext cx="2232171" cy="2205268"/>
          </a:xfrm>
          <a:prstGeom prst="rect">
            <a:avLst/>
          </a:prstGeom>
        </p:spPr>
      </p:pic>
      <p:sp>
        <p:nvSpPr>
          <p:cNvPr id="263" name="Rectangle 262">
            <a:extLst>
              <a:ext uri="{FF2B5EF4-FFF2-40B4-BE49-F238E27FC236}">
                <a16:creationId xmlns:a16="http://schemas.microsoft.com/office/drawing/2014/main" id="{840926A7-1896-4126-9622-756AF3970B28}"/>
              </a:ext>
            </a:extLst>
          </p:cNvPr>
          <p:cNvSpPr/>
          <p:nvPr/>
        </p:nvSpPr>
        <p:spPr>
          <a:xfrm>
            <a:off x="2470870" y="2846752"/>
            <a:ext cx="110433" cy="453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Slide Number Placeholder 4">
            <a:extLst>
              <a:ext uri="{FF2B5EF4-FFF2-40B4-BE49-F238E27FC236}">
                <a16:creationId xmlns:a16="http://schemas.microsoft.com/office/drawing/2014/main" id="{C26F6FDB-E831-49A4-A218-E5FB6FAA948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smtClean="0">
                <a:ln>
                  <a:noFill/>
                </a:ln>
                <a:solidFill>
                  <a:srgbClr val="A7D86D"/>
                </a:solidFill>
                <a:effectLst/>
                <a:uLnTx/>
                <a:uFillTx/>
                <a:latin typeface="Poppins"/>
                <a:cs typeface="Poppins"/>
                <a:sym typeface="Poppi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 sz="1300" b="0" i="0" u="none" strike="noStrike" kern="0" cap="none" spc="0" normalizeH="0" baseline="0" noProof="0">
              <a:ln>
                <a:noFill/>
              </a:ln>
              <a:solidFill>
                <a:srgbClr val="A7D86D"/>
              </a:solidFill>
              <a:effectLst/>
              <a:uLnTx/>
              <a:uFillTx/>
              <a:latin typeface="Poppins"/>
              <a:cs typeface="Poppins"/>
              <a:sym typeface="Poppins"/>
            </a:endParaRPr>
          </a:p>
        </p:txBody>
      </p:sp>
      <p:pic>
        <p:nvPicPr>
          <p:cNvPr id="7" name="Picture 6">
            <a:extLst>
              <a:ext uri="{FF2B5EF4-FFF2-40B4-BE49-F238E27FC236}">
                <a16:creationId xmlns:a16="http://schemas.microsoft.com/office/drawing/2014/main" id="{C2FF5C38-356B-429A-A1DB-F647894A45DB}"/>
              </a:ext>
            </a:extLst>
          </p:cNvPr>
          <p:cNvPicPr>
            <a:picLocks noChangeAspect="1"/>
          </p:cNvPicPr>
          <p:nvPr/>
        </p:nvPicPr>
        <p:blipFill>
          <a:blip r:embed="rId3"/>
          <a:stretch>
            <a:fillRect/>
          </a:stretch>
        </p:blipFill>
        <p:spPr>
          <a:xfrm rot="5400000">
            <a:off x="4935957" y="2523792"/>
            <a:ext cx="2703212" cy="1928925"/>
          </a:xfrm>
          <a:prstGeom prst="rect">
            <a:avLst/>
          </a:prstGeom>
        </p:spPr>
      </p:pic>
      <p:pic>
        <p:nvPicPr>
          <p:cNvPr id="9" name="Picture 8">
            <a:extLst>
              <a:ext uri="{FF2B5EF4-FFF2-40B4-BE49-F238E27FC236}">
                <a16:creationId xmlns:a16="http://schemas.microsoft.com/office/drawing/2014/main" id="{12CF6790-1B26-491F-9D26-E105BDC672C8}"/>
              </a:ext>
            </a:extLst>
          </p:cNvPr>
          <p:cNvPicPr>
            <a:picLocks noChangeAspect="1"/>
          </p:cNvPicPr>
          <p:nvPr/>
        </p:nvPicPr>
        <p:blipFill>
          <a:blip r:embed="rId4"/>
          <a:stretch>
            <a:fillRect/>
          </a:stretch>
        </p:blipFill>
        <p:spPr>
          <a:xfrm>
            <a:off x="4829243" y="-279475"/>
            <a:ext cx="2777313" cy="2777313"/>
          </a:xfrm>
          <a:prstGeom prst="rect">
            <a:avLst/>
          </a:prstGeom>
        </p:spPr>
      </p:pic>
      <p:pic>
        <p:nvPicPr>
          <p:cNvPr id="11" name="Picture 10">
            <a:extLst>
              <a:ext uri="{FF2B5EF4-FFF2-40B4-BE49-F238E27FC236}">
                <a16:creationId xmlns:a16="http://schemas.microsoft.com/office/drawing/2014/main" id="{6113A403-4BBF-452F-AAF1-44AE01BAFA8D}"/>
              </a:ext>
            </a:extLst>
          </p:cNvPr>
          <p:cNvPicPr>
            <a:picLocks noChangeAspect="1"/>
          </p:cNvPicPr>
          <p:nvPr/>
        </p:nvPicPr>
        <p:blipFill>
          <a:blip r:embed="rId5"/>
          <a:stretch>
            <a:fillRect/>
          </a:stretch>
        </p:blipFill>
        <p:spPr>
          <a:xfrm rot="5400000">
            <a:off x="8202135" y="3036087"/>
            <a:ext cx="803644" cy="803644"/>
          </a:xfrm>
          <a:prstGeom prst="rect">
            <a:avLst/>
          </a:prstGeom>
        </p:spPr>
      </p:pic>
      <p:pic>
        <p:nvPicPr>
          <p:cNvPr id="13" name="Picture 12">
            <a:extLst>
              <a:ext uri="{FF2B5EF4-FFF2-40B4-BE49-F238E27FC236}">
                <a16:creationId xmlns:a16="http://schemas.microsoft.com/office/drawing/2014/main" id="{30A0968F-8604-4C7C-82CE-1B2F8E677756}"/>
              </a:ext>
            </a:extLst>
          </p:cNvPr>
          <p:cNvPicPr>
            <a:picLocks noChangeAspect="1"/>
          </p:cNvPicPr>
          <p:nvPr/>
        </p:nvPicPr>
        <p:blipFill>
          <a:blip r:embed="rId6"/>
          <a:stretch>
            <a:fillRect/>
          </a:stretch>
        </p:blipFill>
        <p:spPr>
          <a:xfrm>
            <a:off x="8462606" y="1862234"/>
            <a:ext cx="819258" cy="682715"/>
          </a:xfrm>
          <a:prstGeom prst="rect">
            <a:avLst/>
          </a:prstGeom>
        </p:spPr>
      </p:pic>
      <p:cxnSp>
        <p:nvCxnSpPr>
          <p:cNvPr id="41" name="Straight Connector 40">
            <a:extLst>
              <a:ext uri="{FF2B5EF4-FFF2-40B4-BE49-F238E27FC236}">
                <a16:creationId xmlns:a16="http://schemas.microsoft.com/office/drawing/2014/main" id="{BBCA19C4-1C97-4734-8A07-9D0F57048D69}"/>
              </a:ext>
            </a:extLst>
          </p:cNvPr>
          <p:cNvCxnSpPr>
            <a:cxnSpLocks/>
          </p:cNvCxnSpPr>
          <p:nvPr/>
        </p:nvCxnSpPr>
        <p:spPr>
          <a:xfrm flipH="1">
            <a:off x="4564380" y="1399032"/>
            <a:ext cx="603506"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A27C1C07-FC81-4928-B882-A47320F35497}"/>
              </a:ext>
            </a:extLst>
          </p:cNvPr>
          <p:cNvCxnSpPr>
            <a:cxnSpLocks/>
          </p:cNvCxnSpPr>
          <p:nvPr/>
        </p:nvCxnSpPr>
        <p:spPr>
          <a:xfrm>
            <a:off x="2509520" y="2919261"/>
            <a:ext cx="2092480"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6CFB2E5-3D32-4376-8EFC-061C3443CB35}"/>
              </a:ext>
            </a:extLst>
          </p:cNvPr>
          <p:cNvCxnSpPr>
            <a:cxnSpLocks/>
          </p:cNvCxnSpPr>
          <p:nvPr/>
        </p:nvCxnSpPr>
        <p:spPr>
          <a:xfrm>
            <a:off x="4572000" y="1386840"/>
            <a:ext cx="25049" cy="1550133"/>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3C25AEB-FF00-45F6-ABA3-44FE3B00249B}"/>
              </a:ext>
            </a:extLst>
          </p:cNvPr>
          <p:cNvCxnSpPr>
            <a:cxnSpLocks/>
          </p:cNvCxnSpPr>
          <p:nvPr/>
        </p:nvCxnSpPr>
        <p:spPr>
          <a:xfrm>
            <a:off x="2509520" y="3305516"/>
            <a:ext cx="276352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0B998E4-12F7-4E30-8979-0EC764921A15}"/>
              </a:ext>
            </a:extLst>
          </p:cNvPr>
          <p:cNvCxnSpPr>
            <a:cxnSpLocks/>
          </p:cNvCxnSpPr>
          <p:nvPr/>
        </p:nvCxnSpPr>
        <p:spPr>
          <a:xfrm flipV="1">
            <a:off x="2526669" y="3174889"/>
            <a:ext cx="0" cy="1306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F5AE0F6-F587-4526-9F70-E13D8D3B789E}"/>
              </a:ext>
            </a:extLst>
          </p:cNvPr>
          <p:cNvCxnSpPr>
            <a:cxnSpLocks/>
          </p:cNvCxnSpPr>
          <p:nvPr/>
        </p:nvCxnSpPr>
        <p:spPr>
          <a:xfrm>
            <a:off x="5167886" y="1500048"/>
            <a:ext cx="250545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C65B5D9D-575D-448E-B284-BF11981EE264}"/>
              </a:ext>
            </a:extLst>
          </p:cNvPr>
          <p:cNvCxnSpPr>
            <a:cxnSpLocks/>
          </p:cNvCxnSpPr>
          <p:nvPr/>
        </p:nvCxnSpPr>
        <p:spPr>
          <a:xfrm>
            <a:off x="6353407" y="2381023"/>
            <a:ext cx="1057083"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1C69D600-0251-4E93-980F-90135CD1E171}"/>
              </a:ext>
            </a:extLst>
          </p:cNvPr>
          <p:cNvCxnSpPr>
            <a:cxnSpLocks/>
          </p:cNvCxnSpPr>
          <p:nvPr/>
        </p:nvCxnSpPr>
        <p:spPr>
          <a:xfrm flipH="1" flipV="1">
            <a:off x="7669521" y="1496238"/>
            <a:ext cx="3819" cy="229090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D63D55A3-B380-4821-8921-DAD71F15CD7E}"/>
              </a:ext>
            </a:extLst>
          </p:cNvPr>
          <p:cNvCxnSpPr>
            <a:cxnSpLocks/>
          </p:cNvCxnSpPr>
          <p:nvPr/>
        </p:nvCxnSpPr>
        <p:spPr>
          <a:xfrm flipH="1">
            <a:off x="7155180" y="3775710"/>
            <a:ext cx="51434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EDD71882-41CD-4FCA-8AFD-9CC21331EC4D}"/>
              </a:ext>
            </a:extLst>
          </p:cNvPr>
          <p:cNvCxnSpPr>
            <a:cxnSpLocks/>
          </p:cNvCxnSpPr>
          <p:nvPr/>
        </p:nvCxnSpPr>
        <p:spPr>
          <a:xfrm>
            <a:off x="5171687" y="1596162"/>
            <a:ext cx="2628164"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4B85BC1-0BFD-4E44-9324-813316894831}"/>
              </a:ext>
            </a:extLst>
          </p:cNvPr>
          <p:cNvCxnSpPr>
            <a:cxnSpLocks/>
          </p:cNvCxnSpPr>
          <p:nvPr/>
        </p:nvCxnSpPr>
        <p:spPr>
          <a:xfrm flipV="1">
            <a:off x="7799851" y="1584732"/>
            <a:ext cx="0" cy="2100945"/>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6C9F276-C843-4001-AED7-86355B3D6765}"/>
              </a:ext>
            </a:extLst>
          </p:cNvPr>
          <p:cNvCxnSpPr>
            <a:cxnSpLocks/>
          </p:cNvCxnSpPr>
          <p:nvPr/>
        </p:nvCxnSpPr>
        <p:spPr>
          <a:xfrm flipH="1">
            <a:off x="7153319" y="3685677"/>
            <a:ext cx="646532"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BB496C27-0735-4303-A84A-B728E52B3C84}"/>
              </a:ext>
            </a:extLst>
          </p:cNvPr>
          <p:cNvCxnSpPr>
            <a:cxnSpLocks/>
          </p:cNvCxnSpPr>
          <p:nvPr/>
        </p:nvCxnSpPr>
        <p:spPr>
          <a:xfrm>
            <a:off x="2392680" y="3787140"/>
            <a:ext cx="3041689" cy="31567"/>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14876D9C-AB71-4E5C-824D-63AC34DA9C1F}"/>
              </a:ext>
            </a:extLst>
          </p:cNvPr>
          <p:cNvCxnSpPr>
            <a:cxnSpLocks/>
          </p:cNvCxnSpPr>
          <p:nvPr/>
        </p:nvCxnSpPr>
        <p:spPr>
          <a:xfrm flipV="1">
            <a:off x="2392680" y="3604260"/>
            <a:ext cx="1908" cy="19866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E322FD3A-2AC9-48D7-966F-D9ACF0FBFB03}"/>
              </a:ext>
            </a:extLst>
          </p:cNvPr>
          <p:cNvCxnSpPr>
            <a:cxnSpLocks/>
          </p:cNvCxnSpPr>
          <p:nvPr/>
        </p:nvCxnSpPr>
        <p:spPr>
          <a:xfrm flipH="1">
            <a:off x="4475480" y="1693672"/>
            <a:ext cx="709929"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67532856-0D35-410F-8676-290C4553CD64}"/>
              </a:ext>
            </a:extLst>
          </p:cNvPr>
          <p:cNvCxnSpPr>
            <a:cxnSpLocks/>
          </p:cNvCxnSpPr>
          <p:nvPr/>
        </p:nvCxnSpPr>
        <p:spPr>
          <a:xfrm>
            <a:off x="4469244" y="1683512"/>
            <a:ext cx="9903" cy="1876252"/>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A93CF3AE-05D2-4103-910B-063970F65CC0}"/>
              </a:ext>
            </a:extLst>
          </p:cNvPr>
          <p:cNvCxnSpPr>
            <a:cxnSpLocks/>
          </p:cNvCxnSpPr>
          <p:nvPr/>
        </p:nvCxnSpPr>
        <p:spPr>
          <a:xfrm flipH="1">
            <a:off x="2397760" y="3554684"/>
            <a:ext cx="2086467"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B0627240-25C3-4C6F-A82F-205F4F54D72E}"/>
              </a:ext>
            </a:extLst>
          </p:cNvPr>
          <p:cNvCxnSpPr>
            <a:cxnSpLocks/>
          </p:cNvCxnSpPr>
          <p:nvPr/>
        </p:nvCxnSpPr>
        <p:spPr>
          <a:xfrm flipH="1">
            <a:off x="5283043" y="3734071"/>
            <a:ext cx="13734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DF509F38-C2EA-4872-AC3D-A2337D93425F}"/>
              </a:ext>
            </a:extLst>
          </p:cNvPr>
          <p:cNvCxnSpPr>
            <a:cxnSpLocks/>
          </p:cNvCxnSpPr>
          <p:nvPr/>
        </p:nvCxnSpPr>
        <p:spPr>
          <a:xfrm>
            <a:off x="5273040" y="3290276"/>
            <a:ext cx="20028" cy="44622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0E1C90D0-B277-4A53-A888-A8068A6BFF77}"/>
              </a:ext>
            </a:extLst>
          </p:cNvPr>
          <p:cNvCxnSpPr/>
          <p:nvPr/>
        </p:nvCxnSpPr>
        <p:spPr>
          <a:xfrm>
            <a:off x="1216669" y="3486912"/>
            <a:ext cx="0" cy="765211"/>
          </a:xfrm>
          <a:prstGeom prst="line">
            <a:avLst/>
          </a:prstGeom>
          <a:ln>
            <a:solidFill>
              <a:srgbClr val="2465BA"/>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89B6F4B-4992-4292-9F7C-03FBDC15CFD1}"/>
              </a:ext>
            </a:extLst>
          </p:cNvPr>
          <p:cNvCxnSpPr>
            <a:cxnSpLocks/>
          </p:cNvCxnSpPr>
          <p:nvPr/>
        </p:nvCxnSpPr>
        <p:spPr>
          <a:xfrm flipH="1">
            <a:off x="1216669" y="4264315"/>
            <a:ext cx="4203716" cy="0"/>
          </a:xfrm>
          <a:prstGeom prst="line">
            <a:avLst/>
          </a:prstGeom>
          <a:ln>
            <a:solidFill>
              <a:srgbClr val="2465BA"/>
            </a:solidFill>
          </a:ln>
        </p:spPr>
        <p:style>
          <a:lnRef idx="2">
            <a:schemeClr val="accent1"/>
          </a:lnRef>
          <a:fillRef idx="0">
            <a:schemeClr val="accent1"/>
          </a:fillRef>
          <a:effectRef idx="1">
            <a:schemeClr val="accent1"/>
          </a:effectRef>
          <a:fontRef idx="minor">
            <a:schemeClr val="tx1"/>
          </a:fontRef>
        </p:style>
      </p:cxnSp>
      <p:sp>
        <p:nvSpPr>
          <p:cNvPr id="158" name="Rectangle 157">
            <a:extLst>
              <a:ext uri="{FF2B5EF4-FFF2-40B4-BE49-F238E27FC236}">
                <a16:creationId xmlns:a16="http://schemas.microsoft.com/office/drawing/2014/main" id="{20D5F5DA-2311-4477-A954-5E9F40C88749}"/>
              </a:ext>
            </a:extLst>
          </p:cNvPr>
          <p:cNvSpPr/>
          <p:nvPr/>
        </p:nvSpPr>
        <p:spPr>
          <a:xfrm>
            <a:off x="1234194" y="3950216"/>
            <a:ext cx="645588" cy="2072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59" name="Straight Connector 158">
            <a:extLst>
              <a:ext uri="{FF2B5EF4-FFF2-40B4-BE49-F238E27FC236}">
                <a16:creationId xmlns:a16="http://schemas.microsoft.com/office/drawing/2014/main" id="{B9DDE251-E93E-4850-BFED-65D9CE545B10}"/>
              </a:ext>
            </a:extLst>
          </p:cNvPr>
          <p:cNvCxnSpPr>
            <a:cxnSpLocks/>
          </p:cNvCxnSpPr>
          <p:nvPr/>
        </p:nvCxnSpPr>
        <p:spPr>
          <a:xfrm flipH="1">
            <a:off x="2225040" y="3486912"/>
            <a:ext cx="167640"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891810-01EC-4C46-91CA-4E697F1AB586}"/>
              </a:ext>
            </a:extLst>
          </p:cNvPr>
          <p:cNvCxnSpPr>
            <a:cxnSpLocks/>
          </p:cNvCxnSpPr>
          <p:nvPr/>
        </p:nvCxnSpPr>
        <p:spPr>
          <a:xfrm flipV="1">
            <a:off x="2225040" y="3486912"/>
            <a:ext cx="0" cy="545155"/>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BD91C27B-71C4-42CD-A5E9-632724AE390F}"/>
              </a:ext>
            </a:extLst>
          </p:cNvPr>
          <p:cNvCxnSpPr>
            <a:cxnSpLocks/>
          </p:cNvCxnSpPr>
          <p:nvPr/>
        </p:nvCxnSpPr>
        <p:spPr>
          <a:xfrm flipH="1" flipV="1">
            <a:off x="1511808" y="4012677"/>
            <a:ext cx="713231" cy="1939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B5DC5F8B-08F3-468C-9B9A-DA84BCBFF551}"/>
              </a:ext>
            </a:extLst>
          </p:cNvPr>
          <p:cNvCxnSpPr>
            <a:cxnSpLocks/>
          </p:cNvCxnSpPr>
          <p:nvPr/>
        </p:nvCxnSpPr>
        <p:spPr>
          <a:xfrm>
            <a:off x="1511808" y="3817620"/>
            <a:ext cx="0" cy="214447"/>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03AB83C8-ED9B-4354-B254-70A126FC0FAE}"/>
              </a:ext>
            </a:extLst>
          </p:cNvPr>
          <p:cNvCxnSpPr>
            <a:cxnSpLocks/>
          </p:cNvCxnSpPr>
          <p:nvPr/>
        </p:nvCxnSpPr>
        <p:spPr>
          <a:xfrm flipV="1">
            <a:off x="2294386" y="3099883"/>
            <a:ext cx="0" cy="99488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56229DDD-7E14-4F2C-96EA-661F5E6CE0DC}"/>
              </a:ext>
            </a:extLst>
          </p:cNvPr>
          <p:cNvCxnSpPr>
            <a:cxnSpLocks/>
          </p:cNvCxnSpPr>
          <p:nvPr/>
        </p:nvCxnSpPr>
        <p:spPr>
          <a:xfrm flipH="1" flipV="1">
            <a:off x="1581154" y="4075380"/>
            <a:ext cx="713231" cy="1939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51149E30-E1CA-48D8-BB04-B852BB02A40C}"/>
              </a:ext>
            </a:extLst>
          </p:cNvPr>
          <p:cNvCxnSpPr>
            <a:cxnSpLocks/>
          </p:cNvCxnSpPr>
          <p:nvPr/>
        </p:nvCxnSpPr>
        <p:spPr>
          <a:xfrm>
            <a:off x="1581154" y="3864864"/>
            <a:ext cx="0" cy="22990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0B4F566E-DA23-412F-9941-E0C29CEBE734}"/>
              </a:ext>
            </a:extLst>
          </p:cNvPr>
          <p:cNvCxnSpPr>
            <a:cxnSpLocks/>
          </p:cNvCxnSpPr>
          <p:nvPr/>
        </p:nvCxnSpPr>
        <p:spPr>
          <a:xfrm flipH="1">
            <a:off x="2294385" y="3099883"/>
            <a:ext cx="23228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620E3885-B277-44FE-9537-92CD9BDDA6FF}"/>
              </a:ext>
            </a:extLst>
          </p:cNvPr>
          <p:cNvCxnSpPr>
            <a:cxnSpLocks/>
          </p:cNvCxnSpPr>
          <p:nvPr/>
        </p:nvCxnSpPr>
        <p:spPr>
          <a:xfrm flipV="1">
            <a:off x="7153319" y="2427662"/>
            <a:ext cx="1665707" cy="967087"/>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88EC13FC-9EC8-40AD-90FF-642B38B7206C}"/>
              </a:ext>
            </a:extLst>
          </p:cNvPr>
          <p:cNvCxnSpPr>
            <a:cxnSpLocks/>
          </p:cNvCxnSpPr>
          <p:nvPr/>
        </p:nvCxnSpPr>
        <p:spPr>
          <a:xfrm flipV="1">
            <a:off x="7147300" y="2374701"/>
            <a:ext cx="1556179" cy="946544"/>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AF3FA374-8002-43F7-940C-E6459D7F76C5}"/>
              </a:ext>
            </a:extLst>
          </p:cNvPr>
          <p:cNvCxnSpPr>
            <a:cxnSpLocks/>
          </p:cNvCxnSpPr>
          <p:nvPr/>
        </p:nvCxnSpPr>
        <p:spPr>
          <a:xfrm flipV="1">
            <a:off x="7153319" y="3390829"/>
            <a:ext cx="1149433" cy="9416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C22802E6-8543-4A48-96B5-E3A5854E6408}"/>
              </a:ext>
            </a:extLst>
          </p:cNvPr>
          <p:cNvCxnSpPr>
            <a:cxnSpLocks/>
          </p:cNvCxnSpPr>
          <p:nvPr/>
        </p:nvCxnSpPr>
        <p:spPr>
          <a:xfrm flipV="1">
            <a:off x="5429256" y="3888155"/>
            <a:ext cx="2807931" cy="29276"/>
          </a:xfrm>
          <a:prstGeom prst="line">
            <a:avLst/>
          </a:prstGeom>
          <a:ln>
            <a:solidFill>
              <a:srgbClr val="CC00CC"/>
            </a:solidFill>
          </a:ln>
        </p:spPr>
        <p:style>
          <a:lnRef idx="2">
            <a:schemeClr val="accent1"/>
          </a:lnRef>
          <a:fillRef idx="0">
            <a:schemeClr val="accent1"/>
          </a:fillRef>
          <a:effectRef idx="1">
            <a:schemeClr val="accent1"/>
          </a:effectRef>
          <a:fontRef idx="minor">
            <a:schemeClr val="tx1"/>
          </a:fontRef>
        </p:style>
      </p:cxnSp>
      <p:pic>
        <p:nvPicPr>
          <p:cNvPr id="201" name="Picture 200">
            <a:extLst>
              <a:ext uri="{FF2B5EF4-FFF2-40B4-BE49-F238E27FC236}">
                <a16:creationId xmlns:a16="http://schemas.microsoft.com/office/drawing/2014/main" id="{291A1B5B-B8B1-4984-9AFB-854F9133E795}"/>
              </a:ext>
            </a:extLst>
          </p:cNvPr>
          <p:cNvPicPr>
            <a:picLocks noChangeAspect="1"/>
          </p:cNvPicPr>
          <p:nvPr/>
        </p:nvPicPr>
        <p:blipFill>
          <a:blip r:embed="rId7"/>
          <a:stretch>
            <a:fillRect/>
          </a:stretch>
        </p:blipFill>
        <p:spPr>
          <a:xfrm>
            <a:off x="945583" y="641758"/>
            <a:ext cx="1984372" cy="992186"/>
          </a:xfrm>
          <a:prstGeom prst="rect">
            <a:avLst/>
          </a:prstGeom>
        </p:spPr>
      </p:pic>
      <p:sp>
        <p:nvSpPr>
          <p:cNvPr id="203" name="Oval 202">
            <a:extLst>
              <a:ext uri="{FF2B5EF4-FFF2-40B4-BE49-F238E27FC236}">
                <a16:creationId xmlns:a16="http://schemas.microsoft.com/office/drawing/2014/main" id="{7CD43012-5C50-4537-A575-7F1504F7E233}"/>
              </a:ext>
            </a:extLst>
          </p:cNvPr>
          <p:cNvSpPr/>
          <p:nvPr/>
        </p:nvSpPr>
        <p:spPr>
          <a:xfrm rot="973405">
            <a:off x="2467095" y="874968"/>
            <a:ext cx="327947" cy="2657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204" name="TextBox 203">
            <a:extLst>
              <a:ext uri="{FF2B5EF4-FFF2-40B4-BE49-F238E27FC236}">
                <a16:creationId xmlns:a16="http://schemas.microsoft.com/office/drawing/2014/main" id="{953EAAA6-9DE5-4E3E-BF91-31D01C2EE76A}"/>
              </a:ext>
            </a:extLst>
          </p:cNvPr>
          <p:cNvSpPr txBox="1"/>
          <p:nvPr/>
        </p:nvSpPr>
        <p:spPr>
          <a:xfrm rot="16200000">
            <a:off x="2329579" y="774650"/>
            <a:ext cx="461010"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400" b="0" i="0" u="none" strike="noStrike" kern="0" cap="none" spc="0" normalizeH="0" baseline="0" noProof="0" dirty="0">
                <a:ln>
                  <a:noFill/>
                </a:ln>
                <a:solidFill>
                  <a:srgbClr val="000000"/>
                </a:solidFill>
                <a:effectLst/>
                <a:uLnTx/>
                <a:uFillTx/>
                <a:latin typeface="Arial"/>
                <a:cs typeface="Arial"/>
                <a:sym typeface="Arial"/>
              </a:rPr>
              <a:t>op</a:t>
            </a:r>
          </a:p>
        </p:txBody>
      </p:sp>
      <p:sp>
        <p:nvSpPr>
          <p:cNvPr id="205" name="TextBox 204">
            <a:extLst>
              <a:ext uri="{FF2B5EF4-FFF2-40B4-BE49-F238E27FC236}">
                <a16:creationId xmlns:a16="http://schemas.microsoft.com/office/drawing/2014/main" id="{925C4DBD-DAAC-4A6F-B3C4-77581AEB3DDF}"/>
              </a:ext>
            </a:extLst>
          </p:cNvPr>
          <p:cNvSpPr txBox="1"/>
          <p:nvPr/>
        </p:nvSpPr>
        <p:spPr>
          <a:xfrm rot="16200000">
            <a:off x="2398829" y="776248"/>
            <a:ext cx="461010" cy="1384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00" b="0" i="0" u="none" strike="noStrike" kern="0" cap="none" spc="0" normalizeH="0" baseline="0" noProof="0" dirty="0">
                <a:ln>
                  <a:noFill/>
                </a:ln>
                <a:solidFill>
                  <a:srgbClr val="000000"/>
                </a:solidFill>
                <a:effectLst/>
                <a:uLnTx/>
                <a:uFillTx/>
                <a:latin typeface="Arial"/>
                <a:cs typeface="Arial"/>
                <a:sym typeface="Arial"/>
              </a:rPr>
              <a:t>GND</a:t>
            </a:r>
          </a:p>
        </p:txBody>
      </p:sp>
      <p:sp>
        <p:nvSpPr>
          <p:cNvPr id="206" name="TextBox 205">
            <a:extLst>
              <a:ext uri="{FF2B5EF4-FFF2-40B4-BE49-F238E27FC236}">
                <a16:creationId xmlns:a16="http://schemas.microsoft.com/office/drawing/2014/main" id="{677D5E11-7618-4AA9-AC66-FF94D825265B}"/>
              </a:ext>
            </a:extLst>
          </p:cNvPr>
          <p:cNvSpPr txBox="1"/>
          <p:nvPr/>
        </p:nvSpPr>
        <p:spPr>
          <a:xfrm rot="16200000">
            <a:off x="2466345" y="767751"/>
            <a:ext cx="461010"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400" b="0" i="0" u="none" strike="noStrike" kern="0" cap="none" spc="0" normalizeH="0" baseline="0" noProof="0" dirty="0">
                <a:ln>
                  <a:noFill/>
                </a:ln>
                <a:solidFill>
                  <a:srgbClr val="000000"/>
                </a:solidFill>
                <a:effectLst/>
                <a:uLnTx/>
                <a:uFillTx/>
                <a:latin typeface="Arial"/>
                <a:cs typeface="Arial"/>
                <a:sym typeface="Arial"/>
              </a:rPr>
              <a:t>5v</a:t>
            </a:r>
          </a:p>
        </p:txBody>
      </p:sp>
      <p:cxnSp>
        <p:nvCxnSpPr>
          <p:cNvPr id="208" name="Straight Connector 207">
            <a:extLst>
              <a:ext uri="{FF2B5EF4-FFF2-40B4-BE49-F238E27FC236}">
                <a16:creationId xmlns:a16="http://schemas.microsoft.com/office/drawing/2014/main" id="{30CB89C8-0874-43E2-9F8F-779009447106}"/>
              </a:ext>
            </a:extLst>
          </p:cNvPr>
          <p:cNvCxnSpPr>
            <a:cxnSpLocks/>
          </p:cNvCxnSpPr>
          <p:nvPr/>
        </p:nvCxnSpPr>
        <p:spPr>
          <a:xfrm>
            <a:off x="2696850" y="998220"/>
            <a:ext cx="0" cy="2037867"/>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D9D49AAC-567E-4291-B2C0-C565516F1F4F}"/>
              </a:ext>
            </a:extLst>
          </p:cNvPr>
          <p:cNvCxnSpPr>
            <a:cxnSpLocks/>
          </p:cNvCxnSpPr>
          <p:nvPr/>
        </p:nvCxnSpPr>
        <p:spPr>
          <a:xfrm>
            <a:off x="2509810" y="3036087"/>
            <a:ext cx="187040"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9A2162F2-FA9E-4E93-9856-FCDC8956C9DA}"/>
              </a:ext>
            </a:extLst>
          </p:cNvPr>
          <p:cNvCxnSpPr>
            <a:cxnSpLocks/>
          </p:cNvCxnSpPr>
          <p:nvPr/>
        </p:nvCxnSpPr>
        <p:spPr>
          <a:xfrm>
            <a:off x="2629334" y="996073"/>
            <a:ext cx="7694" cy="2429411"/>
          </a:xfrm>
          <a:prstGeom prst="line">
            <a:avLst/>
          </a:prstGeom>
          <a:ln>
            <a:solidFill>
              <a:srgbClr val="65617D"/>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1B2A76ED-AE9B-4E19-BB50-2B4B1416421C}"/>
              </a:ext>
            </a:extLst>
          </p:cNvPr>
          <p:cNvCxnSpPr>
            <a:cxnSpLocks/>
          </p:cNvCxnSpPr>
          <p:nvPr/>
        </p:nvCxnSpPr>
        <p:spPr>
          <a:xfrm>
            <a:off x="2383009" y="3429586"/>
            <a:ext cx="272868" cy="0"/>
          </a:xfrm>
          <a:prstGeom prst="line">
            <a:avLst/>
          </a:prstGeom>
          <a:ln>
            <a:solidFill>
              <a:srgbClr val="65617D"/>
            </a:solidFill>
          </a:ln>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id="{02928EA3-3C65-4874-97F6-BAC15DD8E52F}"/>
              </a:ext>
            </a:extLst>
          </p:cNvPr>
          <p:cNvCxnSpPr>
            <a:cxnSpLocks/>
          </p:cNvCxnSpPr>
          <p:nvPr/>
        </p:nvCxnSpPr>
        <p:spPr>
          <a:xfrm>
            <a:off x="2567778" y="1016397"/>
            <a:ext cx="1150" cy="1538067"/>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id="{5EDBCDC0-33FA-4DD3-AC3B-06D1FC293A10}"/>
              </a:ext>
            </a:extLst>
          </p:cNvPr>
          <p:cNvCxnSpPr>
            <a:cxnSpLocks/>
          </p:cNvCxnSpPr>
          <p:nvPr/>
        </p:nvCxnSpPr>
        <p:spPr>
          <a:xfrm flipV="1">
            <a:off x="2560084" y="2533530"/>
            <a:ext cx="1206302" cy="446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id="{41AEDF89-62BC-44B3-A91B-5FA28BD5D1DD}"/>
              </a:ext>
            </a:extLst>
          </p:cNvPr>
          <p:cNvCxnSpPr>
            <a:cxnSpLocks/>
          </p:cNvCxnSpPr>
          <p:nvPr/>
        </p:nvCxnSpPr>
        <p:spPr>
          <a:xfrm>
            <a:off x="3757789" y="2528451"/>
            <a:ext cx="6908" cy="1647809"/>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a:extLst>
              <a:ext uri="{FF2B5EF4-FFF2-40B4-BE49-F238E27FC236}">
                <a16:creationId xmlns:a16="http://schemas.microsoft.com/office/drawing/2014/main" id="{577567AF-72F3-4CD3-ADA5-D331D2B65E11}"/>
              </a:ext>
            </a:extLst>
          </p:cNvPr>
          <p:cNvCxnSpPr>
            <a:cxnSpLocks/>
          </p:cNvCxnSpPr>
          <p:nvPr/>
        </p:nvCxnSpPr>
        <p:spPr>
          <a:xfrm flipH="1" flipV="1">
            <a:off x="3756100" y="4183071"/>
            <a:ext cx="1659239" cy="5381"/>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46" name="Straight Connector 245">
            <a:extLst>
              <a:ext uri="{FF2B5EF4-FFF2-40B4-BE49-F238E27FC236}">
                <a16:creationId xmlns:a16="http://schemas.microsoft.com/office/drawing/2014/main" id="{C5A613DB-207D-4ECA-B687-8015030D967C}"/>
              </a:ext>
            </a:extLst>
          </p:cNvPr>
          <p:cNvCxnSpPr>
            <a:cxnSpLocks/>
          </p:cNvCxnSpPr>
          <p:nvPr/>
        </p:nvCxnSpPr>
        <p:spPr>
          <a:xfrm flipH="1">
            <a:off x="8224995" y="3439836"/>
            <a:ext cx="12192" cy="477595"/>
          </a:xfrm>
          <a:prstGeom prst="line">
            <a:avLst/>
          </a:prstGeom>
          <a:ln>
            <a:solidFill>
              <a:srgbClr val="CC00CC"/>
            </a:solidFill>
          </a:ln>
        </p:spPr>
        <p:style>
          <a:lnRef idx="2">
            <a:schemeClr val="accent1"/>
          </a:lnRef>
          <a:fillRef idx="0">
            <a:schemeClr val="accent1"/>
          </a:fillRef>
          <a:effectRef idx="1">
            <a:schemeClr val="accent1"/>
          </a:effectRef>
          <a:fontRef idx="minor">
            <a:schemeClr val="tx1"/>
          </a:fontRef>
        </p:style>
      </p:cxnSp>
      <p:cxnSp>
        <p:nvCxnSpPr>
          <p:cNvPr id="255" name="Straight Arrow Connector 254">
            <a:extLst>
              <a:ext uri="{FF2B5EF4-FFF2-40B4-BE49-F238E27FC236}">
                <a16:creationId xmlns:a16="http://schemas.microsoft.com/office/drawing/2014/main" id="{9EA4B840-8BDC-4880-A1BA-1B901980F405}"/>
              </a:ext>
            </a:extLst>
          </p:cNvPr>
          <p:cNvCxnSpPr>
            <a:cxnSpLocks/>
          </p:cNvCxnSpPr>
          <p:nvPr/>
        </p:nvCxnSpPr>
        <p:spPr>
          <a:xfrm flipH="1" flipV="1">
            <a:off x="718132" y="1853645"/>
            <a:ext cx="1707627" cy="11040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6" name="TextBox 255">
            <a:extLst>
              <a:ext uri="{FF2B5EF4-FFF2-40B4-BE49-F238E27FC236}">
                <a16:creationId xmlns:a16="http://schemas.microsoft.com/office/drawing/2014/main" id="{CD4536CB-5E2E-4005-BD0B-74AA3A058D87}"/>
              </a:ext>
            </a:extLst>
          </p:cNvPr>
          <p:cNvSpPr txBox="1"/>
          <p:nvPr/>
        </p:nvSpPr>
        <p:spPr>
          <a:xfrm>
            <a:off x="317872" y="1683512"/>
            <a:ext cx="49136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cs typeface="Arial"/>
                <a:sym typeface="Arial"/>
              </a:rPr>
              <a:t>5V</a:t>
            </a:r>
          </a:p>
        </p:txBody>
      </p:sp>
      <p:cxnSp>
        <p:nvCxnSpPr>
          <p:cNvPr id="258" name="Straight Arrow Connector 257">
            <a:extLst>
              <a:ext uri="{FF2B5EF4-FFF2-40B4-BE49-F238E27FC236}">
                <a16:creationId xmlns:a16="http://schemas.microsoft.com/office/drawing/2014/main" id="{7C8FCEF1-E056-45E9-A8AC-84E8190E5316}"/>
              </a:ext>
            </a:extLst>
          </p:cNvPr>
          <p:cNvCxnSpPr>
            <a:cxnSpLocks/>
          </p:cNvCxnSpPr>
          <p:nvPr/>
        </p:nvCxnSpPr>
        <p:spPr>
          <a:xfrm>
            <a:off x="2408577" y="3794027"/>
            <a:ext cx="158691" cy="815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0" name="TextBox 259">
            <a:extLst>
              <a:ext uri="{FF2B5EF4-FFF2-40B4-BE49-F238E27FC236}">
                <a16:creationId xmlns:a16="http://schemas.microsoft.com/office/drawing/2014/main" id="{58D5C8CA-E2FE-4CC6-985A-0D085D7E2888}"/>
              </a:ext>
            </a:extLst>
          </p:cNvPr>
          <p:cNvSpPr txBox="1"/>
          <p:nvPr/>
        </p:nvSpPr>
        <p:spPr>
          <a:xfrm>
            <a:off x="2356176" y="4608198"/>
            <a:ext cx="8352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Arial"/>
                <a:cs typeface="Arial"/>
                <a:sym typeface="Arial"/>
              </a:rPr>
              <a:t>GND</a:t>
            </a:r>
          </a:p>
        </p:txBody>
      </p:sp>
      <p:pic>
        <p:nvPicPr>
          <p:cNvPr id="3" name="Picture 2">
            <a:extLst>
              <a:ext uri="{FF2B5EF4-FFF2-40B4-BE49-F238E27FC236}">
                <a16:creationId xmlns:a16="http://schemas.microsoft.com/office/drawing/2014/main" id="{EAA1C203-2E5D-4F14-8DC8-06844C9EF1F2}"/>
              </a:ext>
            </a:extLst>
          </p:cNvPr>
          <p:cNvPicPr>
            <a:picLocks noChangeAspect="1"/>
          </p:cNvPicPr>
          <p:nvPr/>
        </p:nvPicPr>
        <p:blipFill>
          <a:blip r:embed="rId8"/>
          <a:stretch>
            <a:fillRect/>
          </a:stretch>
        </p:blipFill>
        <p:spPr>
          <a:xfrm>
            <a:off x="2929453" y="4075380"/>
            <a:ext cx="1373722" cy="1373722"/>
          </a:xfrm>
          <a:prstGeom prst="rect">
            <a:avLst/>
          </a:prstGeom>
        </p:spPr>
      </p:pic>
      <p:cxnSp>
        <p:nvCxnSpPr>
          <p:cNvPr id="6" name="Straight Connector 5">
            <a:extLst>
              <a:ext uri="{FF2B5EF4-FFF2-40B4-BE49-F238E27FC236}">
                <a16:creationId xmlns:a16="http://schemas.microsoft.com/office/drawing/2014/main" id="{C4C724F1-C6C8-449B-BFE5-447A046F47A2}"/>
              </a:ext>
            </a:extLst>
          </p:cNvPr>
          <p:cNvCxnSpPr>
            <a:cxnSpLocks/>
          </p:cNvCxnSpPr>
          <p:nvPr/>
        </p:nvCxnSpPr>
        <p:spPr>
          <a:xfrm flipV="1">
            <a:off x="3966210" y="3642360"/>
            <a:ext cx="1449129" cy="923925"/>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CDB1D1D2-A789-40F6-B70F-C5F3394B04CA}"/>
              </a:ext>
            </a:extLst>
          </p:cNvPr>
          <p:cNvCxnSpPr>
            <a:cxnSpLocks/>
          </p:cNvCxnSpPr>
          <p:nvPr/>
        </p:nvCxnSpPr>
        <p:spPr>
          <a:xfrm flipH="1" flipV="1">
            <a:off x="2392680" y="3356119"/>
            <a:ext cx="1558792" cy="6561"/>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32307DA9-9B62-4B22-8807-42BF76F26786}"/>
              </a:ext>
            </a:extLst>
          </p:cNvPr>
          <p:cNvCxnSpPr>
            <a:cxnSpLocks/>
          </p:cNvCxnSpPr>
          <p:nvPr/>
        </p:nvCxnSpPr>
        <p:spPr>
          <a:xfrm flipH="1">
            <a:off x="3891280" y="4484370"/>
            <a:ext cx="3263900" cy="0"/>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4577E155-14DF-42BE-B4AE-1553B486CD0D}"/>
              </a:ext>
            </a:extLst>
          </p:cNvPr>
          <p:cNvCxnSpPr>
            <a:cxnSpLocks/>
          </p:cNvCxnSpPr>
          <p:nvPr/>
        </p:nvCxnSpPr>
        <p:spPr>
          <a:xfrm>
            <a:off x="3943626" y="3351443"/>
            <a:ext cx="7141" cy="1177497"/>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21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618" name="Google Shape;618;p29"/>
          <p:cNvSpPr/>
          <p:nvPr/>
        </p:nvSpPr>
        <p:spPr>
          <a:xfrm>
            <a:off x="578573" y="2061638"/>
            <a:ext cx="1926086" cy="1019492"/>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IF ACCIDENT HAPPENED</a:t>
            </a: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2504659" y="2061638"/>
            <a:ext cx="2067339" cy="1019492"/>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ACCIDENT SENSE BY SENSORS</a:t>
            </a: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6718851" y="2061638"/>
            <a:ext cx="2040835" cy="1019492"/>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RESCUED!!</a:t>
            </a: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95300"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7" name="Picture 6">
            <a:extLst>
              <a:ext uri="{FF2B5EF4-FFF2-40B4-BE49-F238E27FC236}">
                <a16:creationId xmlns:a16="http://schemas.microsoft.com/office/drawing/2014/main" id="{1CE1DC04-EA86-4D65-AD2F-83B5D3868DD8}"/>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924262" y="0"/>
            <a:ext cx="2219738" cy="425179"/>
          </a:xfrm>
          <a:prstGeom prst="rect">
            <a:avLst/>
          </a:prstGeom>
        </p:spPr>
      </p:pic>
      <p:pic>
        <p:nvPicPr>
          <p:cNvPr id="3" name="Picture 2">
            <a:extLst>
              <a:ext uri="{FF2B5EF4-FFF2-40B4-BE49-F238E27FC236}">
                <a16:creationId xmlns:a16="http://schemas.microsoft.com/office/drawing/2014/main" id="{931BEE36-A637-4F71-B759-2204AEDFC894}"/>
              </a:ext>
            </a:extLst>
          </p:cNvPr>
          <p:cNvPicPr>
            <a:picLocks noChangeAspect="1"/>
          </p:cNvPicPr>
          <p:nvPr/>
        </p:nvPicPr>
        <p:blipFill>
          <a:blip r:embed="rId4"/>
          <a:stretch>
            <a:fillRect/>
          </a:stretch>
        </p:blipFill>
        <p:spPr>
          <a:xfrm>
            <a:off x="0" y="0"/>
            <a:ext cx="409575" cy="428625"/>
          </a:xfrm>
          <a:prstGeom prst="rect">
            <a:avLst/>
          </a:prstGeom>
        </p:spPr>
      </p:pic>
      <p:sp>
        <p:nvSpPr>
          <p:cNvPr id="9" name="Google Shape;620;p29">
            <a:extLst>
              <a:ext uri="{FF2B5EF4-FFF2-40B4-BE49-F238E27FC236}">
                <a16:creationId xmlns:a16="http://schemas.microsoft.com/office/drawing/2014/main" id="{FD012EE7-B995-4F99-957A-DA421D40D644}"/>
              </a:ext>
            </a:extLst>
          </p:cNvPr>
          <p:cNvSpPr/>
          <p:nvPr/>
        </p:nvSpPr>
        <p:spPr>
          <a:xfrm>
            <a:off x="4598503" y="2061638"/>
            <a:ext cx="2120348" cy="1019492"/>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SEND MESSAGES TO GIVEN NUMBERS</a:t>
            </a:r>
            <a:endParaRPr b="1" dirty="0">
              <a:solidFill>
                <a:srgbClr val="FFFFFF"/>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457200" y="1533832"/>
            <a:ext cx="2392500" cy="331569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400" dirty="0">
                <a:solidFill>
                  <a:schemeClr val="accent6"/>
                </a:solidFill>
              </a:rPr>
              <a:t>1) If a person experiences drowsiness then IR Sensor detects the closed eyelids and buzzer starts buzzing after a gap of 2-3 seconds.</a:t>
            </a:r>
          </a:p>
          <a:p>
            <a:pPr marL="0" lvl="0" indent="0" algn="l" rtl="0">
              <a:spcBef>
                <a:spcPts val="600"/>
              </a:spcBef>
              <a:spcAft>
                <a:spcPts val="0"/>
              </a:spcAft>
              <a:buNone/>
            </a:pPr>
            <a:r>
              <a:rPr lang="en-US" sz="1400" dirty="0">
                <a:solidFill>
                  <a:schemeClr val="accent6"/>
                </a:solidFill>
              </a:rPr>
              <a:t>3) This is a low cost prototype which is easily available and manufactured.</a:t>
            </a:r>
            <a:endParaRPr sz="1400" dirty="0">
              <a:solidFill>
                <a:schemeClr val="accent6"/>
              </a:solidFill>
            </a:endParaRPr>
          </a:p>
        </p:txBody>
      </p:sp>
      <p:sp>
        <p:nvSpPr>
          <p:cNvPr id="126" name="Google Shape;126;p21"/>
          <p:cNvSpPr txBox="1">
            <a:spLocks noGrp="1"/>
          </p:cNvSpPr>
          <p:nvPr>
            <p:ph type="title"/>
          </p:nvPr>
        </p:nvSpPr>
        <p:spPr>
          <a:xfrm>
            <a:off x="406086" y="494698"/>
            <a:ext cx="63003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dirty="0"/>
              <a:t>ADVANTAGES</a:t>
            </a:r>
            <a:endParaRPr sz="2800" dirty="0"/>
          </a:p>
        </p:txBody>
      </p:sp>
      <p:sp>
        <p:nvSpPr>
          <p:cNvPr id="127" name="Google Shape;127;p21"/>
          <p:cNvSpPr txBox="1">
            <a:spLocks noGrp="1"/>
          </p:cNvSpPr>
          <p:nvPr>
            <p:ph type="body" idx="2"/>
          </p:nvPr>
        </p:nvSpPr>
        <p:spPr>
          <a:xfrm>
            <a:off x="2993928" y="1533832"/>
            <a:ext cx="2392500" cy="331569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400" dirty="0"/>
              <a:t>2) We have a special feature that is only available in luxury cars nowadays that sends SMS to registered mobile numbers in case of emergency.</a:t>
            </a:r>
            <a:endParaRPr sz="1400" dirty="0"/>
          </a:p>
        </p:txBody>
      </p:sp>
      <p:sp>
        <p:nvSpPr>
          <p:cNvPr id="128" name="Google Shape;12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6" name="Picture 5">
            <a:extLst>
              <a:ext uri="{FF2B5EF4-FFF2-40B4-BE49-F238E27FC236}">
                <a16:creationId xmlns:a16="http://schemas.microsoft.com/office/drawing/2014/main" id="{5B589E1D-94FE-4F0F-B1C5-166238B196DC}"/>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495064" y="0"/>
            <a:ext cx="2582675" cy="494698"/>
          </a:xfrm>
          <a:prstGeom prst="rect">
            <a:avLst/>
          </a:prstGeom>
        </p:spPr>
      </p:pic>
      <p:pic>
        <p:nvPicPr>
          <p:cNvPr id="7" name="Picture 6">
            <a:extLst>
              <a:ext uri="{FF2B5EF4-FFF2-40B4-BE49-F238E27FC236}">
                <a16:creationId xmlns:a16="http://schemas.microsoft.com/office/drawing/2014/main" id="{CE27C558-16A6-4600-A439-CAEDD68878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406086" cy="4251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457200" y="1533832"/>
            <a:ext cx="2392500" cy="331569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400" dirty="0">
                <a:solidFill>
                  <a:schemeClr val="accent6"/>
                </a:solidFill>
              </a:rPr>
              <a:t>1) This is time consuming process and sometimes sensors are not accurate.</a:t>
            </a:r>
          </a:p>
          <a:p>
            <a:pPr marL="0" lvl="0" indent="0" algn="l" rtl="0">
              <a:spcBef>
                <a:spcPts val="600"/>
              </a:spcBef>
              <a:spcAft>
                <a:spcPts val="0"/>
              </a:spcAft>
              <a:buNone/>
            </a:pPr>
            <a:r>
              <a:rPr lang="en-US" sz="1400" dirty="0">
                <a:solidFill>
                  <a:schemeClr val="accent6"/>
                </a:solidFill>
              </a:rPr>
              <a:t>3) It get heats up when high voltage is applied.</a:t>
            </a:r>
            <a:endParaRPr sz="1400" dirty="0">
              <a:solidFill>
                <a:schemeClr val="accent6"/>
              </a:solidFill>
            </a:endParaRPr>
          </a:p>
        </p:txBody>
      </p:sp>
      <p:sp>
        <p:nvSpPr>
          <p:cNvPr id="126" name="Google Shape;126;p21"/>
          <p:cNvSpPr txBox="1">
            <a:spLocks noGrp="1"/>
          </p:cNvSpPr>
          <p:nvPr>
            <p:ph type="title"/>
          </p:nvPr>
        </p:nvSpPr>
        <p:spPr>
          <a:xfrm>
            <a:off x="406086" y="494698"/>
            <a:ext cx="63003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dirty="0"/>
              <a:t>DISADVANTAGES</a:t>
            </a:r>
            <a:endParaRPr sz="2800" dirty="0"/>
          </a:p>
        </p:txBody>
      </p:sp>
      <p:sp>
        <p:nvSpPr>
          <p:cNvPr id="127" name="Google Shape;127;p21"/>
          <p:cNvSpPr txBox="1">
            <a:spLocks noGrp="1"/>
          </p:cNvSpPr>
          <p:nvPr>
            <p:ph type="body" idx="2"/>
          </p:nvPr>
        </p:nvSpPr>
        <p:spPr>
          <a:xfrm>
            <a:off x="2993928" y="1533832"/>
            <a:ext cx="2392500" cy="331569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400" dirty="0"/>
              <a:t>2) The GSM module only works when it is connected to nearby network tower.</a:t>
            </a:r>
            <a:endParaRPr sz="1400" dirty="0"/>
          </a:p>
        </p:txBody>
      </p:sp>
      <p:sp>
        <p:nvSpPr>
          <p:cNvPr id="128" name="Google Shape;12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6" name="Picture 5">
            <a:extLst>
              <a:ext uri="{FF2B5EF4-FFF2-40B4-BE49-F238E27FC236}">
                <a16:creationId xmlns:a16="http://schemas.microsoft.com/office/drawing/2014/main" id="{5B589E1D-94FE-4F0F-B1C5-166238B196DC}"/>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495064" y="0"/>
            <a:ext cx="2582675" cy="494698"/>
          </a:xfrm>
          <a:prstGeom prst="rect">
            <a:avLst/>
          </a:prstGeom>
        </p:spPr>
      </p:pic>
      <p:pic>
        <p:nvPicPr>
          <p:cNvPr id="7" name="Picture 6">
            <a:extLst>
              <a:ext uri="{FF2B5EF4-FFF2-40B4-BE49-F238E27FC236}">
                <a16:creationId xmlns:a16="http://schemas.microsoft.com/office/drawing/2014/main" id="{CE27C558-16A6-4600-A439-CAEDD68878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406086" cy="425180"/>
          </a:xfrm>
          <a:prstGeom prst="rect">
            <a:avLst/>
          </a:prstGeom>
        </p:spPr>
      </p:pic>
    </p:spTree>
    <p:extLst>
      <p:ext uri="{BB962C8B-B14F-4D97-AF65-F5344CB8AC3E}">
        <p14:creationId xmlns:p14="http://schemas.microsoft.com/office/powerpoint/2010/main" val="249562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title"/>
          </p:nvPr>
        </p:nvSpPr>
        <p:spPr>
          <a:xfrm>
            <a:off x="-99392" y="2488662"/>
            <a:ext cx="63003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500" dirty="0"/>
              <a:t>THANKS!</a:t>
            </a:r>
            <a:endParaRPr sz="8500" dirty="0"/>
          </a:p>
        </p:txBody>
      </p:sp>
      <p:sp>
        <p:nvSpPr>
          <p:cNvPr id="2" name="Text Placeholder 1">
            <a:extLst>
              <a:ext uri="{FF2B5EF4-FFF2-40B4-BE49-F238E27FC236}">
                <a16:creationId xmlns:a16="http://schemas.microsoft.com/office/drawing/2014/main" id="{D9649867-C532-4879-A77E-00BF040A9A78}"/>
              </a:ext>
            </a:extLst>
          </p:cNvPr>
          <p:cNvSpPr>
            <a:spLocks noGrp="1"/>
          </p:cNvSpPr>
          <p:nvPr>
            <p:ph type="body" idx="1"/>
          </p:nvPr>
        </p:nvSpPr>
        <p:spPr>
          <a:xfrm flipH="1">
            <a:off x="5709764" y="642486"/>
            <a:ext cx="2770820" cy="978849"/>
          </a:xfrm>
        </p:spPr>
        <p:txBody>
          <a:bodyPr/>
          <a:lstStyle/>
          <a:p>
            <a:endParaRPr lang="en-IN"/>
          </a:p>
        </p:txBody>
      </p:sp>
      <p:sp>
        <p:nvSpPr>
          <p:cNvPr id="4" name="Text Placeholder 3">
            <a:extLst>
              <a:ext uri="{FF2B5EF4-FFF2-40B4-BE49-F238E27FC236}">
                <a16:creationId xmlns:a16="http://schemas.microsoft.com/office/drawing/2014/main" id="{27B8FC79-6380-41EF-AEA7-B8B1B0F45E36}"/>
              </a:ext>
            </a:extLst>
          </p:cNvPr>
          <p:cNvSpPr>
            <a:spLocks noGrp="1"/>
          </p:cNvSpPr>
          <p:nvPr>
            <p:ph type="body" idx="2"/>
          </p:nvPr>
        </p:nvSpPr>
        <p:spPr>
          <a:xfrm>
            <a:off x="8480584" y="428625"/>
            <a:ext cx="2392500" cy="2767200"/>
          </a:xfrm>
        </p:spPr>
        <p:txBody>
          <a:bodyPr/>
          <a:lstStyle/>
          <a:p>
            <a:endParaRPr lang="en-IN" dirty="0"/>
          </a:p>
        </p:txBody>
      </p:sp>
      <p:sp>
        <p:nvSpPr>
          <p:cNvPr id="721" name="Google Shape;721;p3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E875A88D-CC36-473A-B2D4-D4BC09F1E850}"/>
              </a:ext>
            </a:extLst>
          </p:cNvPr>
          <p:cNvPicPr>
            <a:picLocks noChangeAspect="1"/>
          </p:cNvPicPr>
          <p:nvPr/>
        </p:nvPicPr>
        <p:blipFill>
          <a:blip r:embed="rId3"/>
          <a:stretch>
            <a:fillRect/>
          </a:stretch>
        </p:blipFill>
        <p:spPr>
          <a:xfrm>
            <a:off x="0" y="0"/>
            <a:ext cx="409575" cy="428625"/>
          </a:xfrm>
          <a:prstGeom prst="rect">
            <a:avLst/>
          </a:prstGeom>
        </p:spPr>
      </p:pic>
      <p:pic>
        <p:nvPicPr>
          <p:cNvPr id="5" name="Picture 4">
            <a:extLst>
              <a:ext uri="{FF2B5EF4-FFF2-40B4-BE49-F238E27FC236}">
                <a16:creationId xmlns:a16="http://schemas.microsoft.com/office/drawing/2014/main" id="{D4DA3F6A-B214-45A2-AE66-468562A61A18}"/>
              </a:ext>
            </a:extLst>
          </p:cNvPr>
          <p:cNvPicPr>
            <a:picLocks noChangeAspect="1"/>
          </p:cNvPicPr>
          <p:nvPr/>
        </p:nvPicPr>
        <p:blipFill>
          <a:blip r:embed="rId4"/>
          <a:stretch>
            <a:fillRect/>
          </a:stretch>
        </p:blipFill>
        <p:spPr>
          <a:xfrm>
            <a:off x="6924675" y="0"/>
            <a:ext cx="2219325" cy="428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99" name="Google Shape;499;p18"/>
          <p:cNvSpPr txBox="1">
            <a:spLocks noGrp="1"/>
          </p:cNvSpPr>
          <p:nvPr>
            <p:ph type="title" idx="4294967295"/>
          </p:nvPr>
        </p:nvSpPr>
        <p:spPr>
          <a:xfrm>
            <a:off x="758720" y="0"/>
            <a:ext cx="7606748" cy="9082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accent2"/>
                </a:solidFill>
                <a:latin typeface="Montserrat" panose="00000500000000000000" pitchFamily="2" charset="0"/>
              </a:rPr>
              <a:t>STUDENT’S INTRODUCTION</a:t>
            </a:r>
            <a:endParaRPr sz="2800" dirty="0">
              <a:solidFill>
                <a:schemeClr val="accent2"/>
              </a:solidFill>
              <a:latin typeface="Montserrat" panose="00000500000000000000" pitchFamily="2" charset="0"/>
            </a:endParaRPr>
          </a:p>
        </p:txBody>
      </p:sp>
      <p:sp>
        <p:nvSpPr>
          <p:cNvPr id="500" name="Google Shape;500;p18"/>
          <p:cNvSpPr txBox="1">
            <a:spLocks noGrp="1"/>
          </p:cNvSpPr>
          <p:nvPr>
            <p:ph type="body" idx="4294967295"/>
          </p:nvPr>
        </p:nvSpPr>
        <p:spPr>
          <a:xfrm>
            <a:off x="-192088" y="609600"/>
            <a:ext cx="9336088" cy="4533900"/>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r>
              <a:rPr lang="en-US" dirty="0"/>
              <a:t>				</a:t>
            </a:r>
            <a:r>
              <a:rPr lang="en-US" dirty="0">
                <a:solidFill>
                  <a:schemeClr val="accent3">
                    <a:lumMod val="75000"/>
                  </a:schemeClr>
                </a:solidFill>
                <a:latin typeface="Bahnschrift SemiBold" panose="020B0502040204020203" pitchFamily="34" charset="0"/>
              </a:rPr>
              <a:t>PREPARED BY:-</a:t>
            </a:r>
            <a:endParaRPr dirty="0">
              <a:solidFill>
                <a:schemeClr val="accent3">
                  <a:lumMod val="75000"/>
                </a:schemeClr>
              </a:solidFill>
              <a:latin typeface="Bahnschrift SemiBold" panose="020B0502040204020203" pitchFamily="34" charset="0"/>
            </a:endParaRPr>
          </a:p>
        </p:txBody>
      </p:sp>
      <p:sp>
        <p:nvSpPr>
          <p:cNvPr id="4" name="Rectangle: Rounded Corners 3">
            <a:extLst>
              <a:ext uri="{FF2B5EF4-FFF2-40B4-BE49-F238E27FC236}">
                <a16:creationId xmlns:a16="http://schemas.microsoft.com/office/drawing/2014/main" id="{AC3ADDF0-614E-4BC7-8810-AD237B3686F9}"/>
              </a:ext>
            </a:extLst>
          </p:cNvPr>
          <p:cNvSpPr/>
          <p:nvPr/>
        </p:nvSpPr>
        <p:spPr>
          <a:xfrm>
            <a:off x="1444489" y="1398588"/>
            <a:ext cx="2786267" cy="1413843"/>
          </a:xfrm>
          <a:prstGeom prst="roundRect">
            <a:avLst>
              <a:gd name="adj" fmla="val 1242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dirty="0">
              <a:ln w="0"/>
              <a:solidFill>
                <a:schemeClr val="tx1"/>
              </a:solidFill>
              <a:effectLst>
                <a:outerShdw blurRad="38100" dist="19050" dir="2700000" algn="tl" rotWithShape="0">
                  <a:schemeClr val="dk1">
                    <a:alpha val="40000"/>
                  </a:schemeClr>
                </a:outerShdw>
              </a:effectLst>
            </a:endParaRPr>
          </a:p>
          <a:p>
            <a:r>
              <a:rPr lang="en-US" sz="1200" b="1" dirty="0">
                <a:ln w="0"/>
                <a:solidFill>
                  <a:schemeClr val="tx1"/>
                </a:solidFill>
                <a:effectLst>
                  <a:outerShdw blurRad="38100" dist="19050" dir="2700000" algn="tl" rotWithShape="0">
                    <a:schemeClr val="dk1">
                      <a:alpha val="40000"/>
                    </a:schemeClr>
                  </a:outerShdw>
                </a:effectLst>
                <a:latin typeface="+mj-lt"/>
              </a:rPr>
              <a:t>NAME:PERIN MODI</a:t>
            </a:r>
          </a:p>
          <a:p>
            <a:r>
              <a:rPr lang="en-US" sz="1200" b="1" dirty="0">
                <a:ln w="0"/>
                <a:solidFill>
                  <a:schemeClr val="tx1"/>
                </a:solidFill>
                <a:effectLst>
                  <a:outerShdw blurRad="38100" dist="19050" dir="2700000" algn="tl" rotWithShape="0">
                    <a:schemeClr val="dk1">
                      <a:alpha val="40000"/>
                    </a:schemeClr>
                  </a:outerShdw>
                </a:effectLst>
                <a:latin typeface="+mj-lt"/>
              </a:rPr>
              <a:t>ROLL NO:58</a:t>
            </a:r>
          </a:p>
          <a:p>
            <a:r>
              <a:rPr lang="en-US" sz="1200" b="1" dirty="0">
                <a:ln w="0"/>
                <a:solidFill>
                  <a:schemeClr val="tx1"/>
                </a:solidFill>
                <a:effectLst>
                  <a:outerShdw blurRad="38100" dist="19050" dir="2700000" algn="tl" rotWithShape="0">
                    <a:schemeClr val="dk1">
                      <a:alpha val="40000"/>
                    </a:schemeClr>
                  </a:outerShdw>
                </a:effectLst>
                <a:latin typeface="+mj-lt"/>
              </a:rPr>
              <a:t>ENRLNO:2021002171210083</a:t>
            </a:r>
          </a:p>
          <a:p>
            <a:r>
              <a:rPr lang="en-US" sz="1200" b="1" dirty="0">
                <a:ln w="0"/>
                <a:solidFill>
                  <a:schemeClr val="tx1"/>
                </a:solidFill>
                <a:effectLst>
                  <a:outerShdw blurRad="38100" dist="19050" dir="2700000" algn="tl" rotWithShape="0">
                    <a:schemeClr val="dk1">
                      <a:alpha val="40000"/>
                    </a:schemeClr>
                  </a:outerShdw>
                </a:effectLst>
                <a:latin typeface="+mj-lt"/>
              </a:rPr>
              <a:t>BATCH:B3</a:t>
            </a:r>
          </a:p>
          <a:p>
            <a:r>
              <a:rPr lang="en-US" sz="1200" b="1" dirty="0">
                <a:ln w="0"/>
                <a:solidFill>
                  <a:schemeClr val="tx1"/>
                </a:solidFill>
                <a:effectLst>
                  <a:outerShdw blurRad="38100" dist="19050" dir="2700000" algn="tl" rotWithShape="0">
                    <a:schemeClr val="dk1">
                      <a:alpha val="40000"/>
                    </a:schemeClr>
                  </a:outerShdw>
                </a:effectLst>
                <a:latin typeface="+mj-lt"/>
              </a:rPr>
              <a:t>BRANCH:CSE</a:t>
            </a:r>
          </a:p>
          <a:p>
            <a:pPr algn="ctr"/>
            <a:endParaRPr lang="en-IN" b="1" dirty="0">
              <a:ln/>
              <a:solidFill>
                <a:schemeClr val="accent4"/>
              </a:solidFill>
            </a:endParaRPr>
          </a:p>
        </p:txBody>
      </p:sp>
      <p:sp>
        <p:nvSpPr>
          <p:cNvPr id="9" name="Rectangle: Rounded Corners 8">
            <a:extLst>
              <a:ext uri="{FF2B5EF4-FFF2-40B4-BE49-F238E27FC236}">
                <a16:creationId xmlns:a16="http://schemas.microsoft.com/office/drawing/2014/main" id="{C5D93D09-516A-4DC5-BA6A-D4DC34EB629E}"/>
              </a:ext>
            </a:extLst>
          </p:cNvPr>
          <p:cNvSpPr/>
          <p:nvPr/>
        </p:nvSpPr>
        <p:spPr>
          <a:xfrm>
            <a:off x="4913245" y="1398588"/>
            <a:ext cx="2806143" cy="1413843"/>
          </a:xfrm>
          <a:prstGeom prst="roundRect">
            <a:avLst>
              <a:gd name="adj" fmla="val 1242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dirty="0">
              <a:ln w="0"/>
              <a:solidFill>
                <a:schemeClr val="tx1"/>
              </a:solidFill>
              <a:effectLst>
                <a:outerShdw blurRad="38100" dist="19050" dir="2700000" algn="tl" rotWithShape="0">
                  <a:schemeClr val="dk1">
                    <a:alpha val="40000"/>
                  </a:schemeClr>
                </a:outerShdw>
              </a:effectLst>
            </a:endParaRPr>
          </a:p>
          <a:p>
            <a:r>
              <a:rPr lang="en-US" sz="1200" b="1" dirty="0">
                <a:ln w="0"/>
                <a:solidFill>
                  <a:schemeClr val="tx1"/>
                </a:solidFill>
                <a:effectLst>
                  <a:outerShdw blurRad="38100" dist="19050" dir="2700000" algn="tl" rotWithShape="0">
                    <a:schemeClr val="dk1">
                      <a:alpha val="40000"/>
                    </a:schemeClr>
                  </a:outerShdw>
                </a:effectLst>
              </a:rPr>
              <a:t>NAME:VARDHAN BHAVSAR</a:t>
            </a:r>
          </a:p>
          <a:p>
            <a:r>
              <a:rPr lang="en-US" sz="1200" b="1" dirty="0">
                <a:ln w="0"/>
                <a:solidFill>
                  <a:schemeClr val="tx1"/>
                </a:solidFill>
                <a:effectLst>
                  <a:outerShdw blurRad="38100" dist="19050" dir="2700000" algn="tl" rotWithShape="0">
                    <a:schemeClr val="dk1">
                      <a:alpha val="40000"/>
                    </a:schemeClr>
                  </a:outerShdw>
                </a:effectLst>
              </a:rPr>
              <a:t>ROLL NO:53</a:t>
            </a:r>
          </a:p>
          <a:p>
            <a:r>
              <a:rPr lang="en-US" sz="1200" b="1" dirty="0">
                <a:ln w="0"/>
                <a:solidFill>
                  <a:schemeClr val="tx1"/>
                </a:solidFill>
                <a:effectLst>
                  <a:outerShdw blurRad="38100" dist="19050" dir="2700000" algn="tl" rotWithShape="0">
                    <a:schemeClr val="dk1">
                      <a:alpha val="40000"/>
                    </a:schemeClr>
                  </a:outerShdw>
                </a:effectLst>
              </a:rPr>
              <a:t>ENRLNO:2021002171210013</a:t>
            </a:r>
          </a:p>
          <a:p>
            <a:r>
              <a:rPr lang="en-US" sz="1200" b="1" dirty="0">
                <a:ln w="0"/>
                <a:solidFill>
                  <a:schemeClr val="tx1"/>
                </a:solidFill>
                <a:effectLst>
                  <a:outerShdw blurRad="38100" dist="19050" dir="2700000" algn="tl" rotWithShape="0">
                    <a:schemeClr val="dk1">
                      <a:alpha val="40000"/>
                    </a:schemeClr>
                  </a:outerShdw>
                </a:effectLst>
              </a:rPr>
              <a:t>BATCH:B3</a:t>
            </a:r>
          </a:p>
          <a:p>
            <a:r>
              <a:rPr lang="en-US" sz="1200" b="1" dirty="0">
                <a:ln w="0"/>
                <a:solidFill>
                  <a:schemeClr val="tx1"/>
                </a:solidFill>
                <a:effectLst>
                  <a:outerShdw blurRad="38100" dist="19050" dir="2700000" algn="tl" rotWithShape="0">
                    <a:schemeClr val="dk1">
                      <a:alpha val="40000"/>
                    </a:schemeClr>
                  </a:outerShdw>
                </a:effectLst>
              </a:rPr>
              <a:t>BRANCH:CSE</a:t>
            </a:r>
          </a:p>
          <a:p>
            <a:pPr algn="ctr"/>
            <a:endParaRPr lang="en-IN" b="1" dirty="0">
              <a:ln/>
              <a:solidFill>
                <a:schemeClr val="accent4"/>
              </a:solidFill>
            </a:endParaRPr>
          </a:p>
        </p:txBody>
      </p:sp>
      <p:sp>
        <p:nvSpPr>
          <p:cNvPr id="10" name="Rectangle: Rounded Corners 9">
            <a:extLst>
              <a:ext uri="{FF2B5EF4-FFF2-40B4-BE49-F238E27FC236}">
                <a16:creationId xmlns:a16="http://schemas.microsoft.com/office/drawing/2014/main" id="{2F0F2F2D-3A07-4A2C-8A33-C958DB2990D6}"/>
              </a:ext>
            </a:extLst>
          </p:cNvPr>
          <p:cNvSpPr/>
          <p:nvPr/>
        </p:nvSpPr>
        <p:spPr>
          <a:xfrm>
            <a:off x="4913245" y="3120057"/>
            <a:ext cx="2806143" cy="1413843"/>
          </a:xfrm>
          <a:prstGeom prst="roundRect">
            <a:avLst>
              <a:gd name="adj" fmla="val 1242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dirty="0">
              <a:ln w="0"/>
              <a:solidFill>
                <a:schemeClr val="tx1"/>
              </a:solidFill>
              <a:effectLst>
                <a:outerShdw blurRad="38100" dist="19050" dir="2700000" algn="tl" rotWithShape="0">
                  <a:schemeClr val="dk1">
                    <a:alpha val="40000"/>
                  </a:schemeClr>
                </a:outerShdw>
              </a:effectLst>
            </a:endParaRPr>
          </a:p>
          <a:p>
            <a:r>
              <a:rPr lang="en-US" sz="1200" b="1" dirty="0">
                <a:ln w="0"/>
                <a:solidFill>
                  <a:schemeClr val="tx1"/>
                </a:solidFill>
                <a:effectLst>
                  <a:outerShdw blurRad="38100" dist="19050" dir="2700000" algn="tl" rotWithShape="0">
                    <a:schemeClr val="dk1">
                      <a:alpha val="40000"/>
                    </a:schemeClr>
                  </a:outerShdw>
                </a:effectLst>
              </a:rPr>
              <a:t>NAME:VISHAL JADEJA</a:t>
            </a:r>
          </a:p>
          <a:p>
            <a:r>
              <a:rPr lang="en-US" sz="1200" b="1" dirty="0">
                <a:ln w="0"/>
                <a:solidFill>
                  <a:schemeClr val="tx1"/>
                </a:solidFill>
                <a:effectLst>
                  <a:outerShdw blurRad="38100" dist="19050" dir="2700000" algn="tl" rotWithShape="0">
                    <a:schemeClr val="dk1">
                      <a:alpha val="40000"/>
                    </a:schemeClr>
                  </a:outerShdw>
                </a:effectLst>
              </a:rPr>
              <a:t>ROLL NO:66</a:t>
            </a:r>
          </a:p>
          <a:p>
            <a:r>
              <a:rPr lang="en-US" sz="1200" b="1" dirty="0">
                <a:ln w="0"/>
                <a:solidFill>
                  <a:schemeClr val="tx1"/>
                </a:solidFill>
                <a:effectLst>
                  <a:outerShdw blurRad="38100" dist="19050" dir="2700000" algn="tl" rotWithShape="0">
                    <a:schemeClr val="dk1">
                      <a:alpha val="40000"/>
                    </a:schemeClr>
                  </a:outerShdw>
                </a:effectLst>
              </a:rPr>
              <a:t>ENRLNO:2021002171210047</a:t>
            </a:r>
          </a:p>
          <a:p>
            <a:r>
              <a:rPr lang="en-US" sz="1200" b="1" dirty="0">
                <a:ln w="0"/>
                <a:solidFill>
                  <a:schemeClr val="tx1"/>
                </a:solidFill>
                <a:effectLst>
                  <a:outerShdw blurRad="38100" dist="19050" dir="2700000" algn="tl" rotWithShape="0">
                    <a:schemeClr val="dk1">
                      <a:alpha val="40000"/>
                    </a:schemeClr>
                  </a:outerShdw>
                </a:effectLst>
              </a:rPr>
              <a:t>BATCH:B3</a:t>
            </a:r>
          </a:p>
          <a:p>
            <a:r>
              <a:rPr lang="en-US" sz="1200" b="1" dirty="0">
                <a:ln w="0"/>
                <a:solidFill>
                  <a:schemeClr val="tx1"/>
                </a:solidFill>
                <a:effectLst>
                  <a:outerShdw blurRad="38100" dist="19050" dir="2700000" algn="tl" rotWithShape="0">
                    <a:schemeClr val="dk1">
                      <a:alpha val="40000"/>
                    </a:schemeClr>
                  </a:outerShdw>
                </a:effectLst>
              </a:rPr>
              <a:t>BRANCH:CSE</a:t>
            </a:r>
          </a:p>
          <a:p>
            <a:pPr algn="ctr"/>
            <a:endParaRPr lang="en-IN" b="1" dirty="0">
              <a:ln/>
              <a:solidFill>
                <a:schemeClr val="accent4"/>
              </a:solidFill>
            </a:endParaRPr>
          </a:p>
        </p:txBody>
      </p:sp>
      <p:sp>
        <p:nvSpPr>
          <p:cNvPr id="11" name="Rectangle: Rounded Corners 10">
            <a:extLst>
              <a:ext uri="{FF2B5EF4-FFF2-40B4-BE49-F238E27FC236}">
                <a16:creationId xmlns:a16="http://schemas.microsoft.com/office/drawing/2014/main" id="{4C065D60-0AF3-43F0-95A6-E5835866A319}"/>
              </a:ext>
            </a:extLst>
          </p:cNvPr>
          <p:cNvSpPr/>
          <p:nvPr/>
        </p:nvSpPr>
        <p:spPr>
          <a:xfrm>
            <a:off x="1444489" y="3120057"/>
            <a:ext cx="2786267" cy="1413843"/>
          </a:xfrm>
          <a:prstGeom prst="roundRect">
            <a:avLst>
              <a:gd name="adj" fmla="val 1242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dirty="0">
              <a:ln w="0"/>
              <a:solidFill>
                <a:schemeClr val="tx1"/>
              </a:solidFill>
              <a:effectLst>
                <a:outerShdw blurRad="38100" dist="19050" dir="2700000" algn="tl" rotWithShape="0">
                  <a:schemeClr val="dk1">
                    <a:alpha val="40000"/>
                  </a:schemeClr>
                </a:outerShdw>
              </a:effectLst>
            </a:endParaRPr>
          </a:p>
          <a:p>
            <a:r>
              <a:rPr lang="en-US" sz="1200" b="1" dirty="0">
                <a:ln w="0"/>
                <a:solidFill>
                  <a:schemeClr val="tx1"/>
                </a:solidFill>
                <a:effectLst>
                  <a:outerShdw blurRad="38100" dist="19050" dir="2700000" algn="tl" rotWithShape="0">
                    <a:schemeClr val="dk1">
                      <a:alpha val="40000"/>
                    </a:schemeClr>
                  </a:outerShdw>
                </a:effectLst>
              </a:rPr>
              <a:t>NAME:DHARSHIT DHOLA</a:t>
            </a:r>
          </a:p>
          <a:p>
            <a:r>
              <a:rPr lang="en-US" sz="1200" b="1" dirty="0">
                <a:ln w="0"/>
                <a:solidFill>
                  <a:schemeClr val="tx1"/>
                </a:solidFill>
                <a:effectLst>
                  <a:outerShdw blurRad="38100" dist="19050" dir="2700000" algn="tl" rotWithShape="0">
                    <a:schemeClr val="dk1">
                      <a:alpha val="40000"/>
                    </a:schemeClr>
                  </a:outerShdw>
                </a:effectLst>
              </a:rPr>
              <a:t>ROLL NO:67</a:t>
            </a:r>
          </a:p>
          <a:p>
            <a:r>
              <a:rPr lang="en-US" sz="1200" b="1" dirty="0">
                <a:ln w="0"/>
                <a:solidFill>
                  <a:schemeClr val="tx1"/>
                </a:solidFill>
                <a:effectLst>
                  <a:outerShdw blurRad="38100" dist="19050" dir="2700000" algn="tl" rotWithShape="0">
                    <a:schemeClr val="dk1">
                      <a:alpha val="40000"/>
                    </a:schemeClr>
                  </a:outerShdw>
                </a:effectLst>
              </a:rPr>
              <a:t>ENRLNO:2021002171210028</a:t>
            </a:r>
          </a:p>
          <a:p>
            <a:r>
              <a:rPr lang="en-US" sz="1200" b="1" dirty="0">
                <a:ln w="0"/>
                <a:solidFill>
                  <a:schemeClr val="tx1"/>
                </a:solidFill>
                <a:effectLst>
                  <a:outerShdw blurRad="38100" dist="19050" dir="2700000" algn="tl" rotWithShape="0">
                    <a:schemeClr val="dk1">
                      <a:alpha val="40000"/>
                    </a:schemeClr>
                  </a:outerShdw>
                </a:effectLst>
              </a:rPr>
              <a:t>BATCH:B3</a:t>
            </a:r>
          </a:p>
          <a:p>
            <a:r>
              <a:rPr lang="en-US" sz="1200" b="1" dirty="0">
                <a:ln w="0"/>
                <a:solidFill>
                  <a:schemeClr val="tx1"/>
                </a:solidFill>
                <a:effectLst>
                  <a:outerShdw blurRad="38100" dist="19050" dir="2700000" algn="tl" rotWithShape="0">
                    <a:schemeClr val="dk1">
                      <a:alpha val="40000"/>
                    </a:schemeClr>
                  </a:outerShdw>
                </a:effectLst>
              </a:rPr>
              <a:t>BRANCH:CSE</a:t>
            </a:r>
          </a:p>
          <a:p>
            <a:pPr algn="ctr"/>
            <a:endParaRPr lang="en-IN" b="1" dirty="0">
              <a:ln/>
              <a:solidFill>
                <a:schemeClr val="accent4"/>
              </a:solidFill>
            </a:endParaRPr>
          </a:p>
        </p:txBody>
      </p:sp>
      <p:pic>
        <p:nvPicPr>
          <p:cNvPr id="13" name="Picture 12">
            <a:extLst>
              <a:ext uri="{FF2B5EF4-FFF2-40B4-BE49-F238E27FC236}">
                <a16:creationId xmlns:a16="http://schemas.microsoft.com/office/drawing/2014/main" id="{B7C3EB2E-B419-45E6-826B-5898E3532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406086" cy="425180"/>
          </a:xfrm>
          <a:prstGeom prst="rect">
            <a:avLst/>
          </a:prstGeom>
        </p:spPr>
      </p:pic>
      <p:pic>
        <p:nvPicPr>
          <p:cNvPr id="14" name="Picture 13">
            <a:extLst>
              <a:ext uri="{FF2B5EF4-FFF2-40B4-BE49-F238E27FC236}">
                <a16:creationId xmlns:a16="http://schemas.microsoft.com/office/drawing/2014/main" id="{0C4993BB-DA31-469C-9D18-B140A4FDCD25}"/>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6924262" y="0"/>
            <a:ext cx="2219738" cy="4251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idx="4294967295"/>
          </p:nvPr>
        </p:nvSpPr>
        <p:spPr>
          <a:xfrm>
            <a:off x="337930" y="480166"/>
            <a:ext cx="47913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500" dirty="0"/>
              <a:t>INTRODUCTION</a:t>
            </a:r>
            <a:endParaRPr sz="4500" dirty="0"/>
          </a:p>
        </p:txBody>
      </p:sp>
      <p:sp>
        <p:nvSpPr>
          <p:cNvPr id="80" name="Google Shape;80;p16"/>
          <p:cNvSpPr txBox="1">
            <a:spLocks noGrp="1"/>
          </p:cNvSpPr>
          <p:nvPr>
            <p:ph type="subTitle" idx="4294967295"/>
          </p:nvPr>
        </p:nvSpPr>
        <p:spPr>
          <a:xfrm>
            <a:off x="337930" y="1639966"/>
            <a:ext cx="6157134" cy="31506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dirty="0"/>
              <a:t>R</a:t>
            </a:r>
            <a:r>
              <a:rPr lang="en-IN" dirty="0"/>
              <a:t>ESPECTED SIR/MADAM,</a:t>
            </a:r>
          </a:p>
          <a:p>
            <a:pPr marL="0" lvl="0" indent="0" algn="l" rtl="0">
              <a:spcBef>
                <a:spcPts val="600"/>
              </a:spcBef>
              <a:spcAft>
                <a:spcPts val="0"/>
              </a:spcAft>
              <a:buClr>
                <a:schemeClr val="dk1"/>
              </a:buClr>
              <a:buSzPts val="1100"/>
              <a:buFont typeface="Arial"/>
              <a:buNone/>
            </a:pPr>
            <a:r>
              <a:rPr lang="en-IN" dirty="0"/>
              <a:t>In this IOT Project we have created an </a:t>
            </a:r>
            <a:r>
              <a:rPr lang="en-US" dirty="0">
                <a:solidFill>
                  <a:srgbClr val="65617D"/>
                </a:solidFill>
              </a:rPr>
              <a:t>ACCIDENT PREVENTION AND RESCUE SYSTEM using IRIS, GSM, Force and GPS sensor, button with Arduino UNO. </a:t>
            </a:r>
          </a:p>
          <a:p>
            <a:pPr marL="0" lvl="0" indent="0" algn="l" rtl="0">
              <a:spcBef>
                <a:spcPts val="600"/>
              </a:spcBef>
              <a:spcAft>
                <a:spcPts val="0"/>
              </a:spcAft>
              <a:buClr>
                <a:schemeClr val="dk1"/>
              </a:buClr>
              <a:buSzPts val="1100"/>
              <a:buFont typeface="Arial"/>
              <a:buNone/>
            </a:pPr>
            <a:endParaRPr lang="en-US" dirty="0">
              <a:solidFill>
                <a:srgbClr val="65617D"/>
              </a:solidFill>
            </a:endParaRPr>
          </a:p>
          <a:p>
            <a:pPr marL="0" lvl="0" indent="0" algn="l" rtl="0">
              <a:spcBef>
                <a:spcPts val="600"/>
              </a:spcBef>
              <a:spcAft>
                <a:spcPts val="0"/>
              </a:spcAft>
              <a:buClr>
                <a:schemeClr val="dk1"/>
              </a:buClr>
              <a:buSzPts val="1100"/>
              <a:buFont typeface="Arial"/>
              <a:buNone/>
            </a:pPr>
            <a:endParaRPr lang="en-IN" dirty="0">
              <a:solidFill>
                <a:srgbClr val="65617D"/>
              </a:solidFill>
            </a:endParaRPr>
          </a:p>
        </p:txBody>
      </p:sp>
      <p:sp>
        <p:nvSpPr>
          <p:cNvPr id="81" name="Google Shape;81;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5" name="Picture 4">
            <a:extLst>
              <a:ext uri="{FF2B5EF4-FFF2-40B4-BE49-F238E27FC236}">
                <a16:creationId xmlns:a16="http://schemas.microsoft.com/office/drawing/2014/main" id="{29DC8EBB-6489-433E-9169-D054DA7FEB7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495064" y="0"/>
            <a:ext cx="2582675" cy="494698"/>
          </a:xfrm>
          <a:prstGeom prst="rect">
            <a:avLst/>
          </a:prstGeom>
        </p:spPr>
      </p:pic>
      <p:pic>
        <p:nvPicPr>
          <p:cNvPr id="6" name="Picture 5">
            <a:extLst>
              <a:ext uri="{FF2B5EF4-FFF2-40B4-BE49-F238E27FC236}">
                <a16:creationId xmlns:a16="http://schemas.microsoft.com/office/drawing/2014/main" id="{B18FEA22-7528-41F2-9223-9A7B8880E3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406086" cy="425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3" name="Picture 12">
            <a:extLst>
              <a:ext uri="{FF2B5EF4-FFF2-40B4-BE49-F238E27FC236}">
                <a16:creationId xmlns:a16="http://schemas.microsoft.com/office/drawing/2014/main" id="{B7C3EB2E-B419-45E6-826B-5898E3532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406086" cy="425180"/>
          </a:xfrm>
          <a:prstGeom prst="rect">
            <a:avLst/>
          </a:prstGeom>
        </p:spPr>
      </p:pic>
      <p:pic>
        <p:nvPicPr>
          <p:cNvPr id="14" name="Picture 13">
            <a:extLst>
              <a:ext uri="{FF2B5EF4-FFF2-40B4-BE49-F238E27FC236}">
                <a16:creationId xmlns:a16="http://schemas.microsoft.com/office/drawing/2014/main" id="{0C4993BB-DA31-469C-9D18-B140A4FDCD25}"/>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6924262" y="0"/>
            <a:ext cx="2219738" cy="425179"/>
          </a:xfrm>
          <a:prstGeom prst="rect">
            <a:avLst/>
          </a:prstGeom>
        </p:spPr>
      </p:pic>
      <p:graphicFrame>
        <p:nvGraphicFramePr>
          <p:cNvPr id="5" name="Chart 4">
            <a:extLst>
              <a:ext uri="{FF2B5EF4-FFF2-40B4-BE49-F238E27FC236}">
                <a16:creationId xmlns:a16="http://schemas.microsoft.com/office/drawing/2014/main" id="{CD9155AE-93BD-4EBE-9BC2-303227B5E380}"/>
              </a:ext>
            </a:extLst>
          </p:cNvPr>
          <p:cNvGraphicFramePr/>
          <p:nvPr>
            <p:extLst>
              <p:ext uri="{D42A27DB-BD31-4B8C-83A1-F6EECF244321}">
                <p14:modId xmlns:p14="http://schemas.microsoft.com/office/powerpoint/2010/main" val="14995892"/>
              </p:ext>
            </p:extLst>
          </p:nvPr>
        </p:nvGraphicFramePr>
        <p:xfrm>
          <a:off x="1524000" y="521414"/>
          <a:ext cx="6096000" cy="422843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9021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a:spLocks noGrp="1"/>
          </p:cNvSpPr>
          <p:nvPr>
            <p:ph type="title" idx="4294967295"/>
          </p:nvPr>
        </p:nvSpPr>
        <p:spPr>
          <a:xfrm>
            <a:off x="1421850" y="902691"/>
            <a:ext cx="63003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Roadmap</a:t>
            </a:r>
            <a:endParaRPr dirty="0"/>
          </a:p>
        </p:txBody>
      </p:sp>
      <p:sp>
        <p:nvSpPr>
          <p:cNvPr id="397" name="Google Shape;397;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98" name="Google Shape;398;p41"/>
          <p:cNvSpPr/>
          <p:nvPr/>
        </p:nvSpPr>
        <p:spPr>
          <a:xfrm>
            <a:off x="-11630" y="2949499"/>
            <a:ext cx="10601739"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41"/>
          <p:cNvSpPr/>
          <p:nvPr/>
        </p:nvSpPr>
        <p:spPr>
          <a:xfrm>
            <a:off x="-11630" y="2949498"/>
            <a:ext cx="10578483"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0" name="Google Shape;400;p41"/>
          <p:cNvGrpSpPr/>
          <p:nvPr/>
        </p:nvGrpSpPr>
        <p:grpSpPr>
          <a:xfrm>
            <a:off x="2059296" y="2313001"/>
            <a:ext cx="473400" cy="473400"/>
            <a:chOff x="1786339" y="1703401"/>
            <a:chExt cx="473400" cy="473400"/>
          </a:xfrm>
        </p:grpSpPr>
        <p:sp>
          <p:nvSpPr>
            <p:cNvPr id="401" name="Google Shape;401;p41"/>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02" name="Google Shape;402;p41"/>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1</a:t>
              </a:r>
              <a:endParaRPr sz="600">
                <a:solidFill>
                  <a:schemeClr val="dk1"/>
                </a:solidFill>
                <a:latin typeface="Muli"/>
                <a:ea typeface="Muli"/>
                <a:cs typeface="Muli"/>
                <a:sym typeface="Muli"/>
              </a:endParaRPr>
            </a:p>
          </p:txBody>
        </p:sp>
      </p:grpSp>
      <p:grpSp>
        <p:nvGrpSpPr>
          <p:cNvPr id="403" name="Google Shape;403;p41"/>
          <p:cNvGrpSpPr/>
          <p:nvPr/>
        </p:nvGrpSpPr>
        <p:grpSpPr>
          <a:xfrm>
            <a:off x="4421741" y="2313001"/>
            <a:ext cx="473400" cy="473400"/>
            <a:chOff x="3814414" y="1703401"/>
            <a:chExt cx="473400" cy="473400"/>
          </a:xfrm>
        </p:grpSpPr>
        <p:sp>
          <p:nvSpPr>
            <p:cNvPr id="404" name="Google Shape;404;p41"/>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05" name="Google Shape;405;p41"/>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3</a:t>
              </a:r>
              <a:endParaRPr sz="600">
                <a:solidFill>
                  <a:schemeClr val="dk1"/>
                </a:solidFill>
                <a:latin typeface="Muli"/>
                <a:ea typeface="Muli"/>
                <a:cs typeface="Muli"/>
                <a:sym typeface="Muli"/>
              </a:endParaRPr>
            </a:p>
          </p:txBody>
        </p:sp>
      </p:grpSp>
      <p:grpSp>
        <p:nvGrpSpPr>
          <p:cNvPr id="406" name="Google Shape;406;p41"/>
          <p:cNvGrpSpPr/>
          <p:nvPr/>
        </p:nvGrpSpPr>
        <p:grpSpPr>
          <a:xfrm>
            <a:off x="6820443" y="2310843"/>
            <a:ext cx="473400" cy="473400"/>
            <a:chOff x="5842489" y="1703401"/>
            <a:chExt cx="473400" cy="473400"/>
          </a:xfrm>
        </p:grpSpPr>
        <p:sp>
          <p:nvSpPr>
            <p:cNvPr id="407" name="Google Shape;407;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08" name="Google Shape;408;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Muli"/>
                  <a:ea typeface="Muli"/>
                  <a:cs typeface="Muli"/>
                  <a:sym typeface="Muli"/>
                </a:rPr>
                <a:t>5</a:t>
              </a:r>
              <a:endParaRPr sz="600" dirty="0">
                <a:solidFill>
                  <a:schemeClr val="dk1"/>
                </a:solidFill>
                <a:latin typeface="Muli"/>
                <a:ea typeface="Muli"/>
                <a:cs typeface="Muli"/>
                <a:sym typeface="Muli"/>
              </a:endParaRPr>
            </a:p>
          </p:txBody>
        </p:sp>
      </p:grpSp>
      <p:grpSp>
        <p:nvGrpSpPr>
          <p:cNvPr id="412" name="Google Shape;412;p41"/>
          <p:cNvGrpSpPr/>
          <p:nvPr/>
        </p:nvGrpSpPr>
        <p:grpSpPr>
          <a:xfrm>
            <a:off x="5644326" y="4185900"/>
            <a:ext cx="473400" cy="473400"/>
            <a:chOff x="4852739" y="3576300"/>
            <a:chExt cx="473400" cy="473400"/>
          </a:xfrm>
        </p:grpSpPr>
        <p:sp>
          <p:nvSpPr>
            <p:cNvPr id="413" name="Google Shape;413;p41"/>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14" name="Google Shape;414;p41"/>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4</a:t>
              </a:r>
              <a:endParaRPr sz="600">
                <a:solidFill>
                  <a:schemeClr val="dk1"/>
                </a:solidFill>
                <a:latin typeface="Muli"/>
                <a:ea typeface="Muli"/>
                <a:cs typeface="Muli"/>
                <a:sym typeface="Muli"/>
              </a:endParaRPr>
            </a:p>
          </p:txBody>
        </p:sp>
      </p:grpSp>
      <p:grpSp>
        <p:nvGrpSpPr>
          <p:cNvPr id="415" name="Google Shape;415;p41"/>
          <p:cNvGrpSpPr/>
          <p:nvPr/>
        </p:nvGrpSpPr>
        <p:grpSpPr>
          <a:xfrm>
            <a:off x="3261396" y="4185900"/>
            <a:ext cx="473400" cy="473400"/>
            <a:chOff x="2824664" y="3576300"/>
            <a:chExt cx="473400" cy="473400"/>
          </a:xfrm>
        </p:grpSpPr>
        <p:sp>
          <p:nvSpPr>
            <p:cNvPr id="416" name="Google Shape;416;p41"/>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17" name="Google Shape;417;p41"/>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2</a:t>
              </a:r>
              <a:endParaRPr sz="600">
                <a:solidFill>
                  <a:schemeClr val="dk1"/>
                </a:solidFill>
                <a:latin typeface="Muli"/>
                <a:ea typeface="Muli"/>
                <a:cs typeface="Muli"/>
                <a:sym typeface="Muli"/>
              </a:endParaRPr>
            </a:p>
          </p:txBody>
        </p:sp>
      </p:grpSp>
      <p:sp>
        <p:nvSpPr>
          <p:cNvPr id="418" name="Google Shape;418;p41"/>
          <p:cNvSpPr txBox="1"/>
          <p:nvPr/>
        </p:nvSpPr>
        <p:spPr>
          <a:xfrm>
            <a:off x="1473913" y="1765700"/>
            <a:ext cx="16032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dk1"/>
                </a:solidFill>
                <a:latin typeface="Muli"/>
                <a:ea typeface="Muli"/>
                <a:cs typeface="Muli"/>
                <a:sym typeface="Muli"/>
              </a:rPr>
              <a:t>IF ACCIDENT HAPPEN</a:t>
            </a:r>
            <a:endParaRPr sz="900" dirty="0">
              <a:solidFill>
                <a:schemeClr val="dk1"/>
              </a:solidFill>
              <a:latin typeface="Muli"/>
              <a:ea typeface="Muli"/>
              <a:cs typeface="Muli"/>
              <a:sym typeface="Muli"/>
            </a:endParaRPr>
          </a:p>
        </p:txBody>
      </p:sp>
      <p:sp>
        <p:nvSpPr>
          <p:cNvPr id="419" name="Google Shape;419;p41"/>
          <p:cNvSpPr txBox="1"/>
          <p:nvPr/>
        </p:nvSpPr>
        <p:spPr>
          <a:xfrm>
            <a:off x="3855077" y="1765700"/>
            <a:ext cx="16032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dk1"/>
                </a:solidFill>
                <a:latin typeface="Muli"/>
                <a:ea typeface="Muli"/>
                <a:cs typeface="Muli"/>
                <a:sym typeface="Muli"/>
              </a:rPr>
              <a:t>IF SOMEONE PRESSED BUTTON</a:t>
            </a:r>
          </a:p>
          <a:p>
            <a:pPr marL="0" marR="0" lvl="0" indent="0" algn="ctr" rtl="0">
              <a:lnSpc>
                <a:spcPct val="100000"/>
              </a:lnSpc>
              <a:spcBef>
                <a:spcPts val="0"/>
              </a:spcBef>
              <a:spcAft>
                <a:spcPts val="0"/>
              </a:spcAft>
              <a:buNone/>
            </a:pPr>
            <a:r>
              <a:rPr lang="en-US" sz="900" dirty="0">
                <a:solidFill>
                  <a:schemeClr val="dk1"/>
                </a:solidFill>
                <a:latin typeface="Muli"/>
                <a:ea typeface="Muli"/>
                <a:cs typeface="Muli"/>
                <a:sym typeface="Muli"/>
              </a:rPr>
              <a:t>IN EMERGENCY</a:t>
            </a:r>
            <a:endParaRPr sz="900" dirty="0">
              <a:solidFill>
                <a:schemeClr val="dk1"/>
              </a:solidFill>
              <a:latin typeface="Muli"/>
              <a:ea typeface="Muli"/>
              <a:cs typeface="Muli"/>
              <a:sym typeface="Muli"/>
            </a:endParaRPr>
          </a:p>
        </p:txBody>
      </p:sp>
      <p:sp>
        <p:nvSpPr>
          <p:cNvPr id="420" name="Google Shape;420;p41"/>
          <p:cNvSpPr txBox="1"/>
          <p:nvPr/>
        </p:nvSpPr>
        <p:spPr>
          <a:xfrm>
            <a:off x="6239780" y="1765700"/>
            <a:ext cx="16032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Muli"/>
                <a:ea typeface="Muli"/>
                <a:cs typeface="Muli"/>
                <a:sym typeface="Muli"/>
              </a:rPr>
              <a:t>GOT RESCUED</a:t>
            </a:r>
            <a:endParaRPr sz="900" dirty="0">
              <a:solidFill>
                <a:schemeClr val="dk1"/>
              </a:solidFill>
              <a:latin typeface="Muli"/>
              <a:ea typeface="Muli"/>
              <a:cs typeface="Muli"/>
              <a:sym typeface="Muli"/>
            </a:endParaRPr>
          </a:p>
        </p:txBody>
      </p:sp>
      <p:sp>
        <p:nvSpPr>
          <p:cNvPr id="421" name="Google Shape;421;p41"/>
          <p:cNvSpPr txBox="1"/>
          <p:nvPr/>
        </p:nvSpPr>
        <p:spPr>
          <a:xfrm>
            <a:off x="2696504" y="4673200"/>
            <a:ext cx="16032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900" dirty="0">
                <a:solidFill>
                  <a:schemeClr val="dk1"/>
                </a:solidFill>
                <a:latin typeface="Muli"/>
                <a:ea typeface="Muli"/>
                <a:cs typeface="Muli"/>
                <a:sym typeface="Muli"/>
              </a:rPr>
              <a:t>SENSE BY DHT, FORCE, IRIS SENSORS</a:t>
            </a:r>
            <a:endParaRPr sz="900" dirty="0">
              <a:solidFill>
                <a:schemeClr val="dk1"/>
              </a:solidFill>
              <a:latin typeface="Muli"/>
              <a:ea typeface="Muli"/>
              <a:cs typeface="Muli"/>
              <a:sym typeface="Muli"/>
            </a:endParaRPr>
          </a:p>
        </p:txBody>
      </p:sp>
      <p:sp>
        <p:nvSpPr>
          <p:cNvPr id="422" name="Google Shape;422;p41"/>
          <p:cNvSpPr txBox="1"/>
          <p:nvPr/>
        </p:nvSpPr>
        <p:spPr>
          <a:xfrm>
            <a:off x="4895141" y="4673200"/>
            <a:ext cx="2094951" cy="470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Muli"/>
                <a:ea typeface="Muli"/>
                <a:cs typeface="Muli"/>
                <a:sym typeface="Muli"/>
              </a:rPr>
              <a:t>SEND MESSAGES</a:t>
            </a:r>
          </a:p>
          <a:p>
            <a:pPr marL="0" marR="0" lvl="0" indent="0" algn="ctr" rtl="0">
              <a:lnSpc>
                <a:spcPct val="100000"/>
              </a:lnSpc>
              <a:spcBef>
                <a:spcPts val="0"/>
              </a:spcBef>
              <a:spcAft>
                <a:spcPts val="0"/>
              </a:spcAft>
              <a:buNone/>
            </a:pPr>
            <a:r>
              <a:rPr lang="en" sz="900" dirty="0">
                <a:solidFill>
                  <a:schemeClr val="dk1"/>
                </a:solidFill>
                <a:latin typeface="Muli"/>
                <a:ea typeface="Muli"/>
                <a:cs typeface="Muli"/>
                <a:sym typeface="Muli"/>
              </a:rPr>
              <a:t>TO FIREBRIGADE OR RELATIVES</a:t>
            </a:r>
          </a:p>
          <a:p>
            <a:pPr marL="0" marR="0" lvl="0" indent="0" algn="ctr" rtl="0">
              <a:lnSpc>
                <a:spcPct val="100000"/>
              </a:lnSpc>
              <a:spcBef>
                <a:spcPts val="0"/>
              </a:spcBef>
              <a:spcAft>
                <a:spcPts val="0"/>
              </a:spcAft>
              <a:buNone/>
            </a:pPr>
            <a:r>
              <a:rPr lang="en" sz="900" dirty="0">
                <a:solidFill>
                  <a:schemeClr val="dk1"/>
                </a:solidFill>
                <a:latin typeface="Muli"/>
                <a:ea typeface="Muli"/>
                <a:cs typeface="Muli"/>
                <a:sym typeface="Muli"/>
              </a:rPr>
              <a:t>WITH LOCATION ACCORDING TO SITUATION</a:t>
            </a:r>
          </a:p>
        </p:txBody>
      </p:sp>
      <p:sp>
        <p:nvSpPr>
          <p:cNvPr id="423" name="Google Shape;423;p41"/>
          <p:cNvSpPr txBox="1"/>
          <p:nvPr/>
        </p:nvSpPr>
        <p:spPr>
          <a:xfrm>
            <a:off x="8480584" y="3724971"/>
            <a:ext cx="16032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dirty="0">
              <a:solidFill>
                <a:schemeClr val="dk1"/>
              </a:solidFill>
              <a:latin typeface="Muli"/>
              <a:ea typeface="Muli"/>
              <a:cs typeface="Muli"/>
              <a:sym typeface="Muli"/>
            </a:endParaRPr>
          </a:p>
        </p:txBody>
      </p:sp>
      <p:pic>
        <p:nvPicPr>
          <p:cNvPr id="30" name="Picture 29">
            <a:extLst>
              <a:ext uri="{FF2B5EF4-FFF2-40B4-BE49-F238E27FC236}">
                <a16:creationId xmlns:a16="http://schemas.microsoft.com/office/drawing/2014/main" id="{EBEF4C4C-AB61-4639-8969-525DB4D085CD}"/>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495064" y="0"/>
            <a:ext cx="2582675" cy="494698"/>
          </a:xfrm>
          <a:prstGeom prst="rect">
            <a:avLst/>
          </a:prstGeom>
        </p:spPr>
      </p:pic>
      <p:pic>
        <p:nvPicPr>
          <p:cNvPr id="31" name="Picture 30">
            <a:extLst>
              <a:ext uri="{FF2B5EF4-FFF2-40B4-BE49-F238E27FC236}">
                <a16:creationId xmlns:a16="http://schemas.microsoft.com/office/drawing/2014/main" id="{2D4FC665-A975-400B-B225-C454B4AB5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406086" cy="425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ARDUINO BOARD</a:t>
            </a:r>
            <a:endParaRPr sz="3200" dirty="0">
              <a:latin typeface="Times New Roman" panose="02020603050405020304" pitchFamily="18" charset="0"/>
              <a:cs typeface="Times New Roman" panose="02020603050405020304" pitchFamily="18" charset="0"/>
            </a:endParaRPr>
          </a:p>
        </p:txBody>
      </p:sp>
      <p:sp>
        <p:nvSpPr>
          <p:cNvPr id="72" name="Google Shape;72;p15"/>
          <p:cNvSpPr txBox="1">
            <a:spLocks noGrp="1"/>
          </p:cNvSpPr>
          <p:nvPr>
            <p:ph type="body" idx="1"/>
          </p:nvPr>
        </p:nvSpPr>
        <p:spPr>
          <a:xfrm>
            <a:off x="457200" y="1320325"/>
            <a:ext cx="5347252" cy="3622736"/>
          </a:xfrm>
          <a:prstGeom prst="rect">
            <a:avLst/>
          </a:prstGeom>
        </p:spPr>
        <p:txBody>
          <a:bodyPr spcFirstLastPara="1" wrap="square" lIns="0" tIns="0" rIns="0" bIns="0" anchor="t" anchorCtr="0">
            <a:noAutofit/>
          </a:bodyPr>
          <a:lstStyle/>
          <a:p>
            <a:pPr marL="285750" indent="-285750">
              <a:buClr>
                <a:schemeClr val="dk1"/>
              </a:buClr>
              <a:buSzPts val="1100"/>
            </a:pPr>
            <a:r>
              <a:rPr lang="en-US" dirty="0">
                <a:solidFill>
                  <a:srgbClr val="65617D"/>
                </a:solidFill>
              </a:rPr>
              <a:t>This is the brain of whole project.</a:t>
            </a:r>
          </a:p>
          <a:p>
            <a:pPr marL="285750" indent="-285750">
              <a:buClr>
                <a:schemeClr val="dk1"/>
              </a:buClr>
              <a:buSzPts val="1100"/>
            </a:pPr>
            <a:r>
              <a:rPr lang="en-US" dirty="0">
                <a:solidFill>
                  <a:srgbClr val="65617D"/>
                </a:solidFill>
              </a:rPr>
              <a:t>Each and every connection pass through this.</a:t>
            </a:r>
          </a:p>
          <a:p>
            <a:pPr marL="285750" indent="-285750">
              <a:buClr>
                <a:schemeClr val="dk1"/>
              </a:buClr>
              <a:buSzPts val="1100"/>
            </a:pPr>
            <a:r>
              <a:rPr lang="en-US" dirty="0">
                <a:solidFill>
                  <a:srgbClr val="65617D"/>
                </a:solidFill>
              </a:rPr>
              <a:t>Arduino UNO is a microcontroller board based on the ATmega328P. It has 14 digital input/output pins (of which 6 can be used as PWM outputs), 6 analog inputs, a 16 MHz ceramic resonator, a USB connection, a power jack, an ICSP header and a reset button.</a:t>
            </a:r>
          </a:p>
          <a:p>
            <a:pPr marL="285750" indent="-285750">
              <a:buClr>
                <a:schemeClr val="dk1"/>
              </a:buClr>
              <a:buSzPts val="1100"/>
            </a:pPr>
            <a:r>
              <a:rPr lang="en-US" dirty="0">
                <a:solidFill>
                  <a:srgbClr val="65617D"/>
                </a:solidFill>
              </a:rPr>
              <a:t> It contains everything needed to support the microcontroller; simply connect it to a computer with a USB cable or power it with a AC-to-DC adapter or battery to get started</a:t>
            </a:r>
            <a:endParaRPr dirty="0">
              <a:solidFill>
                <a:srgbClr val="65617D"/>
              </a:solidFill>
            </a:endParaRPr>
          </a:p>
        </p:txBody>
      </p:sp>
      <p:sp>
        <p:nvSpPr>
          <p:cNvPr id="73" name="Google Shape;73;p15"/>
          <p:cNvSpPr txBox="1">
            <a:spLocks noGrp="1"/>
          </p:cNvSpPr>
          <p:nvPr>
            <p:ph type="body" idx="2"/>
          </p:nvPr>
        </p:nvSpPr>
        <p:spPr>
          <a:xfrm>
            <a:off x="457200" y="4002250"/>
            <a:ext cx="49827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sz="1000" dirty="0">
              <a:solidFill>
                <a:srgbClr val="A7D86D"/>
              </a:solidFill>
            </a:endParaRPr>
          </a:p>
          <a:p>
            <a:pPr marL="0" lvl="0" indent="0" algn="l" rtl="0">
              <a:spcBef>
                <a:spcPts val="1000"/>
              </a:spcBef>
              <a:spcAft>
                <a:spcPts val="1000"/>
              </a:spcAft>
              <a:buNone/>
            </a:pPr>
            <a:endParaRPr sz="1000" dirty="0">
              <a:solidFill>
                <a:srgbClr val="A7D86D"/>
              </a:solidFill>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Picture 6">
            <a:extLst>
              <a:ext uri="{FF2B5EF4-FFF2-40B4-BE49-F238E27FC236}">
                <a16:creationId xmlns:a16="http://schemas.microsoft.com/office/drawing/2014/main" id="{1352E316-60A1-4EBA-BF78-A573A3D2D04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808614" y="0"/>
            <a:ext cx="2269125" cy="434639"/>
          </a:xfrm>
          <a:prstGeom prst="rect">
            <a:avLst/>
          </a:prstGeom>
        </p:spPr>
      </p:pic>
      <p:pic>
        <p:nvPicPr>
          <p:cNvPr id="8" name="Picture 7">
            <a:extLst>
              <a:ext uri="{FF2B5EF4-FFF2-40B4-BE49-F238E27FC236}">
                <a16:creationId xmlns:a16="http://schemas.microsoft.com/office/drawing/2014/main" id="{2B4E286E-C692-48F1-9AEB-B53F97B6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406086" cy="425180"/>
          </a:xfrm>
          <a:prstGeom prst="rect">
            <a:avLst/>
          </a:prstGeom>
        </p:spPr>
      </p:pic>
      <p:pic>
        <p:nvPicPr>
          <p:cNvPr id="1026" name="Picture 2">
            <a:extLst>
              <a:ext uri="{FF2B5EF4-FFF2-40B4-BE49-F238E27FC236}">
                <a16:creationId xmlns:a16="http://schemas.microsoft.com/office/drawing/2014/main" id="{789F4D6B-1043-476B-AE5D-9EB4D16257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064" y="1109222"/>
            <a:ext cx="2325444" cy="1462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GSM</a:t>
            </a:r>
            <a:endParaRPr sz="3200" dirty="0">
              <a:latin typeface="Times New Roman" panose="02020603050405020304" pitchFamily="18" charset="0"/>
              <a:cs typeface="Times New Roman" panose="02020603050405020304" pitchFamily="18" charset="0"/>
            </a:endParaRPr>
          </a:p>
        </p:txBody>
      </p:sp>
      <p:sp>
        <p:nvSpPr>
          <p:cNvPr id="72" name="Google Shape;72;p15"/>
          <p:cNvSpPr txBox="1">
            <a:spLocks noGrp="1"/>
          </p:cNvSpPr>
          <p:nvPr>
            <p:ph type="body" idx="1"/>
          </p:nvPr>
        </p:nvSpPr>
        <p:spPr>
          <a:xfrm>
            <a:off x="457200" y="1320325"/>
            <a:ext cx="5347252" cy="3541000"/>
          </a:xfrm>
          <a:prstGeom prst="rect">
            <a:avLst/>
          </a:prstGeom>
        </p:spPr>
        <p:txBody>
          <a:bodyPr spcFirstLastPara="1" wrap="square" lIns="0" tIns="0" rIns="0" bIns="0" anchor="t" anchorCtr="0">
            <a:noAutofit/>
          </a:bodyPr>
          <a:lstStyle/>
          <a:p>
            <a:pPr marL="285750" indent="-285750">
              <a:buClr>
                <a:schemeClr val="dk1"/>
              </a:buClr>
              <a:buSzPts val="1100"/>
            </a:pPr>
            <a:r>
              <a:rPr lang="en-US" dirty="0">
                <a:solidFill>
                  <a:srgbClr val="65617D"/>
                </a:solidFill>
              </a:rPr>
              <a:t>GSM modem or GSM module is a hardware device that uses GSM mobile telephone technology to provide a data link to a remote network. </a:t>
            </a:r>
          </a:p>
          <a:p>
            <a:pPr marL="285750" indent="-285750">
              <a:buClr>
                <a:schemeClr val="dk1"/>
              </a:buClr>
              <a:buSzPts val="1100"/>
            </a:pPr>
            <a:r>
              <a:rPr lang="en-US" dirty="0">
                <a:solidFill>
                  <a:srgbClr val="65617D"/>
                </a:solidFill>
              </a:rPr>
              <a:t>From the view of the mobile phone network, they are essentially identical to an ordinary mobile phone, including the need for a SIM to identify themselves to the network.</a:t>
            </a:r>
          </a:p>
          <a:p>
            <a:pPr marL="285750" indent="-285750">
              <a:buClr>
                <a:schemeClr val="dk1"/>
              </a:buClr>
              <a:buSzPts val="1100"/>
            </a:pPr>
            <a:r>
              <a:rPr lang="en-US" dirty="0">
                <a:solidFill>
                  <a:srgbClr val="65617D"/>
                </a:solidFill>
              </a:rPr>
              <a:t>GSM (Global System for Mobile Communications, originally Groupe </a:t>
            </a:r>
            <a:r>
              <a:rPr lang="en-US" dirty="0" err="1">
                <a:solidFill>
                  <a:srgbClr val="65617D"/>
                </a:solidFill>
              </a:rPr>
              <a:t>Spécial</a:t>
            </a:r>
            <a:r>
              <a:rPr lang="en-US" dirty="0">
                <a:solidFill>
                  <a:srgbClr val="65617D"/>
                </a:solidFill>
              </a:rPr>
              <a:t> Mobile), is a standard developed by the European Telecommunications Standards Institute (ETSI).</a:t>
            </a:r>
            <a:endParaRPr dirty="0">
              <a:solidFill>
                <a:srgbClr val="65617D"/>
              </a:solidFill>
            </a:endParaRPr>
          </a:p>
        </p:txBody>
      </p:sp>
      <p:sp>
        <p:nvSpPr>
          <p:cNvPr id="73" name="Google Shape;73;p15"/>
          <p:cNvSpPr txBox="1">
            <a:spLocks noGrp="1"/>
          </p:cNvSpPr>
          <p:nvPr>
            <p:ph type="body" idx="2"/>
          </p:nvPr>
        </p:nvSpPr>
        <p:spPr>
          <a:xfrm>
            <a:off x="457200" y="4002250"/>
            <a:ext cx="49827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sz="1000" dirty="0">
              <a:solidFill>
                <a:srgbClr val="A7D86D"/>
              </a:solidFill>
            </a:endParaRPr>
          </a:p>
          <a:p>
            <a:pPr marL="0" lvl="0" indent="0" algn="l" rtl="0">
              <a:spcBef>
                <a:spcPts val="1000"/>
              </a:spcBef>
              <a:spcAft>
                <a:spcPts val="1000"/>
              </a:spcAft>
              <a:buNone/>
            </a:pPr>
            <a:endParaRPr sz="1000" dirty="0">
              <a:solidFill>
                <a:srgbClr val="A7D86D"/>
              </a:solidFill>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7" name="Picture 6">
            <a:extLst>
              <a:ext uri="{FF2B5EF4-FFF2-40B4-BE49-F238E27FC236}">
                <a16:creationId xmlns:a16="http://schemas.microsoft.com/office/drawing/2014/main" id="{1352E316-60A1-4EBA-BF78-A573A3D2D04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808614" y="0"/>
            <a:ext cx="2269125" cy="434639"/>
          </a:xfrm>
          <a:prstGeom prst="rect">
            <a:avLst/>
          </a:prstGeom>
        </p:spPr>
      </p:pic>
      <p:pic>
        <p:nvPicPr>
          <p:cNvPr id="8" name="Picture 7">
            <a:extLst>
              <a:ext uri="{FF2B5EF4-FFF2-40B4-BE49-F238E27FC236}">
                <a16:creationId xmlns:a16="http://schemas.microsoft.com/office/drawing/2014/main" id="{2B4E286E-C692-48F1-9AEB-B53F97B6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406086" cy="425180"/>
          </a:xfrm>
          <a:prstGeom prst="rect">
            <a:avLst/>
          </a:prstGeom>
        </p:spPr>
      </p:pic>
      <p:pic>
        <p:nvPicPr>
          <p:cNvPr id="3" name="Picture 2">
            <a:extLst>
              <a:ext uri="{FF2B5EF4-FFF2-40B4-BE49-F238E27FC236}">
                <a16:creationId xmlns:a16="http://schemas.microsoft.com/office/drawing/2014/main" id="{A6590968-3E26-443F-91F9-4A657CD06822}"/>
              </a:ext>
            </a:extLst>
          </p:cNvPr>
          <p:cNvPicPr>
            <a:picLocks noChangeAspect="1"/>
          </p:cNvPicPr>
          <p:nvPr/>
        </p:nvPicPr>
        <p:blipFill>
          <a:blip r:embed="rId5"/>
          <a:stretch>
            <a:fillRect/>
          </a:stretch>
        </p:blipFill>
        <p:spPr>
          <a:xfrm>
            <a:off x="6656115" y="412289"/>
            <a:ext cx="1762539" cy="2061542"/>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89C5A874-1335-4B44-9481-3C972BAC2F51}"/>
                  </a:ext>
                </a:extLst>
              </p14:cNvPr>
              <p14:cNvContentPartPr/>
              <p14:nvPr/>
            </p14:nvContentPartPr>
            <p14:xfrm>
              <a:off x="4173318" y="791035"/>
              <a:ext cx="2962800" cy="1715400"/>
            </p14:xfrm>
          </p:contentPart>
        </mc:Choice>
        <mc:Fallback xmlns="">
          <p:pic>
            <p:nvPicPr>
              <p:cNvPr id="4" name="Ink 3">
                <a:extLst>
                  <a:ext uri="{FF2B5EF4-FFF2-40B4-BE49-F238E27FC236}">
                    <a16:creationId xmlns:a16="http://schemas.microsoft.com/office/drawing/2014/main" id="{89C5A874-1335-4B44-9481-3C972BAC2F51}"/>
                  </a:ext>
                </a:extLst>
              </p:cNvPr>
              <p:cNvPicPr/>
              <p:nvPr/>
            </p:nvPicPr>
            <p:blipFill>
              <a:blip r:embed="rId7"/>
              <a:stretch>
                <a:fillRect/>
              </a:stretch>
            </p:blipFill>
            <p:spPr>
              <a:xfrm>
                <a:off x="4119678" y="683395"/>
                <a:ext cx="3070440" cy="1931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90876927-4968-458A-80CE-384543CA9E49}"/>
                  </a:ext>
                </a:extLst>
              </p14:cNvPr>
              <p14:cNvContentPartPr/>
              <p14:nvPr/>
            </p14:nvContentPartPr>
            <p14:xfrm>
              <a:off x="6698718" y="1695715"/>
              <a:ext cx="360" cy="360"/>
            </p14:xfrm>
          </p:contentPart>
        </mc:Choice>
        <mc:Fallback xmlns="">
          <p:pic>
            <p:nvPicPr>
              <p:cNvPr id="5" name="Ink 4">
                <a:extLst>
                  <a:ext uri="{FF2B5EF4-FFF2-40B4-BE49-F238E27FC236}">
                    <a16:creationId xmlns:a16="http://schemas.microsoft.com/office/drawing/2014/main" id="{90876927-4968-458A-80CE-384543CA9E49}"/>
                  </a:ext>
                </a:extLst>
              </p:cNvPr>
              <p:cNvPicPr/>
              <p:nvPr/>
            </p:nvPicPr>
            <p:blipFill>
              <a:blip r:embed="rId9"/>
              <a:stretch>
                <a:fillRect/>
              </a:stretch>
            </p:blipFill>
            <p:spPr>
              <a:xfrm>
                <a:off x="6608718" y="1516075"/>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973C60FC-0914-45FB-9C78-1C1AE1851F21}"/>
                  </a:ext>
                </a:extLst>
              </p14:cNvPr>
              <p14:cNvContentPartPr/>
              <p14:nvPr/>
            </p14:nvContentPartPr>
            <p14:xfrm>
              <a:off x="6698718" y="1695715"/>
              <a:ext cx="360" cy="360"/>
            </p14:xfrm>
          </p:contentPart>
        </mc:Choice>
        <mc:Fallback xmlns="">
          <p:pic>
            <p:nvPicPr>
              <p:cNvPr id="6" name="Ink 5">
                <a:extLst>
                  <a:ext uri="{FF2B5EF4-FFF2-40B4-BE49-F238E27FC236}">
                    <a16:creationId xmlns:a16="http://schemas.microsoft.com/office/drawing/2014/main" id="{973C60FC-0914-45FB-9C78-1C1AE1851F21}"/>
                  </a:ext>
                </a:extLst>
              </p:cNvPr>
              <p:cNvPicPr/>
              <p:nvPr/>
            </p:nvPicPr>
            <p:blipFill>
              <a:blip r:embed="rId9"/>
              <a:stretch>
                <a:fillRect/>
              </a:stretch>
            </p:blipFill>
            <p:spPr>
              <a:xfrm>
                <a:off x="6608718" y="1516075"/>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069D735-6499-4360-9948-280341BEEE29}"/>
                  </a:ext>
                </a:extLst>
              </p14:cNvPr>
              <p14:cNvContentPartPr/>
              <p14:nvPr/>
            </p14:nvContentPartPr>
            <p14:xfrm>
              <a:off x="1384398" y="761875"/>
              <a:ext cx="360" cy="360"/>
            </p14:xfrm>
          </p:contentPart>
        </mc:Choice>
        <mc:Fallback xmlns="">
          <p:pic>
            <p:nvPicPr>
              <p:cNvPr id="9" name="Ink 8">
                <a:extLst>
                  <a:ext uri="{FF2B5EF4-FFF2-40B4-BE49-F238E27FC236}">
                    <a16:creationId xmlns:a16="http://schemas.microsoft.com/office/drawing/2014/main" id="{7069D735-6499-4360-9948-280341BEEE29}"/>
                  </a:ext>
                </a:extLst>
              </p:cNvPr>
              <p:cNvPicPr/>
              <p:nvPr/>
            </p:nvPicPr>
            <p:blipFill>
              <a:blip r:embed="rId9"/>
              <a:stretch>
                <a:fillRect/>
              </a:stretch>
            </p:blipFill>
            <p:spPr>
              <a:xfrm>
                <a:off x="1294758" y="581875"/>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6B071DBB-9044-49C6-B6E8-61B99ABA554B}"/>
                  </a:ext>
                </a:extLst>
              </p14:cNvPr>
              <p14:cNvContentPartPr/>
              <p14:nvPr/>
            </p14:nvContentPartPr>
            <p14:xfrm>
              <a:off x="1411038" y="1603195"/>
              <a:ext cx="360" cy="360"/>
            </p14:xfrm>
          </p:contentPart>
        </mc:Choice>
        <mc:Fallback xmlns="">
          <p:pic>
            <p:nvPicPr>
              <p:cNvPr id="11" name="Ink 10">
                <a:extLst>
                  <a:ext uri="{FF2B5EF4-FFF2-40B4-BE49-F238E27FC236}">
                    <a16:creationId xmlns:a16="http://schemas.microsoft.com/office/drawing/2014/main" id="{6B071DBB-9044-49C6-B6E8-61B99ABA554B}"/>
                  </a:ext>
                </a:extLst>
              </p:cNvPr>
              <p:cNvPicPr/>
              <p:nvPr/>
            </p:nvPicPr>
            <p:blipFill>
              <a:blip r:embed="rId9"/>
              <a:stretch>
                <a:fillRect/>
              </a:stretch>
            </p:blipFill>
            <p:spPr>
              <a:xfrm>
                <a:off x="1321398" y="1423555"/>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113C622B-1D59-4874-8812-E18EF2499D29}"/>
                  </a:ext>
                </a:extLst>
              </p14:cNvPr>
              <p14:cNvContentPartPr/>
              <p14:nvPr/>
            </p14:nvContentPartPr>
            <p14:xfrm>
              <a:off x="6524478" y="1201075"/>
              <a:ext cx="381960" cy="1136520"/>
            </p14:xfrm>
          </p:contentPart>
        </mc:Choice>
        <mc:Fallback xmlns="">
          <p:pic>
            <p:nvPicPr>
              <p:cNvPr id="16" name="Ink 15">
                <a:extLst>
                  <a:ext uri="{FF2B5EF4-FFF2-40B4-BE49-F238E27FC236}">
                    <a16:creationId xmlns:a16="http://schemas.microsoft.com/office/drawing/2014/main" id="{113C622B-1D59-4874-8812-E18EF2499D29}"/>
                  </a:ext>
                </a:extLst>
              </p:cNvPr>
              <p:cNvPicPr/>
              <p:nvPr/>
            </p:nvPicPr>
            <p:blipFill>
              <a:blip r:embed="rId14"/>
              <a:stretch>
                <a:fillRect/>
              </a:stretch>
            </p:blipFill>
            <p:spPr>
              <a:xfrm>
                <a:off x="6461838" y="1138435"/>
                <a:ext cx="507600" cy="1262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1A8FA67E-553B-45DA-97E3-791E4F2382BC}"/>
                  </a:ext>
                </a:extLst>
              </p14:cNvPr>
              <p14:cNvContentPartPr/>
              <p14:nvPr/>
            </p14:nvContentPartPr>
            <p14:xfrm>
              <a:off x="6657678" y="1530115"/>
              <a:ext cx="507240" cy="412560"/>
            </p14:xfrm>
          </p:contentPart>
        </mc:Choice>
        <mc:Fallback xmlns="">
          <p:pic>
            <p:nvPicPr>
              <p:cNvPr id="17" name="Ink 16">
                <a:extLst>
                  <a:ext uri="{FF2B5EF4-FFF2-40B4-BE49-F238E27FC236}">
                    <a16:creationId xmlns:a16="http://schemas.microsoft.com/office/drawing/2014/main" id="{1A8FA67E-553B-45DA-97E3-791E4F2382BC}"/>
                  </a:ext>
                </a:extLst>
              </p:cNvPr>
              <p:cNvPicPr/>
              <p:nvPr/>
            </p:nvPicPr>
            <p:blipFill>
              <a:blip r:embed="rId16"/>
              <a:stretch>
                <a:fillRect/>
              </a:stretch>
            </p:blipFill>
            <p:spPr>
              <a:xfrm>
                <a:off x="6594678" y="1467475"/>
                <a:ext cx="632880" cy="538200"/>
              </a:xfrm>
              <a:prstGeom prst="rect">
                <a:avLst/>
              </a:prstGeom>
            </p:spPr>
          </p:pic>
        </mc:Fallback>
      </mc:AlternateContent>
    </p:spTree>
    <p:extLst>
      <p:ext uri="{BB962C8B-B14F-4D97-AF65-F5344CB8AC3E}">
        <p14:creationId xmlns:p14="http://schemas.microsoft.com/office/powerpoint/2010/main" val="386483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6"/>
            <a:ext cx="6300300" cy="50886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DHT11</a:t>
            </a:r>
            <a:endParaRPr sz="3200" dirty="0">
              <a:latin typeface="Times New Roman" panose="02020603050405020304" pitchFamily="18" charset="0"/>
              <a:cs typeface="Times New Roman" panose="02020603050405020304" pitchFamily="18" charset="0"/>
            </a:endParaRPr>
          </a:p>
        </p:txBody>
      </p:sp>
      <p:sp>
        <p:nvSpPr>
          <p:cNvPr id="72" name="Google Shape;72;p15"/>
          <p:cNvSpPr txBox="1">
            <a:spLocks noGrp="1"/>
          </p:cNvSpPr>
          <p:nvPr>
            <p:ph type="body" idx="1"/>
          </p:nvPr>
        </p:nvSpPr>
        <p:spPr>
          <a:xfrm>
            <a:off x="250318" y="854765"/>
            <a:ext cx="5574013" cy="4200218"/>
          </a:xfrm>
          <a:prstGeom prst="rect">
            <a:avLst/>
          </a:prstGeom>
        </p:spPr>
        <p:txBody>
          <a:bodyPr spcFirstLastPara="1" wrap="square" lIns="0" tIns="0" rIns="0" bIns="0" anchor="t" anchorCtr="0">
            <a:noAutofit/>
          </a:bodyPr>
          <a:lstStyle/>
          <a:p>
            <a:pPr marL="285750" indent="-285750">
              <a:buClr>
                <a:schemeClr val="dk1"/>
              </a:buClr>
              <a:buSzPts val="1100"/>
            </a:pPr>
            <a:r>
              <a:rPr lang="en-US" dirty="0">
                <a:solidFill>
                  <a:srgbClr val="65617D"/>
                </a:solidFill>
              </a:rPr>
              <a:t>It’s used to measure the humidity and temperature of our surrounding.</a:t>
            </a:r>
          </a:p>
          <a:p>
            <a:pPr marL="285750" indent="-285750">
              <a:buClr>
                <a:schemeClr val="dk1"/>
              </a:buClr>
              <a:buSzPts val="1100"/>
            </a:pPr>
            <a:r>
              <a:rPr lang="en-US" dirty="0"/>
              <a:t>DHT11 Temperature &amp; Humidity Sensor features a temperature &amp; humidity sensor complex with a calibrated digital signal output.</a:t>
            </a:r>
          </a:p>
          <a:p>
            <a:pPr marL="285750" indent="-285750">
              <a:buClr>
                <a:schemeClr val="dk1"/>
              </a:buClr>
              <a:buSzPts val="1100"/>
            </a:pPr>
            <a:r>
              <a:rPr lang="en-US" dirty="0"/>
              <a:t> DHT1 also contains a NTC/Thermistor to measure temperature. </a:t>
            </a:r>
          </a:p>
          <a:p>
            <a:pPr marL="285750" indent="-285750">
              <a:buClr>
                <a:schemeClr val="dk1"/>
              </a:buClr>
              <a:buSzPts val="1100"/>
            </a:pPr>
            <a:r>
              <a:rPr lang="en-US" dirty="0"/>
              <a:t>A thermistor is a thermal resistor whose resistance changes drastically with temperature. The term “NTC” means “Negative Temperature Coefficient”, which means that the resistance decreases with increase of the temperature.</a:t>
            </a:r>
            <a:endParaRPr dirty="0">
              <a:solidFill>
                <a:schemeClr val="accent6">
                  <a:lumMod val="75000"/>
                </a:schemeClr>
              </a:solidFill>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6">
            <a:extLst>
              <a:ext uri="{FF2B5EF4-FFF2-40B4-BE49-F238E27FC236}">
                <a16:creationId xmlns:a16="http://schemas.microsoft.com/office/drawing/2014/main" id="{1352E316-60A1-4EBA-BF78-A573A3D2D04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808614" y="0"/>
            <a:ext cx="2269125" cy="434639"/>
          </a:xfrm>
          <a:prstGeom prst="rect">
            <a:avLst/>
          </a:prstGeom>
        </p:spPr>
      </p:pic>
      <p:pic>
        <p:nvPicPr>
          <p:cNvPr id="8" name="Picture 7">
            <a:extLst>
              <a:ext uri="{FF2B5EF4-FFF2-40B4-BE49-F238E27FC236}">
                <a16:creationId xmlns:a16="http://schemas.microsoft.com/office/drawing/2014/main" id="{2B4E286E-C692-48F1-9AEB-B53F97B6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406086" cy="42518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9C5A874-1335-4B44-9481-3C972BAC2F51}"/>
                  </a:ext>
                </a:extLst>
              </p14:cNvPr>
              <p14:cNvContentPartPr/>
              <p14:nvPr/>
            </p14:nvContentPartPr>
            <p14:xfrm>
              <a:off x="4173318" y="791035"/>
              <a:ext cx="2962800" cy="1715400"/>
            </p14:xfrm>
          </p:contentPart>
        </mc:Choice>
        <mc:Fallback xmlns="">
          <p:pic>
            <p:nvPicPr>
              <p:cNvPr id="4" name="Ink 3">
                <a:extLst>
                  <a:ext uri="{FF2B5EF4-FFF2-40B4-BE49-F238E27FC236}">
                    <a16:creationId xmlns:a16="http://schemas.microsoft.com/office/drawing/2014/main" id="{89C5A874-1335-4B44-9481-3C972BAC2F51}"/>
                  </a:ext>
                </a:extLst>
              </p:cNvPr>
              <p:cNvPicPr/>
              <p:nvPr/>
            </p:nvPicPr>
            <p:blipFill>
              <a:blip r:embed="rId6"/>
              <a:stretch>
                <a:fillRect/>
              </a:stretch>
            </p:blipFill>
            <p:spPr>
              <a:xfrm>
                <a:off x="4119311" y="683012"/>
                <a:ext cx="3070453" cy="193108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069D735-6499-4360-9948-280341BEEE29}"/>
                  </a:ext>
                </a:extLst>
              </p14:cNvPr>
              <p14:cNvContentPartPr/>
              <p14:nvPr/>
            </p14:nvContentPartPr>
            <p14:xfrm>
              <a:off x="1384398" y="761875"/>
              <a:ext cx="360" cy="360"/>
            </p14:xfrm>
          </p:contentPart>
        </mc:Choice>
        <mc:Fallback xmlns="">
          <p:pic>
            <p:nvPicPr>
              <p:cNvPr id="9" name="Ink 8">
                <a:extLst>
                  <a:ext uri="{FF2B5EF4-FFF2-40B4-BE49-F238E27FC236}">
                    <a16:creationId xmlns:a16="http://schemas.microsoft.com/office/drawing/2014/main" id="{7069D735-6499-4360-9948-280341BEEE29}"/>
                  </a:ext>
                </a:extLst>
              </p:cNvPr>
              <p:cNvPicPr/>
              <p:nvPr/>
            </p:nvPicPr>
            <p:blipFill>
              <a:blip r:embed="rId8"/>
              <a:stretch>
                <a:fillRect/>
              </a:stretch>
            </p:blipFill>
            <p:spPr>
              <a:xfrm>
                <a:off x="1294398" y="581875"/>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6B071DBB-9044-49C6-B6E8-61B99ABA554B}"/>
                  </a:ext>
                </a:extLst>
              </p14:cNvPr>
              <p14:cNvContentPartPr/>
              <p14:nvPr/>
            </p14:nvContentPartPr>
            <p14:xfrm>
              <a:off x="1411038" y="1603195"/>
              <a:ext cx="360" cy="360"/>
            </p14:xfrm>
          </p:contentPart>
        </mc:Choice>
        <mc:Fallback xmlns="">
          <p:pic>
            <p:nvPicPr>
              <p:cNvPr id="11" name="Ink 10">
                <a:extLst>
                  <a:ext uri="{FF2B5EF4-FFF2-40B4-BE49-F238E27FC236}">
                    <a16:creationId xmlns:a16="http://schemas.microsoft.com/office/drawing/2014/main" id="{6B071DBB-9044-49C6-B6E8-61B99ABA554B}"/>
                  </a:ext>
                </a:extLst>
              </p:cNvPr>
              <p:cNvPicPr/>
              <p:nvPr/>
            </p:nvPicPr>
            <p:blipFill>
              <a:blip r:embed="rId8"/>
              <a:stretch>
                <a:fillRect/>
              </a:stretch>
            </p:blipFill>
            <p:spPr>
              <a:xfrm>
                <a:off x="1321038" y="1423195"/>
                <a:ext cx="180000" cy="360000"/>
              </a:xfrm>
              <a:prstGeom prst="rect">
                <a:avLst/>
              </a:prstGeom>
            </p:spPr>
          </p:pic>
        </mc:Fallback>
      </mc:AlternateContent>
      <p:pic>
        <p:nvPicPr>
          <p:cNvPr id="3074" name="Picture 2" descr="DHT11 Humidity and Temperature Sensor Module - The Machine Shop">
            <a:extLst>
              <a:ext uri="{FF2B5EF4-FFF2-40B4-BE49-F238E27FC236}">
                <a16:creationId xmlns:a16="http://schemas.microsoft.com/office/drawing/2014/main" id="{927D073B-4EB8-4B8C-859D-B8D032E09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9143" y="1054961"/>
            <a:ext cx="2269126" cy="104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17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Force Sensor</a:t>
            </a:r>
            <a:endParaRPr sz="3200" dirty="0">
              <a:latin typeface="Times New Roman" panose="02020603050405020304" pitchFamily="18" charset="0"/>
              <a:cs typeface="Times New Roman" panose="02020603050405020304" pitchFamily="18" charset="0"/>
            </a:endParaRPr>
          </a:p>
        </p:txBody>
      </p:sp>
      <p:sp>
        <p:nvSpPr>
          <p:cNvPr id="72" name="Google Shape;72;p15"/>
          <p:cNvSpPr txBox="1">
            <a:spLocks noGrp="1"/>
          </p:cNvSpPr>
          <p:nvPr>
            <p:ph type="body" idx="1"/>
          </p:nvPr>
        </p:nvSpPr>
        <p:spPr>
          <a:xfrm>
            <a:off x="250318" y="1619275"/>
            <a:ext cx="5574013" cy="2541548"/>
          </a:xfrm>
          <a:prstGeom prst="rect">
            <a:avLst/>
          </a:prstGeom>
        </p:spPr>
        <p:txBody>
          <a:bodyPr spcFirstLastPara="1" wrap="square" lIns="0" tIns="0" rIns="0" bIns="0" anchor="t" anchorCtr="0">
            <a:noAutofit/>
          </a:bodyPr>
          <a:lstStyle/>
          <a:p>
            <a:pPr marL="285750" indent="-285750">
              <a:buClr>
                <a:schemeClr val="dk1"/>
              </a:buClr>
              <a:buSzPts val="1100"/>
            </a:pPr>
            <a:r>
              <a:rPr lang="en-US" dirty="0">
                <a:solidFill>
                  <a:srgbClr val="65617D"/>
                </a:solidFill>
              </a:rPr>
              <a:t>Force Sensing Resistors are also known as Force Sensitive Resistors or Force Sensors or just FSRs. </a:t>
            </a:r>
          </a:p>
          <a:p>
            <a:pPr marL="285750" indent="-285750">
              <a:buClr>
                <a:schemeClr val="dk1"/>
              </a:buClr>
              <a:buSzPts val="1100"/>
            </a:pPr>
            <a:r>
              <a:rPr lang="en-US" dirty="0">
                <a:solidFill>
                  <a:srgbClr val="65617D"/>
                </a:solidFill>
              </a:rPr>
              <a:t>They are low-cost and easy-to-use sensors specifically designed to detect physical pressure, squeeze, and weight.</a:t>
            </a:r>
          </a:p>
          <a:p>
            <a:pPr marL="285750" indent="-285750">
              <a:buClr>
                <a:schemeClr val="dk1"/>
              </a:buClr>
              <a:buSzPts val="1100"/>
            </a:pPr>
            <a:r>
              <a:rPr lang="en-US" dirty="0">
                <a:solidFill>
                  <a:srgbClr val="65617D"/>
                </a:solidFill>
              </a:rPr>
              <a:t>An FSR is nothing but a variable resistor that varies in resistance as pressure is applied to the sensing area.</a:t>
            </a:r>
            <a:endParaRPr dirty="0">
              <a:solidFill>
                <a:srgbClr val="65617D"/>
              </a:solidFill>
            </a:endParaRPr>
          </a:p>
        </p:txBody>
      </p:sp>
      <p:sp>
        <p:nvSpPr>
          <p:cNvPr id="73" name="Google Shape;73;p15"/>
          <p:cNvSpPr txBox="1">
            <a:spLocks noGrp="1"/>
          </p:cNvSpPr>
          <p:nvPr>
            <p:ph type="body" idx="2"/>
          </p:nvPr>
        </p:nvSpPr>
        <p:spPr>
          <a:xfrm>
            <a:off x="457200" y="4002250"/>
            <a:ext cx="49827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sz="1000" dirty="0">
              <a:solidFill>
                <a:srgbClr val="A7D86D"/>
              </a:solidFill>
            </a:endParaRPr>
          </a:p>
          <a:p>
            <a:pPr marL="0" lvl="0" indent="0" algn="l" rtl="0">
              <a:spcBef>
                <a:spcPts val="1000"/>
              </a:spcBef>
              <a:spcAft>
                <a:spcPts val="1000"/>
              </a:spcAft>
              <a:buNone/>
            </a:pPr>
            <a:endParaRPr sz="1000" dirty="0">
              <a:solidFill>
                <a:srgbClr val="A7D86D"/>
              </a:solidFill>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7" name="Picture 6">
            <a:extLst>
              <a:ext uri="{FF2B5EF4-FFF2-40B4-BE49-F238E27FC236}">
                <a16:creationId xmlns:a16="http://schemas.microsoft.com/office/drawing/2014/main" id="{1352E316-60A1-4EBA-BF78-A573A3D2D04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808614" y="0"/>
            <a:ext cx="2269125" cy="434639"/>
          </a:xfrm>
          <a:prstGeom prst="rect">
            <a:avLst/>
          </a:prstGeom>
        </p:spPr>
      </p:pic>
      <p:pic>
        <p:nvPicPr>
          <p:cNvPr id="8" name="Picture 7">
            <a:extLst>
              <a:ext uri="{FF2B5EF4-FFF2-40B4-BE49-F238E27FC236}">
                <a16:creationId xmlns:a16="http://schemas.microsoft.com/office/drawing/2014/main" id="{2B4E286E-C692-48F1-9AEB-B53F97B6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406086" cy="425180"/>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069D735-6499-4360-9948-280341BEEE29}"/>
                  </a:ext>
                </a:extLst>
              </p14:cNvPr>
              <p14:cNvContentPartPr/>
              <p14:nvPr/>
            </p14:nvContentPartPr>
            <p14:xfrm>
              <a:off x="1384398" y="761875"/>
              <a:ext cx="360" cy="360"/>
            </p14:xfrm>
          </p:contentPart>
        </mc:Choice>
        <mc:Fallback xmlns="">
          <p:pic>
            <p:nvPicPr>
              <p:cNvPr id="9" name="Ink 8">
                <a:extLst>
                  <a:ext uri="{FF2B5EF4-FFF2-40B4-BE49-F238E27FC236}">
                    <a16:creationId xmlns:a16="http://schemas.microsoft.com/office/drawing/2014/main" id="{7069D735-6499-4360-9948-280341BEEE29}"/>
                  </a:ext>
                </a:extLst>
              </p:cNvPr>
              <p:cNvPicPr/>
              <p:nvPr/>
            </p:nvPicPr>
            <p:blipFill>
              <a:blip r:embed="rId6"/>
              <a:stretch>
                <a:fillRect/>
              </a:stretch>
            </p:blipFill>
            <p:spPr>
              <a:xfrm>
                <a:off x="1294398" y="581875"/>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6B071DBB-9044-49C6-B6E8-61B99ABA554B}"/>
                  </a:ext>
                </a:extLst>
              </p14:cNvPr>
              <p14:cNvContentPartPr/>
              <p14:nvPr/>
            </p14:nvContentPartPr>
            <p14:xfrm>
              <a:off x="1411038" y="1603195"/>
              <a:ext cx="360" cy="360"/>
            </p14:xfrm>
          </p:contentPart>
        </mc:Choice>
        <mc:Fallback xmlns="">
          <p:pic>
            <p:nvPicPr>
              <p:cNvPr id="11" name="Ink 10">
                <a:extLst>
                  <a:ext uri="{FF2B5EF4-FFF2-40B4-BE49-F238E27FC236}">
                    <a16:creationId xmlns:a16="http://schemas.microsoft.com/office/drawing/2014/main" id="{6B071DBB-9044-49C6-B6E8-61B99ABA554B}"/>
                  </a:ext>
                </a:extLst>
              </p:cNvPr>
              <p:cNvPicPr/>
              <p:nvPr/>
            </p:nvPicPr>
            <p:blipFill>
              <a:blip r:embed="rId6"/>
              <a:stretch>
                <a:fillRect/>
              </a:stretch>
            </p:blipFill>
            <p:spPr>
              <a:xfrm>
                <a:off x="1321038" y="1423195"/>
                <a:ext cx="180000" cy="360000"/>
              </a:xfrm>
              <a:prstGeom prst="rect">
                <a:avLst/>
              </a:prstGeom>
            </p:spPr>
          </p:pic>
        </mc:Fallback>
      </mc:AlternateContent>
      <p:pic>
        <p:nvPicPr>
          <p:cNvPr id="4098" name="Picture 2" descr="Force Sensor - 39.1mm buy online at Low Price in India - ElectronicsComp.com">
            <a:extLst>
              <a:ext uri="{FF2B5EF4-FFF2-40B4-BE49-F238E27FC236}">
                <a16:creationId xmlns:a16="http://schemas.microsoft.com/office/drawing/2014/main" id="{1707903A-3A6B-4BA5-9A73-5B9A650502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7500" y="812736"/>
            <a:ext cx="1613077" cy="16130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3BDF563-A74A-4C8D-A454-7BE193FC8BC0}"/>
              </a:ext>
            </a:extLst>
          </p:cNvPr>
          <p:cNvPicPr>
            <a:picLocks noChangeAspect="1"/>
          </p:cNvPicPr>
          <p:nvPr/>
        </p:nvPicPr>
        <p:blipFill>
          <a:blip r:embed="rId9"/>
          <a:stretch>
            <a:fillRect/>
          </a:stretch>
        </p:blipFill>
        <p:spPr>
          <a:xfrm>
            <a:off x="2000990" y="3629911"/>
            <a:ext cx="1895120" cy="1432700"/>
          </a:xfrm>
          <a:prstGeom prst="rect">
            <a:avLst/>
          </a:prstGeom>
        </p:spPr>
      </p:pic>
    </p:spTree>
    <p:extLst>
      <p:ext uri="{BB962C8B-B14F-4D97-AF65-F5344CB8AC3E}">
        <p14:creationId xmlns:p14="http://schemas.microsoft.com/office/powerpoint/2010/main" val="177586250"/>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728</Words>
  <Application>Microsoft Office PowerPoint</Application>
  <PresentationFormat>On-screen Show (16:9)</PresentationFormat>
  <Paragraphs>99</Paragraphs>
  <Slides>15</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Bahnschrift SemiBold</vt:lpstr>
      <vt:lpstr>Calibri</vt:lpstr>
      <vt:lpstr>Montserrat</vt:lpstr>
      <vt:lpstr>Muli</vt:lpstr>
      <vt:lpstr>Oswald</vt:lpstr>
      <vt:lpstr>Poppins</vt:lpstr>
      <vt:lpstr>Source Sans Pro</vt:lpstr>
      <vt:lpstr>Times New Roman</vt:lpstr>
      <vt:lpstr>Gower template</vt:lpstr>
      <vt:lpstr>Quince template</vt:lpstr>
      <vt:lpstr>ACCIDENT PREVENTION  AND  RESCUE SYSTEM</vt:lpstr>
      <vt:lpstr>STUDENT’S INTRODUCTION</vt:lpstr>
      <vt:lpstr>INTRODUCTION</vt:lpstr>
      <vt:lpstr>PowerPoint Presentation</vt:lpstr>
      <vt:lpstr>Roadmap</vt:lpstr>
      <vt:lpstr>ARDUINO BOARD</vt:lpstr>
      <vt:lpstr>GSM</vt:lpstr>
      <vt:lpstr>DHT11</vt:lpstr>
      <vt:lpstr>Force Sensor</vt:lpstr>
      <vt:lpstr>Iris Sensor</vt:lpstr>
      <vt:lpstr>PowerPoint Presentation</vt:lpstr>
      <vt:lpstr>PowerPoint Presentation</vt:lpstr>
      <vt:lpstr>ADVANTAGES</vt:lpstr>
      <vt:lpstr>DISADVANTAGES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PREVENTION  AND  RESCUE SYSTEM</dc:title>
  <dc:creator>Perin Modi</dc:creator>
  <cp:lastModifiedBy>Perin Modi</cp:lastModifiedBy>
  <cp:revision>5</cp:revision>
  <dcterms:modified xsi:type="dcterms:W3CDTF">2022-03-10T05:54:15Z</dcterms:modified>
</cp:coreProperties>
</file>