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2C1A-FB29-41D4-88DE-4E30E5FE073D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48C4-60C4-47A2-8B6F-078FB9C3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1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2C1A-FB29-41D4-88DE-4E30E5FE073D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48C4-60C4-47A2-8B6F-078FB9C3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8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2C1A-FB29-41D4-88DE-4E30E5FE073D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48C4-60C4-47A2-8B6F-078FB9C3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23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2C1A-FB29-41D4-88DE-4E30E5FE073D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48C4-60C4-47A2-8B6F-078FB9C3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95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2C1A-FB29-41D4-88DE-4E30E5FE073D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48C4-60C4-47A2-8B6F-078FB9C3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27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2C1A-FB29-41D4-88DE-4E30E5FE073D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48C4-60C4-47A2-8B6F-078FB9C3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8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2C1A-FB29-41D4-88DE-4E30E5FE073D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48C4-60C4-47A2-8B6F-078FB9C3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0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2C1A-FB29-41D4-88DE-4E30E5FE073D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48C4-60C4-47A2-8B6F-078FB9C3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2C1A-FB29-41D4-88DE-4E30E5FE073D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48C4-60C4-47A2-8B6F-078FB9C3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0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2C1A-FB29-41D4-88DE-4E30E5FE073D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48C4-60C4-47A2-8B6F-078FB9C3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03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2C1A-FB29-41D4-88DE-4E30E5FE073D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48C4-60C4-47A2-8B6F-078FB9C3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3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72C1A-FB29-41D4-88DE-4E30E5FE073D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48C4-60C4-47A2-8B6F-078FB9C30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1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jpeg"/><Relationship Id="rId4" Type="http://schemas.openxmlformats.org/officeDocument/2006/relationships/image" Target="../media/image4.jp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61464"/>
          <a:stretch/>
        </p:blipFill>
        <p:spPr>
          <a:xfrm>
            <a:off x="0" y="3665"/>
            <a:ext cx="12192000" cy="25373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430824" y="2057399"/>
            <a:ext cx="13197254" cy="4835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0307" y="2057399"/>
            <a:ext cx="11514992" cy="539139"/>
          </a:xfrm>
        </p:spPr>
        <p:txBody>
          <a:bodyPr>
            <a:normAutofit/>
          </a:bodyPr>
          <a:lstStyle/>
          <a:p>
            <a:r>
              <a:rPr lang="ko-KR" alt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doll 미생" panose="020B0600000101010101" pitchFamily="50" charset="-127"/>
                <a:ea typeface="Sandoll 미생" panose="020B0600000101010101" pitchFamily="50" charset="-127"/>
              </a:rPr>
              <a:t>생물 도감</a:t>
            </a:r>
            <a:r>
              <a:rPr lang="ko-KR" altLang="en-US" sz="3000" dirty="0" smtClean="0">
                <a:latin typeface="Sandoll 미생" panose="020B0600000101010101" pitchFamily="50" charset="-127"/>
                <a:ea typeface="Sandoll 미생" panose="020B0600000101010101" pitchFamily="50" charset="-127"/>
              </a:rPr>
              <a:t>           미술품             주민            꽃 재배하기           </a:t>
            </a:r>
            <a:r>
              <a:rPr lang="ko-KR" altLang="en-US" sz="3000" dirty="0" err="1" smtClean="0">
                <a:latin typeface="Sandoll 미생" panose="020B0600000101010101" pitchFamily="50" charset="-127"/>
                <a:ea typeface="Sandoll 미생" panose="020B0600000101010101" pitchFamily="50" charset="-127"/>
              </a:rPr>
              <a:t>동숲</a:t>
            </a:r>
            <a:r>
              <a:rPr lang="en-US" altLang="ko-KR" sz="3000" dirty="0" smtClean="0">
                <a:latin typeface="Sandoll 미생" panose="020B0600000101010101" pitchFamily="50" charset="-127"/>
                <a:ea typeface="Sandoll 미생" panose="020B0600000101010101" pitchFamily="50" charset="-127"/>
              </a:rPr>
              <a:t>BGM</a:t>
            </a:r>
            <a:r>
              <a:rPr lang="ko-KR" altLang="en-US" sz="3000" dirty="0" smtClean="0">
                <a:latin typeface="Sandoll 미생" panose="020B0600000101010101" pitchFamily="50" charset="-127"/>
                <a:ea typeface="Sandoll 미생" panose="020B0600000101010101" pitchFamily="50" charset="-127"/>
              </a:rPr>
              <a:t>            게시판</a:t>
            </a:r>
            <a:endParaRPr lang="ko-KR" altLang="en-US" sz="300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-1" b="1819"/>
          <a:stretch/>
        </p:blipFill>
        <p:spPr>
          <a:xfrm>
            <a:off x="0" y="2540977"/>
            <a:ext cx="12192000" cy="46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61464"/>
          <a:stretch/>
        </p:blipFill>
        <p:spPr>
          <a:xfrm>
            <a:off x="0" y="3665"/>
            <a:ext cx="12192000" cy="25373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430824" y="2057399"/>
            <a:ext cx="13197254" cy="4835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0307" y="2057399"/>
            <a:ext cx="11514992" cy="539139"/>
          </a:xfrm>
        </p:spPr>
        <p:txBody>
          <a:bodyPr>
            <a:normAutofit/>
          </a:bodyPr>
          <a:lstStyle/>
          <a:p>
            <a:r>
              <a:rPr lang="ko-KR" altLang="en-US" sz="3000" dirty="0" smtClean="0">
                <a:latin typeface="Sandoll 미생" panose="020B0600000101010101" pitchFamily="50" charset="-127"/>
                <a:ea typeface="Sandoll 미생" panose="020B0600000101010101" pitchFamily="50" charset="-127"/>
              </a:rPr>
              <a:t>생물 도감           미술품             주민            꽃 재배하기           </a:t>
            </a:r>
            <a:r>
              <a:rPr lang="ko-KR" altLang="en-US" sz="3000" dirty="0" err="1" smtClean="0">
                <a:latin typeface="Sandoll 미생" panose="020B0600000101010101" pitchFamily="50" charset="-127"/>
                <a:ea typeface="Sandoll 미생" panose="020B0600000101010101" pitchFamily="50" charset="-127"/>
              </a:rPr>
              <a:t>동숲</a:t>
            </a:r>
            <a:r>
              <a:rPr lang="en-US" altLang="ko-KR" sz="3000" dirty="0" smtClean="0">
                <a:latin typeface="Sandoll 미생" panose="020B0600000101010101" pitchFamily="50" charset="-127"/>
                <a:ea typeface="Sandoll 미생" panose="020B0600000101010101" pitchFamily="50" charset="-127"/>
              </a:rPr>
              <a:t>BGM</a:t>
            </a:r>
            <a:r>
              <a:rPr lang="ko-KR" altLang="en-US" sz="3000" dirty="0" smtClean="0">
                <a:latin typeface="Sandoll 미생" panose="020B0600000101010101" pitchFamily="50" charset="-127"/>
                <a:ea typeface="Sandoll 미생" panose="020B0600000101010101" pitchFamily="50" charset="-127"/>
              </a:rPr>
              <a:t>            </a:t>
            </a:r>
            <a:r>
              <a:rPr lang="ko-KR" alt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doll 미생" panose="020B0600000101010101" pitchFamily="50" charset="-127"/>
                <a:ea typeface="Sandoll 미생" panose="020B0600000101010101" pitchFamily="50" charset="-127"/>
              </a:rPr>
              <a:t>게시판</a:t>
            </a:r>
            <a:endParaRPr lang="ko-KR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2540977"/>
            <a:ext cx="12192000" cy="4317023"/>
          </a:xfrm>
          <a:prstGeom prst="rect">
            <a:avLst/>
          </a:prstGeom>
          <a:solidFill>
            <a:srgbClr val="FBF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부엌 한 번 꾸며봤어요     </a:t>
            </a:r>
            <a:endParaRPr lang="en-US" altLang="ko-KR" sz="3200" b="1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이거 꾸미는데 네 시간 들었어요 진짜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전체적인 톤</a:t>
            </a:r>
            <a:endParaRPr lang="en-US" altLang="ko-KR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화이트로 맞춰봤고 당근케이크는 거래해 게시판</a:t>
            </a:r>
            <a:endParaRPr lang="en-US" altLang="ko-KR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거래로 구했어요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5092" y="2908603"/>
            <a:ext cx="2661139" cy="2237828"/>
          </a:xfrm>
          <a:prstGeom prst="rect">
            <a:avLst/>
          </a:prstGeom>
          <a:solidFill>
            <a:srgbClr val="FBFAF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ㄷㄷ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276596" y="2908603"/>
            <a:ext cx="2661139" cy="2237828"/>
          </a:xfrm>
          <a:prstGeom prst="rect">
            <a:avLst/>
          </a:prstGeom>
          <a:solidFill>
            <a:srgbClr val="FBFAF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270378" y="2908603"/>
            <a:ext cx="2661139" cy="2237828"/>
          </a:xfrm>
          <a:prstGeom prst="rect">
            <a:avLst/>
          </a:prstGeom>
          <a:solidFill>
            <a:srgbClr val="FBFAF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264160" y="2908603"/>
            <a:ext cx="2661139" cy="2237828"/>
          </a:xfrm>
          <a:prstGeom prst="rect">
            <a:avLst/>
          </a:prstGeom>
          <a:solidFill>
            <a:srgbClr val="FBFAF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5092" y="5827649"/>
            <a:ext cx="2661139" cy="2237828"/>
          </a:xfrm>
          <a:prstGeom prst="rect">
            <a:avLst/>
          </a:prstGeom>
          <a:solidFill>
            <a:srgbClr val="FBFAF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76596" y="5827649"/>
            <a:ext cx="2661139" cy="2237828"/>
          </a:xfrm>
          <a:prstGeom prst="rect">
            <a:avLst/>
          </a:prstGeom>
          <a:solidFill>
            <a:srgbClr val="FBFAF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70378" y="5827649"/>
            <a:ext cx="2661139" cy="2237828"/>
          </a:xfrm>
          <a:prstGeom prst="rect">
            <a:avLst/>
          </a:prstGeom>
          <a:solidFill>
            <a:srgbClr val="FBFAF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64160" y="5827649"/>
            <a:ext cx="2661139" cy="2237828"/>
          </a:xfrm>
          <a:prstGeom prst="rect">
            <a:avLst/>
          </a:prstGeom>
          <a:solidFill>
            <a:srgbClr val="FBFAF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2" y="2908604"/>
            <a:ext cx="2661139" cy="14965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8200" y="4405104"/>
            <a:ext cx="28344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부엌 한 번 꾸며봤어요     </a:t>
            </a:r>
            <a:endParaRPr lang="en-US" altLang="ko-KR" sz="1400" b="1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이거 꾸미는데 네 시간 들었어요 진짜</a:t>
            </a:r>
            <a:r>
              <a:rPr lang="en-US" altLang="ko-KR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전체적인 톤</a:t>
            </a:r>
            <a:endParaRPr lang="en-US" altLang="ko-KR" sz="1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화이트로 맞춰봤고 당근케이크는 거래해 게시판</a:t>
            </a:r>
            <a:endParaRPr lang="en-US" altLang="ko-KR" sz="10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거래로 구했어요</a:t>
            </a:r>
            <a:r>
              <a:rPr lang="en-US" altLang="ko-KR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36838" y="4188329"/>
            <a:ext cx="10162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잠이 덜 깬 사이다</a:t>
            </a:r>
            <a:r>
              <a:rPr lang="en-US" altLang="ko-KR" sz="900" b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92" y="2908603"/>
            <a:ext cx="2662045" cy="149650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3" y="5828108"/>
            <a:ext cx="2668492" cy="148939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6" y="5827648"/>
            <a:ext cx="2660041" cy="150151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182" y="2908602"/>
            <a:ext cx="2660447" cy="149650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062" y="5827649"/>
            <a:ext cx="2660446" cy="148985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062" y="2908602"/>
            <a:ext cx="2660446" cy="149650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183" y="5827648"/>
            <a:ext cx="2669356" cy="150151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31353" y="4376990"/>
            <a:ext cx="27815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부옥이</a:t>
            </a:r>
            <a:r>
              <a:rPr lang="ko-KR" altLang="en-US" sz="1400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드디어 방문</a:t>
            </a:r>
            <a:r>
              <a:rPr lang="en-US" altLang="ko-KR" sz="1400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!!</a:t>
            </a:r>
            <a:r>
              <a:rPr lang="ko-KR" altLang="en-US" sz="1400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</a:t>
            </a:r>
            <a:endParaRPr lang="en-US" altLang="ko-KR" sz="1400" b="1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시작한 지 한 달 정도 되었는데 </a:t>
            </a:r>
            <a:r>
              <a:rPr lang="ko-KR" altLang="en-US" sz="10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부옥이가</a:t>
            </a:r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계속</a:t>
            </a:r>
            <a:endParaRPr lang="en-US" altLang="ko-KR" sz="10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 와서 걱정했는데 오늘 드디어 왔어요</a:t>
            </a:r>
            <a:r>
              <a:rPr lang="en-US" altLang="ko-KR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너무 행복</a:t>
            </a:r>
            <a:endParaRPr lang="en-US" altLang="ko-KR" sz="10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합니다</a:t>
            </a:r>
            <a:r>
              <a:rPr lang="en-US" altLang="ko-KR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달 </a:t>
            </a:r>
            <a:r>
              <a:rPr lang="ko-KR" altLang="en-US" sz="10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레피시도</a:t>
            </a:r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주고 갔어요</a:t>
            </a:r>
            <a:r>
              <a:rPr lang="en-US" altLang="ko-KR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altLang="ko-KR" sz="10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81190" y="4411355"/>
            <a:ext cx="28600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다리 완공 기념식 했어요     </a:t>
            </a:r>
            <a:endParaRPr lang="en-US" altLang="ko-KR" sz="1400" b="1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매일 장대로 넘어다니니까 불편했는데 드디어 첫 다</a:t>
            </a:r>
            <a:endParaRPr lang="en-US" altLang="ko-KR" sz="10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 </a:t>
            </a:r>
            <a:r>
              <a:rPr lang="ko-KR" altLang="en-US" sz="10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완공식을</a:t>
            </a:r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했어요</a:t>
            </a:r>
            <a:r>
              <a:rPr lang="en-US" altLang="ko-KR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돌다리로 건설했는데 진짜 편한</a:t>
            </a:r>
            <a:endParaRPr lang="en-US" altLang="ko-KR" sz="10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것 같아요 </a:t>
            </a:r>
            <a:r>
              <a:rPr lang="ko-KR" altLang="en-US" sz="10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핵이득</a:t>
            </a:r>
            <a:r>
              <a:rPr lang="en-US" altLang="ko-KR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altLang="ko-KR" sz="10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33255" y="4405103"/>
            <a:ext cx="2699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 </a:t>
            </a:r>
            <a:r>
              <a:rPr lang="en-US" altLang="ko-KR" sz="1400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95</a:t>
            </a:r>
            <a:r>
              <a:rPr lang="ko-KR" altLang="en-US" sz="1400" b="1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벨인데</a:t>
            </a:r>
            <a:r>
              <a:rPr lang="ko-KR" altLang="en-US" sz="1400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사러 오실 분</a:t>
            </a:r>
            <a:r>
              <a:rPr lang="en-US" altLang="ko-KR" sz="1400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r>
              <a:rPr lang="ko-KR" altLang="en-US" sz="1400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</a:t>
            </a:r>
            <a:endParaRPr lang="en-US" altLang="ko-KR" sz="1400" b="1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저희 섬은 토요일 아침 </a:t>
            </a:r>
            <a:r>
              <a:rPr lang="en-US" altLang="ko-KR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시인데 이번 무는 </a:t>
            </a:r>
            <a:r>
              <a:rPr lang="en-US" altLang="ko-KR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95</a:t>
            </a:r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벨</a:t>
            </a:r>
            <a:endParaRPr lang="en-US" altLang="ko-KR" sz="10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이네요</a:t>
            </a:r>
            <a:r>
              <a:rPr lang="en-US" altLang="ko-KR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0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이정도면</a:t>
            </a:r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저렴한 것 같은데 </a:t>
            </a:r>
            <a:r>
              <a:rPr lang="ko-KR" altLang="en-US" sz="10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사러오실</a:t>
            </a:r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분</a:t>
            </a:r>
            <a:endParaRPr lang="en-US" altLang="ko-KR" sz="10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있나요</a:t>
            </a:r>
            <a:r>
              <a:rPr lang="en-US" altLang="ko-KR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섬 코드 </a:t>
            </a:r>
            <a:r>
              <a:rPr lang="en-US" altLang="ko-KR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29XUK</a:t>
            </a:r>
            <a:r>
              <a:rPr lang="ko-KR" altLang="en-US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altLang="ko-KR" sz="10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6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151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Sandoll 미생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9</cp:revision>
  <dcterms:created xsi:type="dcterms:W3CDTF">2020-05-08T02:25:14Z</dcterms:created>
  <dcterms:modified xsi:type="dcterms:W3CDTF">2020-05-08T05:16:42Z</dcterms:modified>
</cp:coreProperties>
</file>