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7BBFE-71DE-4719-8E58-562FD1386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AEA16C-935B-4FCD-BBC1-8A7F168C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D9014-6D3A-4E8D-943C-0F587B40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841A8-A6BA-49E2-9C85-BE4B00AD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563AC-17CD-4878-AE30-E99CCABE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4FD1A-E37B-473B-89A0-95837C90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B575E-1BFC-491D-9E9D-869E84AA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5801C-8C28-452A-A244-D557CD5A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F223B-F9D5-433A-98B7-953F046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68762-76FF-47C1-AD14-4AA74214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DB26EA-FC2C-4AF6-A2AF-020AE781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BC5E0-2532-406A-A511-8E112CD1D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7BF65-032B-4919-9F49-D9C134CF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D6A6B-F85F-4C18-A792-B4FAD5AD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2178-F3E6-48DD-8774-7114EE2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241-D772-45E1-B577-1F4A7C5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35274-24BF-43E0-8499-E02CA0C0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1817-28DC-455F-8FCE-D3426E80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70DDA-111F-4BC2-8F10-8B086914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5AF05-49FE-4040-A7EE-89311450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A13B7-DF98-4661-B833-FDB901CF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34666-EA03-4ECE-944F-6DF21E43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008F-5FBD-4A23-AFC4-E576BC11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6607E-75F9-4270-9F10-72EE555B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F6B68-5A84-4CAF-99F0-B43EABBF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2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1FA63-2DB9-4F9C-9DB0-571B0DA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05EDE-C766-4986-86E6-E0D150623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C555A-EA90-40C0-B09A-981C37B03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D3BEE-DF04-4CD1-8FA3-73DF499C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53511-A31D-4751-948D-06499BB1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F6FB4A-46D0-4F64-81A9-4EC352A0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7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DBE4-E86D-4455-B89D-D49C67C0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AB6D0-F8A9-47F1-A02E-5CF65241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9833D-0ABD-4A52-B5D8-9BCEC99A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4DA1BD-E223-4901-BF4A-CC2D78EBD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F47787-D170-41E6-BD87-9E6E1A52E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47D77D-317E-4BCD-B695-A69DC08F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7505D-13C3-43D8-BDFE-F860EBE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FD788-CD35-4FD0-A22E-1216898F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5913A-F7BC-49A1-8E96-E1A2E97F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5C4B6F-E3D3-4EEB-8C5A-E0248E09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1C789-F2F3-420F-BC13-E1609751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A5D9B-88A5-4B8B-A711-9B2BD2E8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90FA03-A59B-4C5E-BC74-90E45E19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67155-D8F6-4C35-9605-1D4929D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3165D-8026-4FDE-B969-DDFAAE44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AD79E-C96A-4FAB-A1A2-75A991C3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FDCEE-4AD5-4DF7-9C95-109232A4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A1B4C-7DCA-4CA7-864C-075406A3A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6848F-238A-4B0A-B3F3-590A16D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D269A-82C5-4ADE-A496-37FAA93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88FFB-4131-4269-8E41-E271C4B2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2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B5D66-C834-48DF-A46C-13BF27F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931DA-1012-4FA8-A250-767D3D375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19B41-090E-4397-83FF-E53E51F2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9EB0E-8457-417B-A933-BE2FF9E9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4AA08-F377-40F9-A794-FA0520B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29E87-D54B-430D-9507-5CC7D4B6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3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C39254-623A-47A3-960C-7CD2310E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CA3F9-0D67-49E4-81A3-7A53B10B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54D68-D39E-41A0-A15D-0935DCFE9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F245-080C-474A-82E6-E51602974E0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00DD9-AD7E-45E3-BCE1-E24975940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3C30F-D1CD-408F-95B2-94379160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60EBF-4421-4521-BC23-1ADBB4FEC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개체, 시계이(가) 표시된 사진&#10;&#10;자동 생성된 설명">
            <a:extLst>
              <a:ext uri="{FF2B5EF4-FFF2-40B4-BE49-F238E27FC236}">
                <a16:creationId xmlns:a16="http://schemas.microsoft.com/office/drawing/2014/main" id="{4F0B3E89-DBED-4E16-8189-8F62349E5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3" y="553063"/>
            <a:ext cx="2656671" cy="5751871"/>
          </a:xfrm>
          <a:prstGeom prst="rect">
            <a:avLst/>
          </a:prstGeom>
        </p:spPr>
      </p:pic>
      <p:pic>
        <p:nvPicPr>
          <p:cNvPr id="8" name="그림 7" descr="텍스트, 앉아있는, 사진, 화면이(가) 표시된 사진&#10;&#10;자동 생성된 설명">
            <a:extLst>
              <a:ext uri="{FF2B5EF4-FFF2-40B4-BE49-F238E27FC236}">
                <a16:creationId xmlns:a16="http://schemas.microsoft.com/office/drawing/2014/main" id="{7A800F5A-1FE2-456F-A1A3-B0B1C5CF4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40" y="553063"/>
            <a:ext cx="3025512" cy="5751872"/>
          </a:xfrm>
          <a:prstGeom prst="rect">
            <a:avLst/>
          </a:prstGeom>
        </p:spPr>
      </p:pic>
      <p:pic>
        <p:nvPicPr>
          <p:cNvPr id="14" name="그림 13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DDF24B08-CB96-4677-8718-7882B0DA5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95" y="553062"/>
            <a:ext cx="2670268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84CB4585-F4B1-43EA-8EA6-6DD0EF09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2" y="675640"/>
            <a:ext cx="2574359" cy="5506720"/>
          </a:xfrm>
          <a:prstGeom prst="rect">
            <a:avLst/>
          </a:prstGeom>
        </p:spPr>
      </p:pic>
      <p:pic>
        <p:nvPicPr>
          <p:cNvPr id="8" name="그림 7" descr="화면, 시계이(가) 표시된 사진&#10;&#10;자동 생성된 설명">
            <a:extLst>
              <a:ext uri="{FF2B5EF4-FFF2-40B4-BE49-F238E27FC236}">
                <a16:creationId xmlns:a16="http://schemas.microsoft.com/office/drawing/2014/main" id="{458FEC62-9B6F-49DB-90CA-AF3BB3DA7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55" y="675640"/>
            <a:ext cx="2574359" cy="5506720"/>
          </a:xfrm>
          <a:prstGeom prst="rect">
            <a:avLst/>
          </a:prstGeom>
        </p:spPr>
      </p:pic>
      <p:pic>
        <p:nvPicPr>
          <p:cNvPr id="10" name="그림 9" descr="모니터, 화면, 앉아있는, 컴퓨터이(가) 표시된 사진&#10;&#10;자동 생성된 설명">
            <a:extLst>
              <a:ext uri="{FF2B5EF4-FFF2-40B4-BE49-F238E27FC236}">
                <a16:creationId xmlns:a16="http://schemas.microsoft.com/office/drawing/2014/main" id="{409D7273-0F75-4EA5-A7CC-D37D60439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20" y="675640"/>
            <a:ext cx="2574359" cy="55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FD02DDA3-0DD7-4771-9A14-F0BF314FE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15" y="421640"/>
            <a:ext cx="2778075" cy="6014720"/>
          </a:xfrm>
          <a:prstGeom prst="rect">
            <a:avLst/>
          </a:prstGeom>
        </p:spPr>
      </p:pic>
      <p:pic>
        <p:nvPicPr>
          <p:cNvPr id="5" name="그림 4" descr="모니터, 화면, 시계, 앉아있는이(가) 표시된 사진&#10;&#10;자동 생성된 설명">
            <a:extLst>
              <a:ext uri="{FF2B5EF4-FFF2-40B4-BE49-F238E27FC236}">
                <a16:creationId xmlns:a16="http://schemas.microsoft.com/office/drawing/2014/main" id="{EC97AE19-E221-42D3-AB54-582DE518C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15" y="421640"/>
            <a:ext cx="2778075" cy="6014720"/>
          </a:xfrm>
          <a:prstGeom prst="rect">
            <a:avLst/>
          </a:prstGeom>
        </p:spPr>
      </p:pic>
      <p:pic>
        <p:nvPicPr>
          <p:cNvPr id="7" name="그림 6" descr="화면, 방이(가) 표시된 사진&#10;&#10;자동 생성된 설명">
            <a:extLst>
              <a:ext uri="{FF2B5EF4-FFF2-40B4-BE49-F238E27FC236}">
                <a16:creationId xmlns:a16="http://schemas.microsoft.com/office/drawing/2014/main" id="{A00BF37F-C345-4073-A454-E819EF70D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0" y="421640"/>
            <a:ext cx="2778075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92C67-1B66-47FA-A3D6-4221D4658C8D}"/>
              </a:ext>
            </a:extLst>
          </p:cNvPr>
          <p:cNvSpPr txBox="1"/>
          <p:nvPr/>
        </p:nvSpPr>
        <p:spPr>
          <a:xfrm>
            <a:off x="3245224" y="1900518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감성 기록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카카오톡 프로필 노래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)-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멜론 연동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59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SeolYu</dc:creator>
  <cp:lastModifiedBy>SeolYu</cp:lastModifiedBy>
  <cp:revision>8</cp:revision>
  <dcterms:created xsi:type="dcterms:W3CDTF">2020-05-06T14:50:46Z</dcterms:created>
  <dcterms:modified xsi:type="dcterms:W3CDTF">2020-05-06T16:36:01Z</dcterms:modified>
</cp:coreProperties>
</file>