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979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8BCEA6-5536-4D1F-8530-E31B4345B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128514-C529-4403-82B9-DFC3BCB22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6B31E6-9F4F-49DE-A765-DBAB818E3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B002-BB74-48A5-9C40-7DCE0F952973}" type="datetimeFigureOut">
              <a:rPr lang="de-CH" smtClean="0"/>
              <a:t>03.10.2020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7918D4-CAC0-46A3-B3DD-019B0CD5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ED2CDB-17CE-4DA5-B54C-6E4040752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F687-F733-4045-9F38-918B2801ED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059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C332FB-AAEA-454D-BC05-EB9B9DFD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156BEF-044A-41AE-BD07-A22DCC8C9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4D6126-05C4-489C-AC23-0925C02E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B002-BB74-48A5-9C40-7DCE0F952973}" type="datetimeFigureOut">
              <a:rPr lang="de-CH" smtClean="0"/>
              <a:t>03.10.2020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88D6B0-1B67-46C9-B389-FC7AFFE3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1E436B-3063-4964-9BE2-4A549BE4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F687-F733-4045-9F38-918B2801ED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963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58A974-E4F1-4BE9-8A39-DFB43AAB2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226EA4-A38C-44C1-90AE-1AFC7BDDB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9B12CD-52DC-4747-863D-B5F243A1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B002-BB74-48A5-9C40-7DCE0F952973}" type="datetimeFigureOut">
              <a:rPr lang="de-CH" smtClean="0"/>
              <a:t>03.10.2020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F980C4-DBDF-4C3A-AF66-CF1B1519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740A43-F505-42A5-BE16-07A7B5CA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F687-F733-4045-9F38-918B2801ED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234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0386EE-A76C-4FD4-B111-6E86FF8E2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8C1FD4-D509-49F2-B6BB-72549CB51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E7DA95-CC15-4B6B-8334-08D5DD65E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B002-BB74-48A5-9C40-7DCE0F952973}" type="datetimeFigureOut">
              <a:rPr lang="de-CH" smtClean="0"/>
              <a:t>03.10.2020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B79179-C000-489B-8361-E95A049D8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EA6205-192A-40CC-8472-215D152F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F687-F733-4045-9F38-918B2801ED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098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2C3A5-9E21-49A0-837B-5F1828F15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C3B198-2A98-403E-80F9-4E36E37DD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A2B480-B4E2-467D-9258-276264A9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B002-BB74-48A5-9C40-7DCE0F952973}" type="datetimeFigureOut">
              <a:rPr lang="de-CH" smtClean="0"/>
              <a:t>03.10.2020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D3E514-ECB8-4438-B3EB-DD4BB2F1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945823-4376-49B1-AAC0-6EB98EA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F687-F733-4045-9F38-918B2801ED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233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0C1CB-2EEF-4C57-BB2A-CE4AA308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F4E6B3-901F-42A6-8CB7-AD428A418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000E50-F57D-4560-83AC-8096C2B89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3F99C6-243B-4ABA-B60F-C7AB1EFC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B002-BB74-48A5-9C40-7DCE0F952973}" type="datetimeFigureOut">
              <a:rPr lang="de-CH" smtClean="0"/>
              <a:t>03.10.2020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049D50-D4A1-4DDE-8359-C541CAD9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ADE1E2-82F2-40B0-9D9F-A8AA5AAA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F687-F733-4045-9F38-918B2801ED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99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F77B38-52AC-4713-98E9-CD6852035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6CF137-F0CC-4FA0-B7C2-07D690471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68372F-7853-42CD-9DBC-E7E0FC804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56B649C-CB75-401C-BCFF-82D07A1D6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D9063F0-FAE4-4A45-AA5A-A31AE8771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9DC4027-D39B-417E-BB8A-D0BCFB094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B002-BB74-48A5-9C40-7DCE0F952973}" type="datetimeFigureOut">
              <a:rPr lang="de-CH" smtClean="0"/>
              <a:t>03.10.2020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196E372-849D-4C0F-A643-4234FC6EF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0D0F01-94C7-452E-BD7B-4436E6D0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F687-F733-4045-9F38-918B2801ED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230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7FC912-C58C-4B18-A1F3-CADEE92A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A3448B-95A5-4035-9CE6-131E87F3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B002-BB74-48A5-9C40-7DCE0F952973}" type="datetimeFigureOut">
              <a:rPr lang="de-CH" smtClean="0"/>
              <a:t>03.10.2020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6167CA-79FA-4D64-8947-1C81379B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33A852-BB44-4BDC-A8B4-853A0B51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F687-F733-4045-9F38-918B2801ED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706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ADEF9E-ECE7-4E30-A007-97185BDA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B002-BB74-48A5-9C40-7DCE0F952973}" type="datetimeFigureOut">
              <a:rPr lang="de-CH" smtClean="0"/>
              <a:t>03.10.2020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6D186E5-120C-479F-95E4-4BABC2040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C72218-350C-4DD2-B4F4-AAA00B31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F687-F733-4045-9F38-918B2801ED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334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0AC35-CFF5-4F2E-9C2D-0C5FE07DC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5F6DA3-1139-4A3B-ADEA-5A5A428CE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20B26E-A283-4273-A26D-EF4F8AB39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DDB862-682E-48B1-98E2-877E8944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B002-BB74-48A5-9C40-7DCE0F952973}" type="datetimeFigureOut">
              <a:rPr lang="de-CH" smtClean="0"/>
              <a:t>03.10.2020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E18FBE-EC84-40A3-AD38-AF155067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FA96CA-963D-4B27-9DD7-D4990CE3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F687-F733-4045-9F38-918B2801ED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872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C9580-7845-4CB8-9EF3-B293FBA2E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0CF23C5-C7A3-4153-8A72-ACB89B0E6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5ECB83-BB80-4E0B-8AA4-86009011C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EECAA4-F8C0-46E3-97CC-FA5F2D6AD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B002-BB74-48A5-9C40-7DCE0F952973}" type="datetimeFigureOut">
              <a:rPr lang="de-CH" smtClean="0"/>
              <a:t>03.10.2020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5ADFA1-1A3C-4576-9963-13499AC3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8EB809-282A-4AD7-B321-9D18168D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F687-F733-4045-9F38-918B2801ED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587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973D566-C205-4A6E-B2D0-CD7212976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88E53F-C144-4B20-95F6-86DBE6397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E2C9F5-CCBB-487C-A2B2-DE0E64BDD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AB002-BB74-48A5-9C40-7DCE0F952973}" type="datetimeFigureOut">
              <a:rPr lang="de-CH" smtClean="0"/>
              <a:t>03.10.2020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2C684F-7771-4B9A-8A0B-612F64478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49A8CB-E28C-4EE2-84C4-7803D2B02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6F687-F733-4045-9F38-918B2801ED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559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64B84AB-281B-4860-9B35-DB80965A5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" y="909903"/>
            <a:ext cx="10764701" cy="5391122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EECE236-1CD7-4903-B135-BAF701737975}"/>
              </a:ext>
            </a:extLst>
          </p:cNvPr>
          <p:cNvSpPr/>
          <p:nvPr/>
        </p:nvSpPr>
        <p:spPr>
          <a:xfrm>
            <a:off x="8625748" y="2306320"/>
            <a:ext cx="2966812" cy="895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60429F3-C653-4AF1-8DB3-A14F30D1DA7D}"/>
              </a:ext>
            </a:extLst>
          </p:cNvPr>
          <p:cNvSpPr/>
          <p:nvPr/>
        </p:nvSpPr>
        <p:spPr>
          <a:xfrm>
            <a:off x="8534400" y="817880"/>
            <a:ext cx="3235960" cy="5662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2ABEBD6-A1B6-4F92-AAF7-7EF6D2453F80}"/>
              </a:ext>
            </a:extLst>
          </p:cNvPr>
          <p:cNvSpPr/>
          <p:nvPr/>
        </p:nvSpPr>
        <p:spPr>
          <a:xfrm>
            <a:off x="8625748" y="1345666"/>
            <a:ext cx="3053261" cy="89525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4A920B5-02A7-4CB1-9B03-76C47BE229E7}"/>
              </a:ext>
            </a:extLst>
          </p:cNvPr>
          <p:cNvSpPr/>
          <p:nvPr/>
        </p:nvSpPr>
        <p:spPr>
          <a:xfrm>
            <a:off x="787400" y="681810"/>
            <a:ext cx="11176000" cy="5983149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2E33D5-75D0-4BEE-A2AE-2A941A86EF92}"/>
              </a:ext>
            </a:extLst>
          </p:cNvPr>
          <p:cNvSpPr txBox="1"/>
          <p:nvPr/>
        </p:nvSpPr>
        <p:spPr>
          <a:xfrm>
            <a:off x="4960860" y="59816"/>
            <a:ext cx="300095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CH" sz="3600" dirty="0"/>
              <a:t>GeoDataFrame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33B081F-5087-41BA-91F7-31200E4967F3}"/>
              </a:ext>
            </a:extLst>
          </p:cNvPr>
          <p:cNvSpPr txBox="1"/>
          <p:nvPr/>
        </p:nvSpPr>
        <p:spPr>
          <a:xfrm rot="16200000">
            <a:off x="7042162" y="3251520"/>
            <a:ext cx="2276585" cy="707886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de-CH" sz="4000" dirty="0"/>
              <a:t>GeoSeries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4A0286C-4AF7-4966-833F-88F0D7D41291}"/>
              </a:ext>
            </a:extLst>
          </p:cNvPr>
          <p:cNvSpPr txBox="1"/>
          <p:nvPr/>
        </p:nvSpPr>
        <p:spPr>
          <a:xfrm>
            <a:off x="9178569" y="2240921"/>
            <a:ext cx="2069541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CH" sz="3600" dirty="0"/>
              <a:t>Geometry</a:t>
            </a:r>
          </a:p>
        </p:txBody>
      </p:sp>
    </p:spTree>
    <p:extLst>
      <p:ext uri="{BB962C8B-B14F-4D97-AF65-F5344CB8AC3E}">
        <p14:creationId xmlns:p14="http://schemas.microsoft.com/office/powerpoint/2010/main" val="1021085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Ratnaweera Nils (rata)</dc:creator>
  <cp:lastModifiedBy>Ratnaweera Nils (rata)</cp:lastModifiedBy>
  <cp:revision>1</cp:revision>
  <dcterms:created xsi:type="dcterms:W3CDTF">2020-10-03T20:23:37Z</dcterms:created>
  <dcterms:modified xsi:type="dcterms:W3CDTF">2020-10-03T20:31:19Z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iteId">
    <vt:lpwstr>5d1a9f9d-201f-4a10-b983-451cf65cbc1e</vt:lpwstr>
  </property>
  <property fmtid="{D5CDD505-2E9C-101B-9397-08002B2CF9AE}" pid="4" name="MSIP_Label_10d9bad3-6dac-4e9a-89a3-89f3b8d247b2_Owner">
    <vt:lpwstr>rata@zhaw.ch</vt:lpwstr>
  </property>
  <property fmtid="{D5CDD505-2E9C-101B-9397-08002B2CF9AE}" pid="5" name="MSIP_Label_10d9bad3-6dac-4e9a-89a3-89f3b8d247b2_SetDate">
    <vt:lpwstr>2020-10-03T20:31:05.3456507Z</vt:lpwstr>
  </property>
  <property fmtid="{D5CDD505-2E9C-101B-9397-08002B2CF9AE}" pid="6" name="MSIP_Label_10d9bad3-6dac-4e9a-89a3-89f3b8d247b2_Name">
    <vt:lpwstr>Intern</vt:lpwstr>
  </property>
  <property fmtid="{D5CDD505-2E9C-101B-9397-08002B2CF9AE}" pid="7" name="MSIP_Label_10d9bad3-6dac-4e9a-89a3-89f3b8d247b2_Application">
    <vt:lpwstr>Microsoft Azure Information Protection</vt:lpwstr>
  </property>
  <property fmtid="{D5CDD505-2E9C-101B-9397-08002B2CF9AE}" pid="8" name="MSIP_Label_10d9bad3-6dac-4e9a-89a3-89f3b8d247b2_ActionId">
    <vt:lpwstr>9e970216-89b7-4b3b-a9fb-0009c17cf10f</vt:lpwstr>
  </property>
  <property fmtid="{D5CDD505-2E9C-101B-9397-08002B2CF9AE}" pid="9" name="MSIP_Label_10d9bad3-6dac-4e9a-89a3-89f3b8d247b2_Extended_MSFT_Method">
    <vt:lpwstr>Automatic</vt:lpwstr>
  </property>
  <property fmtid="{D5CDD505-2E9C-101B-9397-08002B2CF9AE}" pid="10" name="Sensitivity">
    <vt:lpwstr>Intern</vt:lpwstr>
  </property>
</Properties>
</file>