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1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D457B-9884-4F2A-8A97-CBD033E7E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F5D9AE-0652-40EE-B8DC-641A4566B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0D94C-BBB8-4F25-9D8E-D9E5D3F5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DBDF3-74BD-4249-AF44-98D3F522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6C71F-F0E2-426F-8F2D-2DAC77C0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14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540E6-DD61-4670-B5EE-5ABFC092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C705B7-BB7E-49D1-A3A1-C1565F69A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604A32-8390-4623-811B-7EBF6B8D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6C8C9-0080-44E4-A594-2E9C6D26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DFD56-C401-48D5-A87C-FD57355D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386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4AB39A-6DB3-4409-BDA2-08B67E60F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3E942B-BB0B-4B1F-A5FC-18E95098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7633C-9290-4F33-A02D-D2DED974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97985-DE1B-429C-A075-570510DB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4C4DD-6EBF-4CDD-BF42-7B10F0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3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D56C4-A7EF-49FD-9423-59C76AB3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732B2-1F93-4404-977B-3CCB6417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E2E12-D7DB-4169-B8A0-8FE66737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CF77D3-188B-464E-863C-57418F05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AEC49-426C-486A-8745-309445F9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83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88E6E-7361-47C3-B988-E94EC4E6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E13EE2-2C69-4D45-B2AD-AA943997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9991-B665-4076-BF99-2857E00C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20295-FD7E-4DEA-900D-C374C6FA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85A4C-708A-45E0-986E-613C0DC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683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F65E1-05FC-43E5-A2DD-3FF76640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3442A-2EF5-44DC-BBFC-319E2727E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2611B2-4D53-4FFD-B135-C8641F1D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7C08D-B4E9-454A-9071-0631CD23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22E27A-0D47-4F8A-897D-13B9FB14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7A3413-459B-4B56-A8F0-336D3B2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9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6AD60-3BC1-499C-9A8F-EA2642CD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437CE9-8B07-4F23-9F63-558DEEEF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9DFF0F-7427-41BB-910E-B7A4069B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37FDD4-33C4-4A9B-953C-3B2F91651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7D01EB-A43B-48D0-BBE0-C8A659A1B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2A7B27-8B5E-48E4-83D0-1B171FEC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9F5E6D-3D05-4FAB-AAEB-1166AEED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0DC72D-4CA2-451D-9418-4C8E1E28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99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15831-FAB6-48D4-BA85-B7EE8406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BB1A7A-76C4-4D3B-8357-DD72CFC9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7C8925-C76C-4C2A-B9EE-D8D9A198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C95238-21EF-4841-982B-6E9EA70C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236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276049-3800-4A72-A4DA-9CA6F345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5E31A0-A47E-4196-B1D9-36E961E7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95C8A4-B0FE-4280-8844-298593E3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526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0C122-4094-4C3C-A71A-D978872F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DFB4C-5B39-42D7-A17C-F1624390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67CDB-80B8-46FD-AD7A-E22A197A5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48AEC0-C9CB-4ABC-8F74-1B23394D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CBCBDF-36F4-436B-B82D-F6EFA20C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8D5D9-7E57-4901-87C0-D89ACF1A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663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FC7EB-327D-470F-923E-A9AFE271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26AD76-336A-4128-8537-10CDFA50F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CE9783-6607-4AF0-8467-281A22BDB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BDC1C6-1AEC-45E0-A77C-7DD29CA3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0B9F9-A124-4A6B-AEE7-27F86E0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BA7EF-EB1F-4579-9677-A5C5F0D2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49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5B2DC5-D68A-4B8C-ADAA-3E62258D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3F7CB9-DA51-4569-8A2E-932615644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CE45C2-E55E-472B-876F-637D86F0A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32E1E-4043-42C2-BA47-FA1F6C196441}" type="datetimeFigureOut">
              <a:rPr lang="de-CH" smtClean="0"/>
              <a:t>01.10.2020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6067EC-A820-4AC5-BB45-789ACE34D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F5D315-B566-4B75-A5FD-7E9F2A8CE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A671-C249-4ACB-8761-4BBE3FF50A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72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2C01C378-4B7F-441F-A976-629C232A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09" y="2447324"/>
            <a:ext cx="9477375" cy="48577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50000FAE-3D04-42DF-9F15-C3C94118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0" y="721921"/>
            <a:ext cx="9477375" cy="15335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EF525B5-38BC-4037-AFE9-99B7414E2300}"/>
              </a:ext>
            </a:extLst>
          </p:cNvPr>
          <p:cNvSpPr/>
          <p:nvPr/>
        </p:nvSpPr>
        <p:spPr>
          <a:xfrm>
            <a:off x="1455148" y="1301484"/>
            <a:ext cx="899116" cy="187200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113272-DB63-45C9-B4D3-BB58CB314E92}"/>
              </a:ext>
            </a:extLst>
          </p:cNvPr>
          <p:cNvSpPr/>
          <p:nvPr/>
        </p:nvSpPr>
        <p:spPr>
          <a:xfrm>
            <a:off x="1448796" y="2599757"/>
            <a:ext cx="927307" cy="187200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06272F-1BB3-4D18-89B7-F2080C4548A7}"/>
              </a:ext>
            </a:extLst>
          </p:cNvPr>
          <p:cNvSpPr/>
          <p:nvPr/>
        </p:nvSpPr>
        <p:spPr>
          <a:xfrm>
            <a:off x="2382454" y="1301484"/>
            <a:ext cx="217078" cy="18720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3F459FE-9BA3-4AEA-8C11-63F5478DACAE}"/>
              </a:ext>
            </a:extLst>
          </p:cNvPr>
          <p:cNvSpPr/>
          <p:nvPr/>
        </p:nvSpPr>
        <p:spPr>
          <a:xfrm>
            <a:off x="2379525" y="2599757"/>
            <a:ext cx="112850" cy="18720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D16619F-F9C9-4657-A283-07270DCD7D5E}"/>
              </a:ext>
            </a:extLst>
          </p:cNvPr>
          <p:cNvSpPr/>
          <p:nvPr/>
        </p:nvSpPr>
        <p:spPr>
          <a:xfrm>
            <a:off x="5600700" y="2599757"/>
            <a:ext cx="112850" cy="18720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EA9B123-6672-4B7A-B495-FAE3AFA3FE21}"/>
              </a:ext>
            </a:extLst>
          </p:cNvPr>
          <p:cNvSpPr/>
          <p:nvPr/>
        </p:nvSpPr>
        <p:spPr>
          <a:xfrm>
            <a:off x="2928348" y="1706574"/>
            <a:ext cx="1389652" cy="187246"/>
          </a:xfrm>
          <a:prstGeom prst="rect">
            <a:avLst/>
          </a:prstGeom>
          <a:solidFill>
            <a:srgbClr val="FFFF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5793D73-B8E2-4C78-BBE4-3FA4A41522CB}"/>
              </a:ext>
            </a:extLst>
          </p:cNvPr>
          <p:cNvSpPr/>
          <p:nvPr/>
        </p:nvSpPr>
        <p:spPr>
          <a:xfrm>
            <a:off x="2505075" y="2599734"/>
            <a:ext cx="1349375" cy="187246"/>
          </a:xfrm>
          <a:prstGeom prst="rect">
            <a:avLst/>
          </a:prstGeom>
          <a:solidFill>
            <a:srgbClr val="FFFF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1F109B-DB95-4FD0-8AD3-7843DE1B1A24}"/>
              </a:ext>
            </a:extLst>
          </p:cNvPr>
          <p:cNvSpPr/>
          <p:nvPr/>
        </p:nvSpPr>
        <p:spPr>
          <a:xfrm>
            <a:off x="1462891" y="1512910"/>
            <a:ext cx="334159" cy="187246"/>
          </a:xfrm>
          <a:prstGeom prst="rect">
            <a:avLst/>
          </a:prstGeom>
          <a:solidFill>
            <a:schemeClr val="accent1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E7CFFC8-2BC1-4275-877C-3496B7C1E3D3}"/>
              </a:ext>
            </a:extLst>
          </p:cNvPr>
          <p:cNvSpPr/>
          <p:nvPr/>
        </p:nvSpPr>
        <p:spPr>
          <a:xfrm>
            <a:off x="3867150" y="2599734"/>
            <a:ext cx="334159" cy="187246"/>
          </a:xfrm>
          <a:prstGeom prst="rect">
            <a:avLst/>
          </a:prstGeom>
          <a:solidFill>
            <a:schemeClr val="accent1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5AE23DB-E8A4-4CCA-8FC7-FB1779570F33}"/>
              </a:ext>
            </a:extLst>
          </p:cNvPr>
          <p:cNvSpPr/>
          <p:nvPr/>
        </p:nvSpPr>
        <p:spPr>
          <a:xfrm>
            <a:off x="1854200" y="1510631"/>
            <a:ext cx="1389652" cy="187246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E90A61E-A7F4-45B0-943E-EF7E8D0F3F61}"/>
              </a:ext>
            </a:extLst>
          </p:cNvPr>
          <p:cNvSpPr/>
          <p:nvPr/>
        </p:nvSpPr>
        <p:spPr>
          <a:xfrm>
            <a:off x="4214009" y="2599734"/>
            <a:ext cx="1386691" cy="187246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83FBAA5-C004-4988-A984-B4780242DAD5}"/>
              </a:ext>
            </a:extLst>
          </p:cNvPr>
          <p:cNvCxnSpPr/>
          <p:nvPr/>
        </p:nvCxnSpPr>
        <p:spPr>
          <a:xfrm>
            <a:off x="1854200" y="1803400"/>
            <a:ext cx="10096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3A6E586-BAAF-4104-A95D-58F716652C7B}"/>
              </a:ext>
            </a:extLst>
          </p:cNvPr>
          <p:cNvCxnSpPr>
            <a:cxnSpLocks/>
          </p:cNvCxnSpPr>
          <p:nvPr/>
        </p:nvCxnSpPr>
        <p:spPr>
          <a:xfrm>
            <a:off x="1849439" y="2025650"/>
            <a:ext cx="2239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4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Ratnaweera Nils (rata)</dc:creator>
  <cp:lastModifiedBy>Ratnaweera Nils (rata)</cp:lastModifiedBy>
  <cp:revision>3</cp:revision>
  <dcterms:created xsi:type="dcterms:W3CDTF">2020-10-01T09:48:55Z</dcterms:created>
  <dcterms:modified xsi:type="dcterms:W3CDTF">2020-10-01T10:22:10Z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iteId">
    <vt:lpwstr>5d1a9f9d-201f-4a10-b983-451cf65cbc1e</vt:lpwstr>
  </property>
  <property fmtid="{D5CDD505-2E9C-101B-9397-08002B2CF9AE}" pid="4" name="MSIP_Label_10d9bad3-6dac-4e9a-89a3-89f3b8d247b2_Owner">
    <vt:lpwstr>rata@zhaw.ch</vt:lpwstr>
  </property>
  <property fmtid="{D5CDD505-2E9C-101B-9397-08002B2CF9AE}" pid="5" name="MSIP_Label_10d9bad3-6dac-4e9a-89a3-89f3b8d247b2_SetDate">
    <vt:lpwstr>2020-10-01T10:00:06.2328349Z</vt:lpwstr>
  </property>
  <property fmtid="{D5CDD505-2E9C-101B-9397-08002B2CF9AE}" pid="6" name="MSIP_Label_10d9bad3-6dac-4e9a-89a3-89f3b8d247b2_Name">
    <vt:lpwstr>Intern</vt:lpwstr>
  </property>
  <property fmtid="{D5CDD505-2E9C-101B-9397-08002B2CF9AE}" pid="7" name="MSIP_Label_10d9bad3-6dac-4e9a-89a3-89f3b8d247b2_Application">
    <vt:lpwstr>Microsoft Azure Information Protection</vt:lpwstr>
  </property>
  <property fmtid="{D5CDD505-2E9C-101B-9397-08002B2CF9AE}" pid="8" name="MSIP_Label_10d9bad3-6dac-4e9a-89a3-89f3b8d247b2_ActionId">
    <vt:lpwstr>a6d2eca2-b870-4c4e-900b-daf7793ae424</vt:lpwstr>
  </property>
  <property fmtid="{D5CDD505-2E9C-101B-9397-08002B2CF9AE}" pid="9" name="MSIP_Label_10d9bad3-6dac-4e9a-89a3-89f3b8d247b2_Extended_MSFT_Method">
    <vt:lpwstr>Automatic</vt:lpwstr>
  </property>
  <property fmtid="{D5CDD505-2E9C-101B-9397-08002B2CF9AE}" pid="10" name="Sensitivity">
    <vt:lpwstr>Intern</vt:lpwstr>
  </property>
</Properties>
</file>