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817" r:id="rId3"/>
    <p:sldId id="816" r:id="rId4"/>
    <p:sldId id="81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496FA-87D6-4E33-8613-46B3B008F365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D4602-EBB4-42B6-88F8-399114CC63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639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F0C0F-0F66-46F6-9A58-48960F142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487543-5F6A-492B-9079-72246153B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2BD02A-F16F-4345-AB20-92AE0F24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6461-328B-4FBE-B02A-9934E8C5D953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E66391-1847-4A26-8CC7-779CCE6D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2B2DB1-634A-4F7E-88C3-7982A0E0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4ECE-B8D2-44B0-94A4-FE727CB12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727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1ACD3-8FB1-45A6-A3F9-D9765D9D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ADD666-5B53-40A4-B1C9-DDB55D312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209C8B-B9D1-4004-B5E5-4F4BB6AC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6461-328B-4FBE-B02A-9934E8C5D953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350256-95A3-47E3-8386-EB170DF5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1B113A-547F-4116-A52C-522948B3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4ECE-B8D2-44B0-94A4-FE727CB12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611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1F7ED8-6DE0-4566-864F-6CDE7428B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CBD294-BE4A-4D2D-9788-8E0E9D595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73E75D-065E-4EE0-8464-ED6DB4A6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6461-328B-4FBE-B02A-9934E8C5D953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39193-5D74-422B-BDE8-145FB624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33FE3-F491-4780-9F21-8504A13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4ECE-B8D2-44B0-94A4-FE727CB12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48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98AE5-48D7-4AAF-8A60-9640C423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6FB13F-8B1E-4716-A7A8-5DC8E016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149AF-AB6C-43DC-B583-632AE6C6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6461-328B-4FBE-B02A-9934E8C5D953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A20-3774-49E7-BAA4-CD29629C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E567F-E26B-4ED4-8D34-C781D354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4ECE-B8D2-44B0-94A4-FE727CB12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693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00E5A-A2D2-46E8-BEAF-96331523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E3F008-474F-400B-A8C1-E1442243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125CEF-543E-46EF-8B4C-B4FA967C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6461-328B-4FBE-B02A-9934E8C5D953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FDFCA-ADA3-4116-80A5-D68CF286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9F005-EF19-460A-BC00-162474AE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4ECE-B8D2-44B0-94A4-FE727CB12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893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90520-EDFA-44D9-BF6E-52A3494C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98C32A-82DE-4553-8054-C26ABC770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929C56-EC88-4A9A-9AB7-55649B25E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EB4CC9-E9A5-47BB-8E3D-8368871A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6461-328B-4FBE-B02A-9934E8C5D953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776D77-830D-427A-B731-FC235CAE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73B0C-6BAD-40AE-AADA-6C5F01C1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4ECE-B8D2-44B0-94A4-FE727CB12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70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2229F-47AA-4F55-A04C-E9C7DE33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978E70-6988-4BEB-A7BA-32E5A5201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1575CA-64BE-4A1E-9E3B-314525D73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46B98A-AB18-4CDC-B6C7-CF7B3ECF3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E9AF53-0837-4802-94F9-881CAB93F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7B6712-FB86-4996-AB3C-33475B43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6461-328B-4FBE-B02A-9934E8C5D953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396DAF-CE6D-4ED5-AEF8-360D0366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E1C84E-1585-4E02-95C2-4065977C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4ECE-B8D2-44B0-94A4-FE727CB12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740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F185F-B358-48AC-A961-04E23E98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2F6D2A-0355-4353-BC81-517DA74D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6461-328B-4FBE-B02A-9934E8C5D953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2B250D-BE0F-4CD9-B1E7-8DE76E64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6BA1E5-FC05-4370-9BF4-AECA94AC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4ECE-B8D2-44B0-94A4-FE727CB12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720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EBAE93-A317-403D-96B6-58CCC3C1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6461-328B-4FBE-B02A-9934E8C5D953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F3096C-26FB-4AF8-87FA-C255B275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C02277-0E5E-447D-9929-73EFD862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4ECE-B8D2-44B0-94A4-FE727CB12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244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A5CB5-DA87-4F53-AB8E-2659FDD9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297E7-235E-4498-B893-951BE0A88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22B868-EA06-4D78-ADAE-BF7F45FA0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2420D1-8DAF-4E62-9A51-8E857C21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6461-328B-4FBE-B02A-9934E8C5D953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D01708-BF81-41ED-A863-D04FC8CC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2D5481-F15B-4D36-9556-926EFA1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4ECE-B8D2-44B0-94A4-FE727CB12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165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EF62C-2088-4398-ADF3-E28FF5DA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AADFF3-1F37-4DE7-ADCB-D2B11DBDD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BA2C2F-D02D-4D6A-A719-D1B830917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59691A-CC8E-4449-9663-9892A90C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6461-328B-4FBE-B02A-9934E8C5D953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2B40C8-76EF-4171-8994-8EE50ABE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0DEFF3-2EE8-4523-A058-B0D31AD3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4ECE-B8D2-44B0-94A4-FE727CB12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332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9B461F-9BEF-4400-9064-8FB0B088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9D817D-0C20-40AD-AA48-0BC185B0C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AA7BE2-F804-447A-A5B8-CB40A0F09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6461-328B-4FBE-B02A-9934E8C5D953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01A53-442E-4ACA-A8CF-171AEF236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0B8E-34BA-4AD9-816A-667A52BDF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84ECE-B8D2-44B0-94A4-FE727CB12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744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4EC2E13-94A0-4232-84BE-F3D07D0BDA84}"/>
              </a:ext>
            </a:extLst>
          </p:cNvPr>
          <p:cNvGrpSpPr/>
          <p:nvPr/>
        </p:nvGrpSpPr>
        <p:grpSpPr>
          <a:xfrm>
            <a:off x="2213896" y="3026584"/>
            <a:ext cx="1372146" cy="1372146"/>
            <a:chOff x="981276" y="4679006"/>
            <a:chExt cx="1372146" cy="1372146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E7BAEC76-4A59-4FE6-A23C-7EF1AABC3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276" y="4679006"/>
              <a:ext cx="1372146" cy="1372146"/>
            </a:xfrm>
            <a:prstGeom prst="rect">
              <a:avLst/>
            </a:prstGeom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44031D7-5F7B-49E2-B590-B584336FD053}"/>
                </a:ext>
              </a:extLst>
            </p:cNvPr>
            <p:cNvSpPr txBox="1"/>
            <p:nvPr/>
          </p:nvSpPr>
          <p:spPr>
            <a:xfrm>
              <a:off x="1222355" y="5250527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CH" b="1" dirty="0">
                  <a:solidFill>
                    <a:srgbClr val="000000"/>
                  </a:solidFill>
                  <a:latin typeface="Arial" pitchFamily="-107" charset="0"/>
                </a:rPr>
                <a:t>1’000x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C8710B91-5E0D-4818-B898-D539200F9F80}"/>
              </a:ext>
            </a:extLst>
          </p:cNvPr>
          <p:cNvGrpSpPr/>
          <p:nvPr/>
        </p:nvGrpSpPr>
        <p:grpSpPr>
          <a:xfrm>
            <a:off x="2899969" y="1941273"/>
            <a:ext cx="5179160" cy="806336"/>
            <a:chOff x="1236269" y="3871673"/>
            <a:chExt cx="5179160" cy="806336"/>
          </a:xfrm>
        </p:grpSpPr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367B4C07-AA0C-46A9-A7FA-6A606C390A6F}"/>
                </a:ext>
              </a:extLst>
            </p:cNvPr>
            <p:cNvSpPr/>
            <p:nvPr/>
          </p:nvSpPr>
          <p:spPr>
            <a:xfrm>
              <a:off x="1236269" y="3950207"/>
              <a:ext cx="4603099" cy="626917"/>
            </a:xfrm>
            <a:custGeom>
              <a:avLst/>
              <a:gdLst>
                <a:gd name="connsiteX0" fmla="*/ 0 w 4603099"/>
                <a:gd name="connsiteY0" fmla="*/ 62692 h 626917"/>
                <a:gd name="connsiteX1" fmla="*/ 62692 w 4603099"/>
                <a:gd name="connsiteY1" fmla="*/ 0 h 626917"/>
                <a:gd name="connsiteX2" fmla="*/ 4540407 w 4603099"/>
                <a:gd name="connsiteY2" fmla="*/ 0 h 626917"/>
                <a:gd name="connsiteX3" fmla="*/ 4603099 w 4603099"/>
                <a:gd name="connsiteY3" fmla="*/ 62692 h 626917"/>
                <a:gd name="connsiteX4" fmla="*/ 4603099 w 4603099"/>
                <a:gd name="connsiteY4" fmla="*/ 564225 h 626917"/>
                <a:gd name="connsiteX5" fmla="*/ 4540407 w 4603099"/>
                <a:gd name="connsiteY5" fmla="*/ 626917 h 626917"/>
                <a:gd name="connsiteX6" fmla="*/ 62692 w 4603099"/>
                <a:gd name="connsiteY6" fmla="*/ 626917 h 626917"/>
                <a:gd name="connsiteX7" fmla="*/ 0 w 4603099"/>
                <a:gd name="connsiteY7" fmla="*/ 564225 h 626917"/>
                <a:gd name="connsiteX8" fmla="*/ 0 w 4603099"/>
                <a:gd name="connsiteY8" fmla="*/ 62692 h 6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3099" h="626917">
                  <a:moveTo>
                    <a:pt x="0" y="62692"/>
                  </a:moveTo>
                  <a:cubicBezTo>
                    <a:pt x="0" y="28068"/>
                    <a:pt x="28068" y="0"/>
                    <a:pt x="62692" y="0"/>
                  </a:cubicBezTo>
                  <a:lnTo>
                    <a:pt x="4540407" y="0"/>
                  </a:lnTo>
                  <a:cubicBezTo>
                    <a:pt x="4575031" y="0"/>
                    <a:pt x="4603099" y="28068"/>
                    <a:pt x="4603099" y="62692"/>
                  </a:cubicBezTo>
                  <a:lnTo>
                    <a:pt x="4603099" y="564225"/>
                  </a:lnTo>
                  <a:cubicBezTo>
                    <a:pt x="4603099" y="598849"/>
                    <a:pt x="4575031" y="626917"/>
                    <a:pt x="4540407" y="626917"/>
                  </a:cubicBezTo>
                  <a:lnTo>
                    <a:pt x="62692" y="626917"/>
                  </a:lnTo>
                  <a:cubicBezTo>
                    <a:pt x="28068" y="626917"/>
                    <a:pt x="0" y="598849"/>
                    <a:pt x="0" y="564225"/>
                  </a:cubicBezTo>
                  <a:lnTo>
                    <a:pt x="0" y="62692"/>
                  </a:lnTo>
                  <a:close/>
                </a:path>
              </a:pathLst>
            </a:custGeom>
            <a:solidFill>
              <a:srgbClr val="BBE0E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90752" tIns="90752" rIns="783497" bIns="90752" numCol="1" spcCol="1270" anchor="ctr" anchorCtr="0">
              <a:noAutofit/>
            </a:bodyPr>
            <a:lstStyle/>
            <a:p>
              <a:pPr marL="0" marR="0" lvl="0" indent="0" defTabSz="84455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Zeckenstichmeldungen</a:t>
              </a:r>
            </a:p>
          </p:txBody>
        </p:sp>
        <p:pic>
          <p:nvPicPr>
            <p:cNvPr id="27" name="Grafik 26" descr="Ein Bild, das Spinne enthält.&#10;&#10;Automatisch generierte Beschreibung">
              <a:extLst>
                <a:ext uri="{FF2B5EF4-FFF2-40B4-BE49-F238E27FC236}">
                  <a16:creationId xmlns:a16="http://schemas.microsoft.com/office/drawing/2014/main" id="{ABFB98A0-1127-4939-8D5E-EDD3BFE42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786011" y="4048590"/>
              <a:ext cx="806336" cy="452501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DC469C5-ADAE-48C2-A9FB-E507FD8683FD}"/>
              </a:ext>
            </a:extLst>
          </p:cNvPr>
          <p:cNvGrpSpPr/>
          <p:nvPr/>
        </p:nvGrpSpPr>
        <p:grpSpPr>
          <a:xfrm>
            <a:off x="3285479" y="2499970"/>
            <a:ext cx="5365845" cy="944651"/>
            <a:chOff x="1621778" y="4430369"/>
            <a:chExt cx="5365845" cy="944651"/>
          </a:xfrm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DFAB1203-D8A6-4F61-B39B-E28A2E4FF413}"/>
                </a:ext>
              </a:extLst>
            </p:cNvPr>
            <p:cNvSpPr/>
            <p:nvPr/>
          </p:nvSpPr>
          <p:spPr>
            <a:xfrm>
              <a:off x="1621778" y="4691110"/>
              <a:ext cx="4603099" cy="626917"/>
            </a:xfrm>
            <a:custGeom>
              <a:avLst/>
              <a:gdLst>
                <a:gd name="connsiteX0" fmla="*/ 0 w 4603099"/>
                <a:gd name="connsiteY0" fmla="*/ 62692 h 626917"/>
                <a:gd name="connsiteX1" fmla="*/ 62692 w 4603099"/>
                <a:gd name="connsiteY1" fmla="*/ 0 h 626917"/>
                <a:gd name="connsiteX2" fmla="*/ 4540407 w 4603099"/>
                <a:gd name="connsiteY2" fmla="*/ 0 h 626917"/>
                <a:gd name="connsiteX3" fmla="*/ 4603099 w 4603099"/>
                <a:gd name="connsiteY3" fmla="*/ 62692 h 626917"/>
                <a:gd name="connsiteX4" fmla="*/ 4603099 w 4603099"/>
                <a:gd name="connsiteY4" fmla="*/ 564225 h 626917"/>
                <a:gd name="connsiteX5" fmla="*/ 4540407 w 4603099"/>
                <a:gd name="connsiteY5" fmla="*/ 626917 h 626917"/>
                <a:gd name="connsiteX6" fmla="*/ 62692 w 4603099"/>
                <a:gd name="connsiteY6" fmla="*/ 626917 h 626917"/>
                <a:gd name="connsiteX7" fmla="*/ 0 w 4603099"/>
                <a:gd name="connsiteY7" fmla="*/ 564225 h 626917"/>
                <a:gd name="connsiteX8" fmla="*/ 0 w 4603099"/>
                <a:gd name="connsiteY8" fmla="*/ 62692 h 6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3099" h="626917">
                  <a:moveTo>
                    <a:pt x="0" y="62692"/>
                  </a:moveTo>
                  <a:cubicBezTo>
                    <a:pt x="0" y="28068"/>
                    <a:pt x="28068" y="0"/>
                    <a:pt x="62692" y="0"/>
                  </a:cubicBezTo>
                  <a:lnTo>
                    <a:pt x="4540407" y="0"/>
                  </a:lnTo>
                  <a:cubicBezTo>
                    <a:pt x="4575031" y="0"/>
                    <a:pt x="4603099" y="28068"/>
                    <a:pt x="4603099" y="62692"/>
                  </a:cubicBezTo>
                  <a:lnTo>
                    <a:pt x="4603099" y="564225"/>
                  </a:lnTo>
                  <a:cubicBezTo>
                    <a:pt x="4603099" y="598849"/>
                    <a:pt x="4575031" y="626917"/>
                    <a:pt x="4540407" y="626917"/>
                  </a:cubicBezTo>
                  <a:lnTo>
                    <a:pt x="62692" y="626917"/>
                  </a:lnTo>
                  <a:cubicBezTo>
                    <a:pt x="28068" y="626917"/>
                    <a:pt x="0" y="598849"/>
                    <a:pt x="0" y="564225"/>
                  </a:cubicBezTo>
                  <a:lnTo>
                    <a:pt x="0" y="62692"/>
                  </a:lnTo>
                  <a:close/>
                </a:path>
              </a:pathLst>
            </a:custGeom>
            <a:solidFill>
              <a:srgbClr val="BBE0E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90752" tIns="90752" rIns="883759" bIns="90752" numCol="1" spcCol="1270" anchor="ctr" anchorCtr="0">
              <a:noAutofit/>
            </a:bodyPr>
            <a:lstStyle/>
            <a:p>
              <a:pPr marL="0" marR="0" lvl="0" indent="0" defTabSz="84455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Zufällig verteilen</a:t>
              </a:r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838BE2EE-71AD-4848-AD33-ED09769C4A7C}"/>
                </a:ext>
              </a:extLst>
            </p:cNvPr>
            <p:cNvSpPr/>
            <p:nvPr/>
          </p:nvSpPr>
          <p:spPr>
            <a:xfrm>
              <a:off x="5431871" y="4430369"/>
              <a:ext cx="407496" cy="407496"/>
            </a:xfrm>
            <a:custGeom>
              <a:avLst/>
              <a:gdLst>
                <a:gd name="connsiteX0" fmla="*/ 0 w 407496"/>
                <a:gd name="connsiteY0" fmla="*/ 224123 h 407496"/>
                <a:gd name="connsiteX1" fmla="*/ 91687 w 407496"/>
                <a:gd name="connsiteY1" fmla="*/ 224123 h 407496"/>
                <a:gd name="connsiteX2" fmla="*/ 91687 w 407496"/>
                <a:gd name="connsiteY2" fmla="*/ 0 h 407496"/>
                <a:gd name="connsiteX3" fmla="*/ 315809 w 407496"/>
                <a:gd name="connsiteY3" fmla="*/ 0 h 407496"/>
                <a:gd name="connsiteX4" fmla="*/ 315809 w 407496"/>
                <a:gd name="connsiteY4" fmla="*/ 224123 h 407496"/>
                <a:gd name="connsiteX5" fmla="*/ 407496 w 407496"/>
                <a:gd name="connsiteY5" fmla="*/ 224123 h 407496"/>
                <a:gd name="connsiteX6" fmla="*/ 203748 w 407496"/>
                <a:gd name="connsiteY6" fmla="*/ 407496 h 407496"/>
                <a:gd name="connsiteX7" fmla="*/ 0 w 407496"/>
                <a:gd name="connsiteY7" fmla="*/ 224123 h 40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496" h="407496">
                  <a:moveTo>
                    <a:pt x="0" y="224123"/>
                  </a:moveTo>
                  <a:lnTo>
                    <a:pt x="91687" y="224123"/>
                  </a:lnTo>
                  <a:lnTo>
                    <a:pt x="91687" y="0"/>
                  </a:lnTo>
                  <a:lnTo>
                    <a:pt x="315809" y="0"/>
                  </a:lnTo>
                  <a:lnTo>
                    <a:pt x="315809" y="224123"/>
                  </a:lnTo>
                  <a:lnTo>
                    <a:pt x="407496" y="224123"/>
                  </a:lnTo>
                  <a:lnTo>
                    <a:pt x="203748" y="407496"/>
                  </a:lnTo>
                  <a:lnTo>
                    <a:pt x="0" y="224123"/>
                  </a:lnTo>
                  <a:close/>
                </a:path>
              </a:pathLst>
            </a:custGeom>
            <a:solidFill>
              <a:srgbClr val="BBE0E3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BBE0E3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115817" tIns="24130" rIns="115817" bIns="124985" numCol="1" spcCol="1270" anchor="ctr" anchorCtr="0">
              <a:noAutofit/>
            </a:bodyPr>
            <a:lstStyle/>
            <a:p>
              <a:pPr marL="0" marR="0" lvl="0" indent="0" algn="ctr" defTabSz="84455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900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pic>
          <p:nvPicPr>
            <p:cNvPr id="31" name="Grafik 30" descr="Ein Bild, das Mixbecher, Geschirr, drinnen, Tasse enthält.&#10;&#10;Automatisch generierte Beschreibung">
              <a:extLst>
                <a:ext uri="{FF2B5EF4-FFF2-40B4-BE49-F238E27FC236}">
                  <a16:creationId xmlns:a16="http://schemas.microsoft.com/office/drawing/2014/main" id="{3EAA7A93-6614-44F6-8C91-1616C3493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4143" y="4652350"/>
              <a:ext cx="623480" cy="722670"/>
            </a:xfrm>
            <a:prstGeom prst="rect">
              <a:avLst/>
            </a:prstGeom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A7D40B0-03FD-4EFD-966B-0774B8D5F151}"/>
              </a:ext>
            </a:extLst>
          </p:cNvPr>
          <p:cNvGrpSpPr/>
          <p:nvPr/>
        </p:nvGrpSpPr>
        <p:grpSpPr>
          <a:xfrm>
            <a:off x="3665234" y="3240872"/>
            <a:ext cx="5404006" cy="913008"/>
            <a:chOff x="2001534" y="5171272"/>
            <a:chExt cx="5404006" cy="913008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DB2AEB23-181A-49A1-AAC1-60F4E1F24F6A}"/>
                </a:ext>
              </a:extLst>
            </p:cNvPr>
            <p:cNvSpPr/>
            <p:nvPr/>
          </p:nvSpPr>
          <p:spPr>
            <a:xfrm>
              <a:off x="2001534" y="5432013"/>
              <a:ext cx="4603099" cy="626917"/>
            </a:xfrm>
            <a:custGeom>
              <a:avLst/>
              <a:gdLst>
                <a:gd name="connsiteX0" fmla="*/ 0 w 4603099"/>
                <a:gd name="connsiteY0" fmla="*/ 62692 h 626917"/>
                <a:gd name="connsiteX1" fmla="*/ 62692 w 4603099"/>
                <a:gd name="connsiteY1" fmla="*/ 0 h 626917"/>
                <a:gd name="connsiteX2" fmla="*/ 4540407 w 4603099"/>
                <a:gd name="connsiteY2" fmla="*/ 0 h 626917"/>
                <a:gd name="connsiteX3" fmla="*/ 4603099 w 4603099"/>
                <a:gd name="connsiteY3" fmla="*/ 62692 h 626917"/>
                <a:gd name="connsiteX4" fmla="*/ 4603099 w 4603099"/>
                <a:gd name="connsiteY4" fmla="*/ 564225 h 626917"/>
                <a:gd name="connsiteX5" fmla="*/ 4540407 w 4603099"/>
                <a:gd name="connsiteY5" fmla="*/ 626917 h 626917"/>
                <a:gd name="connsiteX6" fmla="*/ 62692 w 4603099"/>
                <a:gd name="connsiteY6" fmla="*/ 626917 h 626917"/>
                <a:gd name="connsiteX7" fmla="*/ 0 w 4603099"/>
                <a:gd name="connsiteY7" fmla="*/ 564225 h 626917"/>
                <a:gd name="connsiteX8" fmla="*/ 0 w 4603099"/>
                <a:gd name="connsiteY8" fmla="*/ 62692 h 6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3099" h="626917">
                  <a:moveTo>
                    <a:pt x="0" y="62692"/>
                  </a:moveTo>
                  <a:cubicBezTo>
                    <a:pt x="0" y="28068"/>
                    <a:pt x="28068" y="0"/>
                    <a:pt x="62692" y="0"/>
                  </a:cubicBezTo>
                  <a:lnTo>
                    <a:pt x="4540407" y="0"/>
                  </a:lnTo>
                  <a:cubicBezTo>
                    <a:pt x="4575031" y="0"/>
                    <a:pt x="4603099" y="28068"/>
                    <a:pt x="4603099" y="62692"/>
                  </a:cubicBezTo>
                  <a:lnTo>
                    <a:pt x="4603099" y="564225"/>
                  </a:lnTo>
                  <a:cubicBezTo>
                    <a:pt x="4603099" y="598849"/>
                    <a:pt x="4575031" y="626917"/>
                    <a:pt x="4540407" y="626917"/>
                  </a:cubicBezTo>
                  <a:lnTo>
                    <a:pt x="62692" y="626917"/>
                  </a:lnTo>
                  <a:cubicBezTo>
                    <a:pt x="28068" y="626917"/>
                    <a:pt x="0" y="598849"/>
                    <a:pt x="0" y="564225"/>
                  </a:cubicBezTo>
                  <a:lnTo>
                    <a:pt x="0" y="62692"/>
                  </a:lnTo>
                  <a:close/>
                </a:path>
              </a:pathLst>
            </a:custGeom>
            <a:solidFill>
              <a:srgbClr val="BBE0E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90752" tIns="90752" rIns="878005" bIns="90752" numCol="1" spcCol="1270" anchor="ctr" anchorCtr="0">
              <a:noAutofit/>
            </a:bodyPr>
            <a:lstStyle/>
            <a:p>
              <a:pPr marL="0" marR="0" lvl="0" indent="0" defTabSz="84455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Zeckenstiche </a:t>
              </a:r>
              <a:r>
                <a:rPr kumimoji="0" lang="de-CH" sz="19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im</a:t>
              </a:r>
              <a:r>
                <a:rPr kumimoji="0" lang="de-CH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 Wald ermitteln</a:t>
              </a:r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776779D7-A0F0-4343-B904-A0F87CEB6696}"/>
                </a:ext>
              </a:extLst>
            </p:cNvPr>
            <p:cNvSpPr/>
            <p:nvPr/>
          </p:nvSpPr>
          <p:spPr>
            <a:xfrm>
              <a:off x="5817381" y="5171272"/>
              <a:ext cx="407496" cy="407496"/>
            </a:xfrm>
            <a:custGeom>
              <a:avLst/>
              <a:gdLst>
                <a:gd name="connsiteX0" fmla="*/ 0 w 407496"/>
                <a:gd name="connsiteY0" fmla="*/ 224123 h 407496"/>
                <a:gd name="connsiteX1" fmla="*/ 91687 w 407496"/>
                <a:gd name="connsiteY1" fmla="*/ 224123 h 407496"/>
                <a:gd name="connsiteX2" fmla="*/ 91687 w 407496"/>
                <a:gd name="connsiteY2" fmla="*/ 0 h 407496"/>
                <a:gd name="connsiteX3" fmla="*/ 315809 w 407496"/>
                <a:gd name="connsiteY3" fmla="*/ 0 h 407496"/>
                <a:gd name="connsiteX4" fmla="*/ 315809 w 407496"/>
                <a:gd name="connsiteY4" fmla="*/ 224123 h 407496"/>
                <a:gd name="connsiteX5" fmla="*/ 407496 w 407496"/>
                <a:gd name="connsiteY5" fmla="*/ 224123 h 407496"/>
                <a:gd name="connsiteX6" fmla="*/ 203748 w 407496"/>
                <a:gd name="connsiteY6" fmla="*/ 407496 h 407496"/>
                <a:gd name="connsiteX7" fmla="*/ 0 w 407496"/>
                <a:gd name="connsiteY7" fmla="*/ 224123 h 40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496" h="407496">
                  <a:moveTo>
                    <a:pt x="0" y="224123"/>
                  </a:moveTo>
                  <a:lnTo>
                    <a:pt x="91687" y="224123"/>
                  </a:lnTo>
                  <a:lnTo>
                    <a:pt x="91687" y="0"/>
                  </a:lnTo>
                  <a:lnTo>
                    <a:pt x="315809" y="0"/>
                  </a:lnTo>
                  <a:lnTo>
                    <a:pt x="315809" y="224123"/>
                  </a:lnTo>
                  <a:lnTo>
                    <a:pt x="407496" y="224123"/>
                  </a:lnTo>
                  <a:lnTo>
                    <a:pt x="203748" y="407496"/>
                  </a:lnTo>
                  <a:lnTo>
                    <a:pt x="0" y="224123"/>
                  </a:lnTo>
                  <a:close/>
                </a:path>
              </a:pathLst>
            </a:custGeom>
            <a:solidFill>
              <a:srgbClr val="BBE0E3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BBE0E3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115817" tIns="24130" rIns="115817" bIns="124985" numCol="1" spcCol="1270" anchor="ctr" anchorCtr="0">
              <a:noAutofit/>
            </a:bodyPr>
            <a:lstStyle/>
            <a:p>
              <a:pPr marL="0" marR="0" lvl="0" indent="0" algn="ctr" defTabSz="84455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900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pic>
          <p:nvPicPr>
            <p:cNvPr id="35" name="Picture 2" descr="Percent Sign Area 512*512 transprent Png Free Download - Area, Text,  Symbol. - CleanPNG / KissPNG">
              <a:extLst>
                <a:ext uri="{FF2B5EF4-FFF2-40B4-BE49-F238E27FC236}">
                  <a16:creationId xmlns:a16="http://schemas.microsoft.com/office/drawing/2014/main" id="{416F169B-02AF-45F6-998F-0A7AC811B3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779" y="5413519"/>
              <a:ext cx="670761" cy="670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958741B-433B-4699-A5D4-143915E09E90}"/>
              </a:ext>
            </a:extLst>
          </p:cNvPr>
          <p:cNvGrpSpPr/>
          <p:nvPr/>
        </p:nvGrpSpPr>
        <p:grpSpPr>
          <a:xfrm>
            <a:off x="4050744" y="3981776"/>
            <a:ext cx="5589541" cy="944039"/>
            <a:chOff x="2387043" y="5912175"/>
            <a:chExt cx="5589541" cy="944039"/>
          </a:xfrm>
        </p:grpSpPr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80731D63-AA61-4528-AE29-A270D536DE6F}"/>
                </a:ext>
              </a:extLst>
            </p:cNvPr>
            <p:cNvSpPr/>
            <p:nvPr/>
          </p:nvSpPr>
          <p:spPr>
            <a:xfrm>
              <a:off x="2387043" y="6172916"/>
              <a:ext cx="4603099" cy="626917"/>
            </a:xfrm>
            <a:custGeom>
              <a:avLst/>
              <a:gdLst>
                <a:gd name="connsiteX0" fmla="*/ 0 w 4603099"/>
                <a:gd name="connsiteY0" fmla="*/ 62692 h 626917"/>
                <a:gd name="connsiteX1" fmla="*/ 62692 w 4603099"/>
                <a:gd name="connsiteY1" fmla="*/ 0 h 626917"/>
                <a:gd name="connsiteX2" fmla="*/ 4540407 w 4603099"/>
                <a:gd name="connsiteY2" fmla="*/ 0 h 626917"/>
                <a:gd name="connsiteX3" fmla="*/ 4603099 w 4603099"/>
                <a:gd name="connsiteY3" fmla="*/ 62692 h 626917"/>
                <a:gd name="connsiteX4" fmla="*/ 4603099 w 4603099"/>
                <a:gd name="connsiteY4" fmla="*/ 564225 h 626917"/>
                <a:gd name="connsiteX5" fmla="*/ 4540407 w 4603099"/>
                <a:gd name="connsiteY5" fmla="*/ 626917 h 626917"/>
                <a:gd name="connsiteX6" fmla="*/ 62692 w 4603099"/>
                <a:gd name="connsiteY6" fmla="*/ 626917 h 626917"/>
                <a:gd name="connsiteX7" fmla="*/ 0 w 4603099"/>
                <a:gd name="connsiteY7" fmla="*/ 564225 h 626917"/>
                <a:gd name="connsiteX8" fmla="*/ 0 w 4603099"/>
                <a:gd name="connsiteY8" fmla="*/ 62692 h 6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3099" h="626917">
                  <a:moveTo>
                    <a:pt x="0" y="62692"/>
                  </a:moveTo>
                  <a:cubicBezTo>
                    <a:pt x="0" y="28068"/>
                    <a:pt x="28068" y="0"/>
                    <a:pt x="62692" y="0"/>
                  </a:cubicBezTo>
                  <a:lnTo>
                    <a:pt x="4540407" y="0"/>
                  </a:lnTo>
                  <a:cubicBezTo>
                    <a:pt x="4575031" y="0"/>
                    <a:pt x="4603099" y="28068"/>
                    <a:pt x="4603099" y="62692"/>
                  </a:cubicBezTo>
                  <a:lnTo>
                    <a:pt x="4603099" y="564225"/>
                  </a:lnTo>
                  <a:cubicBezTo>
                    <a:pt x="4603099" y="598849"/>
                    <a:pt x="4575031" y="626917"/>
                    <a:pt x="4540407" y="626917"/>
                  </a:cubicBezTo>
                  <a:lnTo>
                    <a:pt x="62692" y="626917"/>
                  </a:lnTo>
                  <a:cubicBezTo>
                    <a:pt x="28068" y="626917"/>
                    <a:pt x="0" y="598849"/>
                    <a:pt x="0" y="564225"/>
                  </a:cubicBezTo>
                  <a:lnTo>
                    <a:pt x="0" y="62692"/>
                  </a:lnTo>
                  <a:close/>
                </a:path>
              </a:pathLst>
            </a:custGeom>
            <a:solidFill>
              <a:srgbClr val="BBE0E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90752" tIns="90752" rIns="883759" bIns="90752" numCol="1" spcCol="1270" anchor="ctr" anchorCtr="0">
              <a:noAutofit/>
            </a:bodyPr>
            <a:lstStyle/>
            <a:p>
              <a:pPr marL="0" marR="0" lvl="0" indent="0" defTabSz="84455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Mittelwert / Verteilung der Anteile darstellen</a:t>
              </a:r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F7E663AF-E299-4473-BB5E-6684D8722633}"/>
                </a:ext>
              </a:extLst>
            </p:cNvPr>
            <p:cNvSpPr/>
            <p:nvPr/>
          </p:nvSpPr>
          <p:spPr>
            <a:xfrm>
              <a:off x="6197136" y="5912175"/>
              <a:ext cx="407496" cy="407496"/>
            </a:xfrm>
            <a:custGeom>
              <a:avLst/>
              <a:gdLst>
                <a:gd name="connsiteX0" fmla="*/ 0 w 407496"/>
                <a:gd name="connsiteY0" fmla="*/ 224123 h 407496"/>
                <a:gd name="connsiteX1" fmla="*/ 91687 w 407496"/>
                <a:gd name="connsiteY1" fmla="*/ 224123 h 407496"/>
                <a:gd name="connsiteX2" fmla="*/ 91687 w 407496"/>
                <a:gd name="connsiteY2" fmla="*/ 0 h 407496"/>
                <a:gd name="connsiteX3" fmla="*/ 315809 w 407496"/>
                <a:gd name="connsiteY3" fmla="*/ 0 h 407496"/>
                <a:gd name="connsiteX4" fmla="*/ 315809 w 407496"/>
                <a:gd name="connsiteY4" fmla="*/ 224123 h 407496"/>
                <a:gd name="connsiteX5" fmla="*/ 407496 w 407496"/>
                <a:gd name="connsiteY5" fmla="*/ 224123 h 407496"/>
                <a:gd name="connsiteX6" fmla="*/ 203748 w 407496"/>
                <a:gd name="connsiteY6" fmla="*/ 407496 h 407496"/>
                <a:gd name="connsiteX7" fmla="*/ 0 w 407496"/>
                <a:gd name="connsiteY7" fmla="*/ 224123 h 40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496" h="407496">
                  <a:moveTo>
                    <a:pt x="0" y="224123"/>
                  </a:moveTo>
                  <a:lnTo>
                    <a:pt x="91687" y="224123"/>
                  </a:lnTo>
                  <a:lnTo>
                    <a:pt x="91687" y="0"/>
                  </a:lnTo>
                  <a:lnTo>
                    <a:pt x="315809" y="0"/>
                  </a:lnTo>
                  <a:lnTo>
                    <a:pt x="315809" y="224123"/>
                  </a:lnTo>
                  <a:lnTo>
                    <a:pt x="407496" y="224123"/>
                  </a:lnTo>
                  <a:lnTo>
                    <a:pt x="203748" y="407496"/>
                  </a:lnTo>
                  <a:lnTo>
                    <a:pt x="0" y="224123"/>
                  </a:lnTo>
                  <a:close/>
                </a:path>
              </a:pathLst>
            </a:custGeom>
            <a:solidFill>
              <a:srgbClr val="BBE0E3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BBE0E3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115817" tIns="24130" rIns="115817" bIns="124985" numCol="1" spcCol="1270" anchor="ctr" anchorCtr="0">
              <a:noAutofit/>
            </a:bodyPr>
            <a:lstStyle/>
            <a:p>
              <a:pPr marL="0" marR="0" lvl="0" indent="0" algn="ctr" defTabSz="84455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900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0CBDC093-029F-421E-A87A-5F9D6F9C7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8922" y="6185453"/>
              <a:ext cx="797662" cy="670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643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49B0A74F-4D2F-4412-8165-4595B9C3748E}"/>
              </a:ext>
            </a:extLst>
          </p:cNvPr>
          <p:cNvGraphicFramePr>
            <a:graphicFrameLocks noGrp="1"/>
          </p:cNvGraphicFramePr>
          <p:nvPr/>
        </p:nvGraphicFramePr>
        <p:xfrm>
          <a:off x="8106619" y="2021870"/>
          <a:ext cx="3460456" cy="11151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5208">
                  <a:extLst>
                    <a:ext uri="{9D8B030D-6E8A-4147-A177-3AD203B41FA5}">
                      <a16:colId xmlns:a16="http://schemas.microsoft.com/office/drawing/2014/main" val="4117202147"/>
                    </a:ext>
                  </a:extLst>
                </a:gridCol>
                <a:gridCol w="2095248">
                  <a:extLst>
                    <a:ext uri="{9D8B030D-6E8A-4147-A177-3AD203B41FA5}">
                      <a16:colId xmlns:a16="http://schemas.microsoft.com/office/drawing/2014/main" val="2268443453"/>
                    </a:ext>
                  </a:extLst>
                </a:gridCol>
              </a:tblGrid>
              <a:tr h="371730">
                <a:tc>
                  <a:txBody>
                    <a:bodyPr/>
                    <a:lstStyle/>
                    <a:p>
                      <a:r>
                        <a:rPr lang="de-CH" dirty="0"/>
                        <a:t>Wald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Geometry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8088"/>
                  </a:ext>
                </a:extLst>
              </a:tr>
              <a:tr h="371730">
                <a:tc>
                  <a:txBody>
                    <a:bodyPr/>
                    <a:lstStyle/>
                    <a:p>
                      <a:r>
                        <a:rPr lang="de-CH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Multipolygon 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33375"/>
                  </a:ext>
                </a:extLst>
              </a:tr>
              <a:tr h="371730">
                <a:tc>
                  <a:txBody>
                    <a:bodyPr/>
                    <a:lstStyle/>
                    <a:p>
                      <a:r>
                        <a:rPr lang="de-CH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Multipolygon 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32461"/>
                  </a:ext>
                </a:extLst>
              </a:tr>
            </a:tbl>
          </a:graphicData>
        </a:graphic>
      </p:graphicFrame>
      <p:sp>
        <p:nvSpPr>
          <p:cNvPr id="9" name="Parallelogramm 8">
            <a:extLst>
              <a:ext uri="{FF2B5EF4-FFF2-40B4-BE49-F238E27FC236}">
                <a16:creationId xmlns:a16="http://schemas.microsoft.com/office/drawing/2014/main" id="{A7A6DC66-9959-49FD-8CEF-8F1ED5015E36}"/>
              </a:ext>
            </a:extLst>
          </p:cNvPr>
          <p:cNvSpPr/>
          <p:nvPr/>
        </p:nvSpPr>
        <p:spPr>
          <a:xfrm>
            <a:off x="991649" y="4598555"/>
            <a:ext cx="7018474" cy="2092220"/>
          </a:xfrm>
          <a:prstGeom prst="parallelogram">
            <a:avLst>
              <a:gd name="adj" fmla="val 999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B4827C87-D49F-417E-848C-3C34FFEFA1A0}"/>
              </a:ext>
            </a:extLst>
          </p:cNvPr>
          <p:cNvSpPr/>
          <p:nvPr/>
        </p:nvSpPr>
        <p:spPr>
          <a:xfrm>
            <a:off x="5253485" y="4701089"/>
            <a:ext cx="1849747" cy="1217181"/>
          </a:xfrm>
          <a:custGeom>
            <a:avLst/>
            <a:gdLst>
              <a:gd name="connsiteX0" fmla="*/ 517509 w 1849747"/>
              <a:gd name="connsiteY0" fmla="*/ 296726 h 1217181"/>
              <a:gd name="connsiteX1" fmla="*/ 517509 w 1849747"/>
              <a:gd name="connsiteY1" fmla="*/ 296726 h 1217181"/>
              <a:gd name="connsiteX2" fmla="*/ 572010 w 1849747"/>
              <a:gd name="connsiteY2" fmla="*/ 278559 h 1217181"/>
              <a:gd name="connsiteX3" fmla="*/ 602288 w 1849747"/>
              <a:gd name="connsiteY3" fmla="*/ 272503 h 1217181"/>
              <a:gd name="connsiteX4" fmla="*/ 723400 w 1849747"/>
              <a:gd name="connsiteY4" fmla="*/ 224058 h 1217181"/>
              <a:gd name="connsiteX5" fmla="*/ 783957 w 1849747"/>
              <a:gd name="connsiteY5" fmla="*/ 205891 h 1217181"/>
              <a:gd name="connsiteX6" fmla="*/ 1014071 w 1849747"/>
              <a:gd name="connsiteY6" fmla="*/ 121112 h 1217181"/>
              <a:gd name="connsiteX7" fmla="*/ 1092794 w 1849747"/>
              <a:gd name="connsiteY7" fmla="*/ 102945 h 1217181"/>
              <a:gd name="connsiteX8" fmla="*/ 1165461 w 1849747"/>
              <a:gd name="connsiteY8" fmla="*/ 90834 h 1217181"/>
              <a:gd name="connsiteX9" fmla="*/ 1353186 w 1849747"/>
              <a:gd name="connsiteY9" fmla="*/ 42389 h 1217181"/>
              <a:gd name="connsiteX10" fmla="*/ 1401631 w 1849747"/>
              <a:gd name="connsiteY10" fmla="*/ 36333 h 1217181"/>
              <a:gd name="connsiteX11" fmla="*/ 1456131 w 1849747"/>
              <a:gd name="connsiteY11" fmla="*/ 24222 h 1217181"/>
              <a:gd name="connsiteX12" fmla="*/ 1534855 w 1849747"/>
              <a:gd name="connsiteY12" fmla="*/ 12111 h 1217181"/>
              <a:gd name="connsiteX13" fmla="*/ 1589355 w 1849747"/>
              <a:gd name="connsiteY13" fmla="*/ 0 h 1217181"/>
              <a:gd name="connsiteX14" fmla="*/ 1704412 w 1849747"/>
              <a:gd name="connsiteY14" fmla="*/ 6055 h 1217181"/>
              <a:gd name="connsiteX15" fmla="*/ 1746802 w 1849747"/>
              <a:gd name="connsiteY15" fmla="*/ 24222 h 1217181"/>
              <a:gd name="connsiteX16" fmla="*/ 1777080 w 1849747"/>
              <a:gd name="connsiteY16" fmla="*/ 30278 h 1217181"/>
              <a:gd name="connsiteX17" fmla="*/ 1795247 w 1849747"/>
              <a:gd name="connsiteY17" fmla="*/ 42389 h 1217181"/>
              <a:gd name="connsiteX18" fmla="*/ 1777080 w 1849747"/>
              <a:gd name="connsiteY18" fmla="*/ 133224 h 1217181"/>
              <a:gd name="connsiteX19" fmla="*/ 1764969 w 1849747"/>
              <a:gd name="connsiteY19" fmla="*/ 151390 h 1217181"/>
              <a:gd name="connsiteX20" fmla="*/ 1710468 w 1849747"/>
              <a:gd name="connsiteY20" fmla="*/ 205891 h 1217181"/>
              <a:gd name="connsiteX21" fmla="*/ 1643856 w 1849747"/>
              <a:gd name="connsiteY21" fmla="*/ 254336 h 1217181"/>
              <a:gd name="connsiteX22" fmla="*/ 1583300 w 1849747"/>
              <a:gd name="connsiteY22" fmla="*/ 284614 h 1217181"/>
              <a:gd name="connsiteX23" fmla="*/ 1546966 w 1849747"/>
              <a:gd name="connsiteY23" fmla="*/ 302781 h 1217181"/>
              <a:gd name="connsiteX24" fmla="*/ 1468243 w 1849747"/>
              <a:gd name="connsiteY24" fmla="*/ 345171 h 1217181"/>
              <a:gd name="connsiteX25" fmla="*/ 1437965 w 1849747"/>
              <a:gd name="connsiteY25" fmla="*/ 357282 h 1217181"/>
              <a:gd name="connsiteX26" fmla="*/ 1419798 w 1849747"/>
              <a:gd name="connsiteY26" fmla="*/ 363337 h 1217181"/>
              <a:gd name="connsiteX27" fmla="*/ 1347130 w 1849747"/>
              <a:gd name="connsiteY27" fmla="*/ 405727 h 1217181"/>
              <a:gd name="connsiteX28" fmla="*/ 1304741 w 1849747"/>
              <a:gd name="connsiteY28" fmla="*/ 436005 h 1217181"/>
              <a:gd name="connsiteX29" fmla="*/ 1335019 w 1849747"/>
              <a:gd name="connsiteY29" fmla="*/ 460228 h 1217181"/>
              <a:gd name="connsiteX30" fmla="*/ 1468243 w 1849747"/>
              <a:gd name="connsiteY30" fmla="*/ 466283 h 1217181"/>
              <a:gd name="connsiteX31" fmla="*/ 1649912 w 1849747"/>
              <a:gd name="connsiteY31" fmla="*/ 478394 h 1217181"/>
              <a:gd name="connsiteX32" fmla="*/ 1680190 w 1849747"/>
              <a:gd name="connsiteY32" fmla="*/ 484450 h 1217181"/>
              <a:gd name="connsiteX33" fmla="*/ 1771024 w 1849747"/>
              <a:gd name="connsiteY33" fmla="*/ 496561 h 1217181"/>
              <a:gd name="connsiteX34" fmla="*/ 1789191 w 1849747"/>
              <a:gd name="connsiteY34" fmla="*/ 508673 h 1217181"/>
              <a:gd name="connsiteX35" fmla="*/ 1837636 w 1849747"/>
              <a:gd name="connsiteY35" fmla="*/ 532895 h 1217181"/>
              <a:gd name="connsiteX36" fmla="*/ 1849747 w 1849747"/>
              <a:gd name="connsiteY36" fmla="*/ 551062 h 1217181"/>
              <a:gd name="connsiteX37" fmla="*/ 1813414 w 1849747"/>
              <a:gd name="connsiteY37" fmla="*/ 641896 h 1217181"/>
              <a:gd name="connsiteX38" fmla="*/ 1740746 w 1849747"/>
              <a:gd name="connsiteY38" fmla="*/ 696397 h 1217181"/>
              <a:gd name="connsiteX39" fmla="*/ 1722579 w 1849747"/>
              <a:gd name="connsiteY39" fmla="*/ 702453 h 1217181"/>
              <a:gd name="connsiteX40" fmla="*/ 1662023 w 1849747"/>
              <a:gd name="connsiteY40" fmla="*/ 714564 h 1217181"/>
              <a:gd name="connsiteX41" fmla="*/ 1595411 w 1849747"/>
              <a:gd name="connsiteY41" fmla="*/ 726675 h 1217181"/>
              <a:gd name="connsiteX42" fmla="*/ 1413742 w 1849747"/>
              <a:gd name="connsiteY42" fmla="*/ 720620 h 1217181"/>
              <a:gd name="connsiteX43" fmla="*/ 1219962 w 1849747"/>
              <a:gd name="connsiteY43" fmla="*/ 726675 h 1217181"/>
              <a:gd name="connsiteX44" fmla="*/ 1201795 w 1849747"/>
              <a:gd name="connsiteY44" fmla="*/ 732731 h 1217181"/>
              <a:gd name="connsiteX45" fmla="*/ 1177573 w 1849747"/>
              <a:gd name="connsiteY45" fmla="*/ 738786 h 1217181"/>
              <a:gd name="connsiteX46" fmla="*/ 1135183 w 1849747"/>
              <a:gd name="connsiteY46" fmla="*/ 756953 h 1217181"/>
              <a:gd name="connsiteX47" fmla="*/ 1062516 w 1849747"/>
              <a:gd name="connsiteY47" fmla="*/ 787232 h 1217181"/>
              <a:gd name="connsiteX48" fmla="*/ 1038293 w 1849747"/>
              <a:gd name="connsiteY48" fmla="*/ 805398 h 1217181"/>
              <a:gd name="connsiteX49" fmla="*/ 1008015 w 1849747"/>
              <a:gd name="connsiteY49" fmla="*/ 817510 h 1217181"/>
              <a:gd name="connsiteX50" fmla="*/ 977737 w 1849747"/>
              <a:gd name="connsiteY50" fmla="*/ 841732 h 1217181"/>
              <a:gd name="connsiteX51" fmla="*/ 941403 w 1849747"/>
              <a:gd name="connsiteY51" fmla="*/ 859899 h 1217181"/>
              <a:gd name="connsiteX52" fmla="*/ 899014 w 1849747"/>
              <a:gd name="connsiteY52" fmla="*/ 884122 h 1217181"/>
              <a:gd name="connsiteX53" fmla="*/ 856624 w 1849747"/>
              <a:gd name="connsiteY53" fmla="*/ 902288 h 1217181"/>
              <a:gd name="connsiteX54" fmla="*/ 771845 w 1849747"/>
              <a:gd name="connsiteY54" fmla="*/ 956789 h 1217181"/>
              <a:gd name="connsiteX55" fmla="*/ 729456 w 1849747"/>
              <a:gd name="connsiteY55" fmla="*/ 981012 h 1217181"/>
              <a:gd name="connsiteX56" fmla="*/ 614399 w 1849747"/>
              <a:gd name="connsiteY56" fmla="*/ 1035512 h 1217181"/>
              <a:gd name="connsiteX57" fmla="*/ 578065 w 1849747"/>
              <a:gd name="connsiteY57" fmla="*/ 1053679 h 1217181"/>
              <a:gd name="connsiteX58" fmla="*/ 541731 w 1849747"/>
              <a:gd name="connsiteY58" fmla="*/ 1071846 h 1217181"/>
              <a:gd name="connsiteX59" fmla="*/ 511453 w 1849747"/>
              <a:gd name="connsiteY59" fmla="*/ 1090013 h 1217181"/>
              <a:gd name="connsiteX60" fmla="*/ 366118 w 1849747"/>
              <a:gd name="connsiteY60" fmla="*/ 1150569 h 1217181"/>
              <a:gd name="connsiteX61" fmla="*/ 329784 w 1849747"/>
              <a:gd name="connsiteY61" fmla="*/ 1162681 h 1217181"/>
              <a:gd name="connsiteX62" fmla="*/ 269228 w 1849747"/>
              <a:gd name="connsiteY62" fmla="*/ 1192959 h 1217181"/>
              <a:gd name="connsiteX63" fmla="*/ 220783 w 1849747"/>
              <a:gd name="connsiteY63" fmla="*/ 1205070 h 1217181"/>
              <a:gd name="connsiteX64" fmla="*/ 202616 w 1849747"/>
              <a:gd name="connsiteY64" fmla="*/ 1211126 h 1217181"/>
              <a:gd name="connsiteX65" fmla="*/ 172338 w 1849747"/>
              <a:gd name="connsiteY65" fmla="*/ 1217181 h 1217181"/>
              <a:gd name="connsiteX66" fmla="*/ 14892 w 1849747"/>
              <a:gd name="connsiteY66" fmla="*/ 1211126 h 1217181"/>
              <a:gd name="connsiteX67" fmla="*/ 2780 w 1849747"/>
              <a:gd name="connsiteY67" fmla="*/ 1199014 h 1217181"/>
              <a:gd name="connsiteX68" fmla="*/ 20947 w 1849747"/>
              <a:gd name="connsiteY68" fmla="*/ 1114235 h 1217181"/>
              <a:gd name="connsiteX69" fmla="*/ 39114 w 1849747"/>
              <a:gd name="connsiteY69" fmla="*/ 1065790 h 1217181"/>
              <a:gd name="connsiteX70" fmla="*/ 57281 w 1849747"/>
              <a:gd name="connsiteY70" fmla="*/ 1047624 h 1217181"/>
              <a:gd name="connsiteX71" fmla="*/ 93615 w 1849747"/>
              <a:gd name="connsiteY71" fmla="*/ 999179 h 1217181"/>
              <a:gd name="connsiteX72" fmla="*/ 117837 w 1849747"/>
              <a:gd name="connsiteY72" fmla="*/ 968900 h 1217181"/>
              <a:gd name="connsiteX73" fmla="*/ 196561 w 1849747"/>
              <a:gd name="connsiteY73" fmla="*/ 884122 h 1217181"/>
              <a:gd name="connsiteX74" fmla="*/ 245006 w 1849747"/>
              <a:gd name="connsiteY74" fmla="*/ 847788 h 1217181"/>
              <a:gd name="connsiteX75" fmla="*/ 299506 w 1849747"/>
              <a:gd name="connsiteY75" fmla="*/ 805398 h 1217181"/>
              <a:gd name="connsiteX76" fmla="*/ 323729 w 1849747"/>
              <a:gd name="connsiteY76" fmla="*/ 787232 h 1217181"/>
              <a:gd name="connsiteX77" fmla="*/ 354007 w 1849747"/>
              <a:gd name="connsiteY77" fmla="*/ 775120 h 1217181"/>
              <a:gd name="connsiteX78" fmla="*/ 378230 w 1849747"/>
              <a:gd name="connsiteY78" fmla="*/ 756953 h 1217181"/>
              <a:gd name="connsiteX79" fmla="*/ 402452 w 1849747"/>
              <a:gd name="connsiteY79" fmla="*/ 744842 h 1217181"/>
              <a:gd name="connsiteX80" fmla="*/ 438786 w 1849747"/>
              <a:gd name="connsiteY80" fmla="*/ 720620 h 1217181"/>
              <a:gd name="connsiteX81" fmla="*/ 475120 w 1849747"/>
              <a:gd name="connsiteY81" fmla="*/ 696397 h 1217181"/>
              <a:gd name="connsiteX82" fmla="*/ 523565 w 1849747"/>
              <a:gd name="connsiteY82" fmla="*/ 647952 h 1217181"/>
              <a:gd name="connsiteX83" fmla="*/ 553843 w 1849747"/>
              <a:gd name="connsiteY83" fmla="*/ 623730 h 1217181"/>
              <a:gd name="connsiteX84" fmla="*/ 565954 w 1849747"/>
              <a:gd name="connsiteY84" fmla="*/ 605563 h 1217181"/>
              <a:gd name="connsiteX85" fmla="*/ 590177 w 1849747"/>
              <a:gd name="connsiteY85" fmla="*/ 575284 h 1217181"/>
              <a:gd name="connsiteX86" fmla="*/ 596232 w 1849747"/>
              <a:gd name="connsiteY86" fmla="*/ 532895 h 1217181"/>
              <a:gd name="connsiteX87" fmla="*/ 584121 w 1849747"/>
              <a:gd name="connsiteY87" fmla="*/ 454172 h 1217181"/>
              <a:gd name="connsiteX88" fmla="*/ 578065 w 1849747"/>
              <a:gd name="connsiteY88" fmla="*/ 423894 h 1217181"/>
              <a:gd name="connsiteX89" fmla="*/ 572010 w 1849747"/>
              <a:gd name="connsiteY89" fmla="*/ 405727 h 1217181"/>
              <a:gd name="connsiteX90" fmla="*/ 559898 w 1849747"/>
              <a:gd name="connsiteY90" fmla="*/ 357282 h 1217181"/>
              <a:gd name="connsiteX91" fmla="*/ 517509 w 1849747"/>
              <a:gd name="connsiteY91" fmla="*/ 296726 h 1217181"/>
              <a:gd name="connsiteX0" fmla="*/ 559898 w 1849747"/>
              <a:gd name="connsiteY0" fmla="*/ 357282 h 1217181"/>
              <a:gd name="connsiteX1" fmla="*/ 517509 w 1849747"/>
              <a:gd name="connsiteY1" fmla="*/ 296726 h 1217181"/>
              <a:gd name="connsiteX2" fmla="*/ 572010 w 1849747"/>
              <a:gd name="connsiteY2" fmla="*/ 278559 h 1217181"/>
              <a:gd name="connsiteX3" fmla="*/ 602288 w 1849747"/>
              <a:gd name="connsiteY3" fmla="*/ 272503 h 1217181"/>
              <a:gd name="connsiteX4" fmla="*/ 723400 w 1849747"/>
              <a:gd name="connsiteY4" fmla="*/ 224058 h 1217181"/>
              <a:gd name="connsiteX5" fmla="*/ 783957 w 1849747"/>
              <a:gd name="connsiteY5" fmla="*/ 205891 h 1217181"/>
              <a:gd name="connsiteX6" fmla="*/ 1014071 w 1849747"/>
              <a:gd name="connsiteY6" fmla="*/ 121112 h 1217181"/>
              <a:gd name="connsiteX7" fmla="*/ 1092794 w 1849747"/>
              <a:gd name="connsiteY7" fmla="*/ 102945 h 1217181"/>
              <a:gd name="connsiteX8" fmla="*/ 1165461 w 1849747"/>
              <a:gd name="connsiteY8" fmla="*/ 90834 h 1217181"/>
              <a:gd name="connsiteX9" fmla="*/ 1353186 w 1849747"/>
              <a:gd name="connsiteY9" fmla="*/ 42389 h 1217181"/>
              <a:gd name="connsiteX10" fmla="*/ 1401631 w 1849747"/>
              <a:gd name="connsiteY10" fmla="*/ 36333 h 1217181"/>
              <a:gd name="connsiteX11" fmla="*/ 1456131 w 1849747"/>
              <a:gd name="connsiteY11" fmla="*/ 24222 h 1217181"/>
              <a:gd name="connsiteX12" fmla="*/ 1534855 w 1849747"/>
              <a:gd name="connsiteY12" fmla="*/ 12111 h 1217181"/>
              <a:gd name="connsiteX13" fmla="*/ 1589355 w 1849747"/>
              <a:gd name="connsiteY13" fmla="*/ 0 h 1217181"/>
              <a:gd name="connsiteX14" fmla="*/ 1704412 w 1849747"/>
              <a:gd name="connsiteY14" fmla="*/ 6055 h 1217181"/>
              <a:gd name="connsiteX15" fmla="*/ 1746802 w 1849747"/>
              <a:gd name="connsiteY15" fmla="*/ 24222 h 1217181"/>
              <a:gd name="connsiteX16" fmla="*/ 1777080 w 1849747"/>
              <a:gd name="connsiteY16" fmla="*/ 30278 h 1217181"/>
              <a:gd name="connsiteX17" fmla="*/ 1795247 w 1849747"/>
              <a:gd name="connsiteY17" fmla="*/ 42389 h 1217181"/>
              <a:gd name="connsiteX18" fmla="*/ 1777080 w 1849747"/>
              <a:gd name="connsiteY18" fmla="*/ 133224 h 1217181"/>
              <a:gd name="connsiteX19" fmla="*/ 1764969 w 1849747"/>
              <a:gd name="connsiteY19" fmla="*/ 151390 h 1217181"/>
              <a:gd name="connsiteX20" fmla="*/ 1710468 w 1849747"/>
              <a:gd name="connsiteY20" fmla="*/ 205891 h 1217181"/>
              <a:gd name="connsiteX21" fmla="*/ 1643856 w 1849747"/>
              <a:gd name="connsiteY21" fmla="*/ 254336 h 1217181"/>
              <a:gd name="connsiteX22" fmla="*/ 1583300 w 1849747"/>
              <a:gd name="connsiteY22" fmla="*/ 284614 h 1217181"/>
              <a:gd name="connsiteX23" fmla="*/ 1546966 w 1849747"/>
              <a:gd name="connsiteY23" fmla="*/ 302781 h 1217181"/>
              <a:gd name="connsiteX24" fmla="*/ 1468243 w 1849747"/>
              <a:gd name="connsiteY24" fmla="*/ 345171 h 1217181"/>
              <a:gd name="connsiteX25" fmla="*/ 1437965 w 1849747"/>
              <a:gd name="connsiteY25" fmla="*/ 357282 h 1217181"/>
              <a:gd name="connsiteX26" fmla="*/ 1419798 w 1849747"/>
              <a:gd name="connsiteY26" fmla="*/ 363337 h 1217181"/>
              <a:gd name="connsiteX27" fmla="*/ 1347130 w 1849747"/>
              <a:gd name="connsiteY27" fmla="*/ 405727 h 1217181"/>
              <a:gd name="connsiteX28" fmla="*/ 1304741 w 1849747"/>
              <a:gd name="connsiteY28" fmla="*/ 436005 h 1217181"/>
              <a:gd name="connsiteX29" fmla="*/ 1335019 w 1849747"/>
              <a:gd name="connsiteY29" fmla="*/ 460228 h 1217181"/>
              <a:gd name="connsiteX30" fmla="*/ 1468243 w 1849747"/>
              <a:gd name="connsiteY30" fmla="*/ 466283 h 1217181"/>
              <a:gd name="connsiteX31" fmla="*/ 1649912 w 1849747"/>
              <a:gd name="connsiteY31" fmla="*/ 478394 h 1217181"/>
              <a:gd name="connsiteX32" fmla="*/ 1680190 w 1849747"/>
              <a:gd name="connsiteY32" fmla="*/ 484450 h 1217181"/>
              <a:gd name="connsiteX33" fmla="*/ 1771024 w 1849747"/>
              <a:gd name="connsiteY33" fmla="*/ 496561 h 1217181"/>
              <a:gd name="connsiteX34" fmla="*/ 1789191 w 1849747"/>
              <a:gd name="connsiteY34" fmla="*/ 508673 h 1217181"/>
              <a:gd name="connsiteX35" fmla="*/ 1837636 w 1849747"/>
              <a:gd name="connsiteY35" fmla="*/ 532895 h 1217181"/>
              <a:gd name="connsiteX36" fmla="*/ 1849747 w 1849747"/>
              <a:gd name="connsiteY36" fmla="*/ 551062 h 1217181"/>
              <a:gd name="connsiteX37" fmla="*/ 1813414 w 1849747"/>
              <a:gd name="connsiteY37" fmla="*/ 641896 h 1217181"/>
              <a:gd name="connsiteX38" fmla="*/ 1740746 w 1849747"/>
              <a:gd name="connsiteY38" fmla="*/ 696397 h 1217181"/>
              <a:gd name="connsiteX39" fmla="*/ 1722579 w 1849747"/>
              <a:gd name="connsiteY39" fmla="*/ 702453 h 1217181"/>
              <a:gd name="connsiteX40" fmla="*/ 1662023 w 1849747"/>
              <a:gd name="connsiteY40" fmla="*/ 714564 h 1217181"/>
              <a:gd name="connsiteX41" fmla="*/ 1595411 w 1849747"/>
              <a:gd name="connsiteY41" fmla="*/ 726675 h 1217181"/>
              <a:gd name="connsiteX42" fmla="*/ 1413742 w 1849747"/>
              <a:gd name="connsiteY42" fmla="*/ 720620 h 1217181"/>
              <a:gd name="connsiteX43" fmla="*/ 1219962 w 1849747"/>
              <a:gd name="connsiteY43" fmla="*/ 726675 h 1217181"/>
              <a:gd name="connsiteX44" fmla="*/ 1201795 w 1849747"/>
              <a:gd name="connsiteY44" fmla="*/ 732731 h 1217181"/>
              <a:gd name="connsiteX45" fmla="*/ 1177573 w 1849747"/>
              <a:gd name="connsiteY45" fmla="*/ 738786 h 1217181"/>
              <a:gd name="connsiteX46" fmla="*/ 1135183 w 1849747"/>
              <a:gd name="connsiteY46" fmla="*/ 756953 h 1217181"/>
              <a:gd name="connsiteX47" fmla="*/ 1062516 w 1849747"/>
              <a:gd name="connsiteY47" fmla="*/ 787232 h 1217181"/>
              <a:gd name="connsiteX48" fmla="*/ 1038293 w 1849747"/>
              <a:gd name="connsiteY48" fmla="*/ 805398 h 1217181"/>
              <a:gd name="connsiteX49" fmla="*/ 1008015 w 1849747"/>
              <a:gd name="connsiteY49" fmla="*/ 817510 h 1217181"/>
              <a:gd name="connsiteX50" fmla="*/ 977737 w 1849747"/>
              <a:gd name="connsiteY50" fmla="*/ 841732 h 1217181"/>
              <a:gd name="connsiteX51" fmla="*/ 941403 w 1849747"/>
              <a:gd name="connsiteY51" fmla="*/ 859899 h 1217181"/>
              <a:gd name="connsiteX52" fmla="*/ 899014 w 1849747"/>
              <a:gd name="connsiteY52" fmla="*/ 884122 h 1217181"/>
              <a:gd name="connsiteX53" fmla="*/ 856624 w 1849747"/>
              <a:gd name="connsiteY53" fmla="*/ 902288 h 1217181"/>
              <a:gd name="connsiteX54" fmla="*/ 771845 w 1849747"/>
              <a:gd name="connsiteY54" fmla="*/ 956789 h 1217181"/>
              <a:gd name="connsiteX55" fmla="*/ 729456 w 1849747"/>
              <a:gd name="connsiteY55" fmla="*/ 981012 h 1217181"/>
              <a:gd name="connsiteX56" fmla="*/ 614399 w 1849747"/>
              <a:gd name="connsiteY56" fmla="*/ 1035512 h 1217181"/>
              <a:gd name="connsiteX57" fmla="*/ 578065 w 1849747"/>
              <a:gd name="connsiteY57" fmla="*/ 1053679 h 1217181"/>
              <a:gd name="connsiteX58" fmla="*/ 541731 w 1849747"/>
              <a:gd name="connsiteY58" fmla="*/ 1071846 h 1217181"/>
              <a:gd name="connsiteX59" fmla="*/ 511453 w 1849747"/>
              <a:gd name="connsiteY59" fmla="*/ 1090013 h 1217181"/>
              <a:gd name="connsiteX60" fmla="*/ 366118 w 1849747"/>
              <a:gd name="connsiteY60" fmla="*/ 1150569 h 1217181"/>
              <a:gd name="connsiteX61" fmla="*/ 329784 w 1849747"/>
              <a:gd name="connsiteY61" fmla="*/ 1162681 h 1217181"/>
              <a:gd name="connsiteX62" fmla="*/ 269228 w 1849747"/>
              <a:gd name="connsiteY62" fmla="*/ 1192959 h 1217181"/>
              <a:gd name="connsiteX63" fmla="*/ 220783 w 1849747"/>
              <a:gd name="connsiteY63" fmla="*/ 1205070 h 1217181"/>
              <a:gd name="connsiteX64" fmla="*/ 202616 w 1849747"/>
              <a:gd name="connsiteY64" fmla="*/ 1211126 h 1217181"/>
              <a:gd name="connsiteX65" fmla="*/ 172338 w 1849747"/>
              <a:gd name="connsiteY65" fmla="*/ 1217181 h 1217181"/>
              <a:gd name="connsiteX66" fmla="*/ 14892 w 1849747"/>
              <a:gd name="connsiteY66" fmla="*/ 1211126 h 1217181"/>
              <a:gd name="connsiteX67" fmla="*/ 2780 w 1849747"/>
              <a:gd name="connsiteY67" fmla="*/ 1199014 h 1217181"/>
              <a:gd name="connsiteX68" fmla="*/ 20947 w 1849747"/>
              <a:gd name="connsiteY68" fmla="*/ 1114235 h 1217181"/>
              <a:gd name="connsiteX69" fmla="*/ 39114 w 1849747"/>
              <a:gd name="connsiteY69" fmla="*/ 1065790 h 1217181"/>
              <a:gd name="connsiteX70" fmla="*/ 57281 w 1849747"/>
              <a:gd name="connsiteY70" fmla="*/ 1047624 h 1217181"/>
              <a:gd name="connsiteX71" fmla="*/ 93615 w 1849747"/>
              <a:gd name="connsiteY71" fmla="*/ 999179 h 1217181"/>
              <a:gd name="connsiteX72" fmla="*/ 117837 w 1849747"/>
              <a:gd name="connsiteY72" fmla="*/ 968900 h 1217181"/>
              <a:gd name="connsiteX73" fmla="*/ 196561 w 1849747"/>
              <a:gd name="connsiteY73" fmla="*/ 884122 h 1217181"/>
              <a:gd name="connsiteX74" fmla="*/ 245006 w 1849747"/>
              <a:gd name="connsiteY74" fmla="*/ 847788 h 1217181"/>
              <a:gd name="connsiteX75" fmla="*/ 299506 w 1849747"/>
              <a:gd name="connsiteY75" fmla="*/ 805398 h 1217181"/>
              <a:gd name="connsiteX76" fmla="*/ 323729 w 1849747"/>
              <a:gd name="connsiteY76" fmla="*/ 787232 h 1217181"/>
              <a:gd name="connsiteX77" fmla="*/ 354007 w 1849747"/>
              <a:gd name="connsiteY77" fmla="*/ 775120 h 1217181"/>
              <a:gd name="connsiteX78" fmla="*/ 378230 w 1849747"/>
              <a:gd name="connsiteY78" fmla="*/ 756953 h 1217181"/>
              <a:gd name="connsiteX79" fmla="*/ 402452 w 1849747"/>
              <a:gd name="connsiteY79" fmla="*/ 744842 h 1217181"/>
              <a:gd name="connsiteX80" fmla="*/ 438786 w 1849747"/>
              <a:gd name="connsiteY80" fmla="*/ 720620 h 1217181"/>
              <a:gd name="connsiteX81" fmla="*/ 475120 w 1849747"/>
              <a:gd name="connsiteY81" fmla="*/ 696397 h 1217181"/>
              <a:gd name="connsiteX82" fmla="*/ 523565 w 1849747"/>
              <a:gd name="connsiteY82" fmla="*/ 647952 h 1217181"/>
              <a:gd name="connsiteX83" fmla="*/ 553843 w 1849747"/>
              <a:gd name="connsiteY83" fmla="*/ 623730 h 1217181"/>
              <a:gd name="connsiteX84" fmla="*/ 565954 w 1849747"/>
              <a:gd name="connsiteY84" fmla="*/ 605563 h 1217181"/>
              <a:gd name="connsiteX85" fmla="*/ 590177 w 1849747"/>
              <a:gd name="connsiteY85" fmla="*/ 575284 h 1217181"/>
              <a:gd name="connsiteX86" fmla="*/ 596232 w 1849747"/>
              <a:gd name="connsiteY86" fmla="*/ 532895 h 1217181"/>
              <a:gd name="connsiteX87" fmla="*/ 584121 w 1849747"/>
              <a:gd name="connsiteY87" fmla="*/ 454172 h 1217181"/>
              <a:gd name="connsiteX88" fmla="*/ 578065 w 1849747"/>
              <a:gd name="connsiteY88" fmla="*/ 423894 h 1217181"/>
              <a:gd name="connsiteX89" fmla="*/ 572010 w 1849747"/>
              <a:gd name="connsiteY89" fmla="*/ 405727 h 1217181"/>
              <a:gd name="connsiteX90" fmla="*/ 559898 w 1849747"/>
              <a:gd name="connsiteY90" fmla="*/ 357282 h 1217181"/>
              <a:gd name="connsiteX0" fmla="*/ 524179 w 1849747"/>
              <a:gd name="connsiteY0" fmla="*/ 395382 h 1217181"/>
              <a:gd name="connsiteX1" fmla="*/ 517509 w 1849747"/>
              <a:gd name="connsiteY1" fmla="*/ 296726 h 1217181"/>
              <a:gd name="connsiteX2" fmla="*/ 572010 w 1849747"/>
              <a:gd name="connsiteY2" fmla="*/ 278559 h 1217181"/>
              <a:gd name="connsiteX3" fmla="*/ 602288 w 1849747"/>
              <a:gd name="connsiteY3" fmla="*/ 272503 h 1217181"/>
              <a:gd name="connsiteX4" fmla="*/ 723400 w 1849747"/>
              <a:gd name="connsiteY4" fmla="*/ 224058 h 1217181"/>
              <a:gd name="connsiteX5" fmla="*/ 783957 w 1849747"/>
              <a:gd name="connsiteY5" fmla="*/ 205891 h 1217181"/>
              <a:gd name="connsiteX6" fmla="*/ 1014071 w 1849747"/>
              <a:gd name="connsiteY6" fmla="*/ 121112 h 1217181"/>
              <a:gd name="connsiteX7" fmla="*/ 1092794 w 1849747"/>
              <a:gd name="connsiteY7" fmla="*/ 102945 h 1217181"/>
              <a:gd name="connsiteX8" fmla="*/ 1165461 w 1849747"/>
              <a:gd name="connsiteY8" fmla="*/ 90834 h 1217181"/>
              <a:gd name="connsiteX9" fmla="*/ 1353186 w 1849747"/>
              <a:gd name="connsiteY9" fmla="*/ 42389 h 1217181"/>
              <a:gd name="connsiteX10" fmla="*/ 1401631 w 1849747"/>
              <a:gd name="connsiteY10" fmla="*/ 36333 h 1217181"/>
              <a:gd name="connsiteX11" fmla="*/ 1456131 w 1849747"/>
              <a:gd name="connsiteY11" fmla="*/ 24222 h 1217181"/>
              <a:gd name="connsiteX12" fmla="*/ 1534855 w 1849747"/>
              <a:gd name="connsiteY12" fmla="*/ 12111 h 1217181"/>
              <a:gd name="connsiteX13" fmla="*/ 1589355 w 1849747"/>
              <a:gd name="connsiteY13" fmla="*/ 0 h 1217181"/>
              <a:gd name="connsiteX14" fmla="*/ 1704412 w 1849747"/>
              <a:gd name="connsiteY14" fmla="*/ 6055 h 1217181"/>
              <a:gd name="connsiteX15" fmla="*/ 1746802 w 1849747"/>
              <a:gd name="connsiteY15" fmla="*/ 24222 h 1217181"/>
              <a:gd name="connsiteX16" fmla="*/ 1777080 w 1849747"/>
              <a:gd name="connsiteY16" fmla="*/ 30278 h 1217181"/>
              <a:gd name="connsiteX17" fmla="*/ 1795247 w 1849747"/>
              <a:gd name="connsiteY17" fmla="*/ 42389 h 1217181"/>
              <a:gd name="connsiteX18" fmla="*/ 1777080 w 1849747"/>
              <a:gd name="connsiteY18" fmla="*/ 133224 h 1217181"/>
              <a:gd name="connsiteX19" fmla="*/ 1764969 w 1849747"/>
              <a:gd name="connsiteY19" fmla="*/ 151390 h 1217181"/>
              <a:gd name="connsiteX20" fmla="*/ 1710468 w 1849747"/>
              <a:gd name="connsiteY20" fmla="*/ 205891 h 1217181"/>
              <a:gd name="connsiteX21" fmla="*/ 1643856 w 1849747"/>
              <a:gd name="connsiteY21" fmla="*/ 254336 h 1217181"/>
              <a:gd name="connsiteX22" fmla="*/ 1583300 w 1849747"/>
              <a:gd name="connsiteY22" fmla="*/ 284614 h 1217181"/>
              <a:gd name="connsiteX23" fmla="*/ 1546966 w 1849747"/>
              <a:gd name="connsiteY23" fmla="*/ 302781 h 1217181"/>
              <a:gd name="connsiteX24" fmla="*/ 1468243 w 1849747"/>
              <a:gd name="connsiteY24" fmla="*/ 345171 h 1217181"/>
              <a:gd name="connsiteX25" fmla="*/ 1437965 w 1849747"/>
              <a:gd name="connsiteY25" fmla="*/ 357282 h 1217181"/>
              <a:gd name="connsiteX26" fmla="*/ 1419798 w 1849747"/>
              <a:gd name="connsiteY26" fmla="*/ 363337 h 1217181"/>
              <a:gd name="connsiteX27" fmla="*/ 1347130 w 1849747"/>
              <a:gd name="connsiteY27" fmla="*/ 405727 h 1217181"/>
              <a:gd name="connsiteX28" fmla="*/ 1304741 w 1849747"/>
              <a:gd name="connsiteY28" fmla="*/ 436005 h 1217181"/>
              <a:gd name="connsiteX29" fmla="*/ 1335019 w 1849747"/>
              <a:gd name="connsiteY29" fmla="*/ 460228 h 1217181"/>
              <a:gd name="connsiteX30" fmla="*/ 1468243 w 1849747"/>
              <a:gd name="connsiteY30" fmla="*/ 466283 h 1217181"/>
              <a:gd name="connsiteX31" fmla="*/ 1649912 w 1849747"/>
              <a:gd name="connsiteY31" fmla="*/ 478394 h 1217181"/>
              <a:gd name="connsiteX32" fmla="*/ 1680190 w 1849747"/>
              <a:gd name="connsiteY32" fmla="*/ 484450 h 1217181"/>
              <a:gd name="connsiteX33" fmla="*/ 1771024 w 1849747"/>
              <a:gd name="connsiteY33" fmla="*/ 496561 h 1217181"/>
              <a:gd name="connsiteX34" fmla="*/ 1789191 w 1849747"/>
              <a:gd name="connsiteY34" fmla="*/ 508673 h 1217181"/>
              <a:gd name="connsiteX35" fmla="*/ 1837636 w 1849747"/>
              <a:gd name="connsiteY35" fmla="*/ 532895 h 1217181"/>
              <a:gd name="connsiteX36" fmla="*/ 1849747 w 1849747"/>
              <a:gd name="connsiteY36" fmla="*/ 551062 h 1217181"/>
              <a:gd name="connsiteX37" fmla="*/ 1813414 w 1849747"/>
              <a:gd name="connsiteY37" fmla="*/ 641896 h 1217181"/>
              <a:gd name="connsiteX38" fmla="*/ 1740746 w 1849747"/>
              <a:gd name="connsiteY38" fmla="*/ 696397 h 1217181"/>
              <a:gd name="connsiteX39" fmla="*/ 1722579 w 1849747"/>
              <a:gd name="connsiteY39" fmla="*/ 702453 h 1217181"/>
              <a:gd name="connsiteX40" fmla="*/ 1662023 w 1849747"/>
              <a:gd name="connsiteY40" fmla="*/ 714564 h 1217181"/>
              <a:gd name="connsiteX41" fmla="*/ 1595411 w 1849747"/>
              <a:gd name="connsiteY41" fmla="*/ 726675 h 1217181"/>
              <a:gd name="connsiteX42" fmla="*/ 1413742 w 1849747"/>
              <a:gd name="connsiteY42" fmla="*/ 720620 h 1217181"/>
              <a:gd name="connsiteX43" fmla="*/ 1219962 w 1849747"/>
              <a:gd name="connsiteY43" fmla="*/ 726675 h 1217181"/>
              <a:gd name="connsiteX44" fmla="*/ 1201795 w 1849747"/>
              <a:gd name="connsiteY44" fmla="*/ 732731 h 1217181"/>
              <a:gd name="connsiteX45" fmla="*/ 1177573 w 1849747"/>
              <a:gd name="connsiteY45" fmla="*/ 738786 h 1217181"/>
              <a:gd name="connsiteX46" fmla="*/ 1135183 w 1849747"/>
              <a:gd name="connsiteY46" fmla="*/ 756953 h 1217181"/>
              <a:gd name="connsiteX47" fmla="*/ 1062516 w 1849747"/>
              <a:gd name="connsiteY47" fmla="*/ 787232 h 1217181"/>
              <a:gd name="connsiteX48" fmla="*/ 1038293 w 1849747"/>
              <a:gd name="connsiteY48" fmla="*/ 805398 h 1217181"/>
              <a:gd name="connsiteX49" fmla="*/ 1008015 w 1849747"/>
              <a:gd name="connsiteY49" fmla="*/ 817510 h 1217181"/>
              <a:gd name="connsiteX50" fmla="*/ 977737 w 1849747"/>
              <a:gd name="connsiteY50" fmla="*/ 841732 h 1217181"/>
              <a:gd name="connsiteX51" fmla="*/ 941403 w 1849747"/>
              <a:gd name="connsiteY51" fmla="*/ 859899 h 1217181"/>
              <a:gd name="connsiteX52" fmla="*/ 899014 w 1849747"/>
              <a:gd name="connsiteY52" fmla="*/ 884122 h 1217181"/>
              <a:gd name="connsiteX53" fmla="*/ 856624 w 1849747"/>
              <a:gd name="connsiteY53" fmla="*/ 902288 h 1217181"/>
              <a:gd name="connsiteX54" fmla="*/ 771845 w 1849747"/>
              <a:gd name="connsiteY54" fmla="*/ 956789 h 1217181"/>
              <a:gd name="connsiteX55" fmla="*/ 729456 w 1849747"/>
              <a:gd name="connsiteY55" fmla="*/ 981012 h 1217181"/>
              <a:gd name="connsiteX56" fmla="*/ 614399 w 1849747"/>
              <a:gd name="connsiteY56" fmla="*/ 1035512 h 1217181"/>
              <a:gd name="connsiteX57" fmla="*/ 578065 w 1849747"/>
              <a:gd name="connsiteY57" fmla="*/ 1053679 h 1217181"/>
              <a:gd name="connsiteX58" fmla="*/ 541731 w 1849747"/>
              <a:gd name="connsiteY58" fmla="*/ 1071846 h 1217181"/>
              <a:gd name="connsiteX59" fmla="*/ 511453 w 1849747"/>
              <a:gd name="connsiteY59" fmla="*/ 1090013 h 1217181"/>
              <a:gd name="connsiteX60" fmla="*/ 366118 w 1849747"/>
              <a:gd name="connsiteY60" fmla="*/ 1150569 h 1217181"/>
              <a:gd name="connsiteX61" fmla="*/ 329784 w 1849747"/>
              <a:gd name="connsiteY61" fmla="*/ 1162681 h 1217181"/>
              <a:gd name="connsiteX62" fmla="*/ 269228 w 1849747"/>
              <a:gd name="connsiteY62" fmla="*/ 1192959 h 1217181"/>
              <a:gd name="connsiteX63" fmla="*/ 220783 w 1849747"/>
              <a:gd name="connsiteY63" fmla="*/ 1205070 h 1217181"/>
              <a:gd name="connsiteX64" fmla="*/ 202616 w 1849747"/>
              <a:gd name="connsiteY64" fmla="*/ 1211126 h 1217181"/>
              <a:gd name="connsiteX65" fmla="*/ 172338 w 1849747"/>
              <a:gd name="connsiteY65" fmla="*/ 1217181 h 1217181"/>
              <a:gd name="connsiteX66" fmla="*/ 14892 w 1849747"/>
              <a:gd name="connsiteY66" fmla="*/ 1211126 h 1217181"/>
              <a:gd name="connsiteX67" fmla="*/ 2780 w 1849747"/>
              <a:gd name="connsiteY67" fmla="*/ 1199014 h 1217181"/>
              <a:gd name="connsiteX68" fmla="*/ 20947 w 1849747"/>
              <a:gd name="connsiteY68" fmla="*/ 1114235 h 1217181"/>
              <a:gd name="connsiteX69" fmla="*/ 39114 w 1849747"/>
              <a:gd name="connsiteY69" fmla="*/ 1065790 h 1217181"/>
              <a:gd name="connsiteX70" fmla="*/ 57281 w 1849747"/>
              <a:gd name="connsiteY70" fmla="*/ 1047624 h 1217181"/>
              <a:gd name="connsiteX71" fmla="*/ 93615 w 1849747"/>
              <a:gd name="connsiteY71" fmla="*/ 999179 h 1217181"/>
              <a:gd name="connsiteX72" fmla="*/ 117837 w 1849747"/>
              <a:gd name="connsiteY72" fmla="*/ 968900 h 1217181"/>
              <a:gd name="connsiteX73" fmla="*/ 196561 w 1849747"/>
              <a:gd name="connsiteY73" fmla="*/ 884122 h 1217181"/>
              <a:gd name="connsiteX74" fmla="*/ 245006 w 1849747"/>
              <a:gd name="connsiteY74" fmla="*/ 847788 h 1217181"/>
              <a:gd name="connsiteX75" fmla="*/ 299506 w 1849747"/>
              <a:gd name="connsiteY75" fmla="*/ 805398 h 1217181"/>
              <a:gd name="connsiteX76" fmla="*/ 323729 w 1849747"/>
              <a:gd name="connsiteY76" fmla="*/ 787232 h 1217181"/>
              <a:gd name="connsiteX77" fmla="*/ 354007 w 1849747"/>
              <a:gd name="connsiteY77" fmla="*/ 775120 h 1217181"/>
              <a:gd name="connsiteX78" fmla="*/ 378230 w 1849747"/>
              <a:gd name="connsiteY78" fmla="*/ 756953 h 1217181"/>
              <a:gd name="connsiteX79" fmla="*/ 402452 w 1849747"/>
              <a:gd name="connsiteY79" fmla="*/ 744842 h 1217181"/>
              <a:gd name="connsiteX80" fmla="*/ 438786 w 1849747"/>
              <a:gd name="connsiteY80" fmla="*/ 720620 h 1217181"/>
              <a:gd name="connsiteX81" fmla="*/ 475120 w 1849747"/>
              <a:gd name="connsiteY81" fmla="*/ 696397 h 1217181"/>
              <a:gd name="connsiteX82" fmla="*/ 523565 w 1849747"/>
              <a:gd name="connsiteY82" fmla="*/ 647952 h 1217181"/>
              <a:gd name="connsiteX83" fmla="*/ 553843 w 1849747"/>
              <a:gd name="connsiteY83" fmla="*/ 623730 h 1217181"/>
              <a:gd name="connsiteX84" fmla="*/ 565954 w 1849747"/>
              <a:gd name="connsiteY84" fmla="*/ 605563 h 1217181"/>
              <a:gd name="connsiteX85" fmla="*/ 590177 w 1849747"/>
              <a:gd name="connsiteY85" fmla="*/ 575284 h 1217181"/>
              <a:gd name="connsiteX86" fmla="*/ 596232 w 1849747"/>
              <a:gd name="connsiteY86" fmla="*/ 532895 h 1217181"/>
              <a:gd name="connsiteX87" fmla="*/ 584121 w 1849747"/>
              <a:gd name="connsiteY87" fmla="*/ 454172 h 1217181"/>
              <a:gd name="connsiteX88" fmla="*/ 578065 w 1849747"/>
              <a:gd name="connsiteY88" fmla="*/ 423894 h 1217181"/>
              <a:gd name="connsiteX89" fmla="*/ 572010 w 1849747"/>
              <a:gd name="connsiteY89" fmla="*/ 405727 h 1217181"/>
              <a:gd name="connsiteX90" fmla="*/ 524179 w 1849747"/>
              <a:gd name="connsiteY90" fmla="*/ 395382 h 1217181"/>
              <a:gd name="connsiteX0" fmla="*/ 524179 w 1849747"/>
              <a:gd name="connsiteY0" fmla="*/ 395382 h 1217181"/>
              <a:gd name="connsiteX1" fmla="*/ 553228 w 1849747"/>
              <a:gd name="connsiteY1" fmla="*/ 327682 h 1217181"/>
              <a:gd name="connsiteX2" fmla="*/ 572010 w 1849747"/>
              <a:gd name="connsiteY2" fmla="*/ 278559 h 1217181"/>
              <a:gd name="connsiteX3" fmla="*/ 602288 w 1849747"/>
              <a:gd name="connsiteY3" fmla="*/ 272503 h 1217181"/>
              <a:gd name="connsiteX4" fmla="*/ 723400 w 1849747"/>
              <a:gd name="connsiteY4" fmla="*/ 224058 h 1217181"/>
              <a:gd name="connsiteX5" fmla="*/ 783957 w 1849747"/>
              <a:gd name="connsiteY5" fmla="*/ 205891 h 1217181"/>
              <a:gd name="connsiteX6" fmla="*/ 1014071 w 1849747"/>
              <a:gd name="connsiteY6" fmla="*/ 121112 h 1217181"/>
              <a:gd name="connsiteX7" fmla="*/ 1092794 w 1849747"/>
              <a:gd name="connsiteY7" fmla="*/ 102945 h 1217181"/>
              <a:gd name="connsiteX8" fmla="*/ 1165461 w 1849747"/>
              <a:gd name="connsiteY8" fmla="*/ 90834 h 1217181"/>
              <a:gd name="connsiteX9" fmla="*/ 1353186 w 1849747"/>
              <a:gd name="connsiteY9" fmla="*/ 42389 h 1217181"/>
              <a:gd name="connsiteX10" fmla="*/ 1401631 w 1849747"/>
              <a:gd name="connsiteY10" fmla="*/ 36333 h 1217181"/>
              <a:gd name="connsiteX11" fmla="*/ 1456131 w 1849747"/>
              <a:gd name="connsiteY11" fmla="*/ 24222 h 1217181"/>
              <a:gd name="connsiteX12" fmla="*/ 1534855 w 1849747"/>
              <a:gd name="connsiteY12" fmla="*/ 12111 h 1217181"/>
              <a:gd name="connsiteX13" fmla="*/ 1589355 w 1849747"/>
              <a:gd name="connsiteY13" fmla="*/ 0 h 1217181"/>
              <a:gd name="connsiteX14" fmla="*/ 1704412 w 1849747"/>
              <a:gd name="connsiteY14" fmla="*/ 6055 h 1217181"/>
              <a:gd name="connsiteX15" fmla="*/ 1746802 w 1849747"/>
              <a:gd name="connsiteY15" fmla="*/ 24222 h 1217181"/>
              <a:gd name="connsiteX16" fmla="*/ 1777080 w 1849747"/>
              <a:gd name="connsiteY16" fmla="*/ 30278 h 1217181"/>
              <a:gd name="connsiteX17" fmla="*/ 1795247 w 1849747"/>
              <a:gd name="connsiteY17" fmla="*/ 42389 h 1217181"/>
              <a:gd name="connsiteX18" fmla="*/ 1777080 w 1849747"/>
              <a:gd name="connsiteY18" fmla="*/ 133224 h 1217181"/>
              <a:gd name="connsiteX19" fmla="*/ 1764969 w 1849747"/>
              <a:gd name="connsiteY19" fmla="*/ 151390 h 1217181"/>
              <a:gd name="connsiteX20" fmla="*/ 1710468 w 1849747"/>
              <a:gd name="connsiteY20" fmla="*/ 205891 h 1217181"/>
              <a:gd name="connsiteX21" fmla="*/ 1643856 w 1849747"/>
              <a:gd name="connsiteY21" fmla="*/ 254336 h 1217181"/>
              <a:gd name="connsiteX22" fmla="*/ 1583300 w 1849747"/>
              <a:gd name="connsiteY22" fmla="*/ 284614 h 1217181"/>
              <a:gd name="connsiteX23" fmla="*/ 1546966 w 1849747"/>
              <a:gd name="connsiteY23" fmla="*/ 302781 h 1217181"/>
              <a:gd name="connsiteX24" fmla="*/ 1468243 w 1849747"/>
              <a:gd name="connsiteY24" fmla="*/ 345171 h 1217181"/>
              <a:gd name="connsiteX25" fmla="*/ 1437965 w 1849747"/>
              <a:gd name="connsiteY25" fmla="*/ 357282 h 1217181"/>
              <a:gd name="connsiteX26" fmla="*/ 1419798 w 1849747"/>
              <a:gd name="connsiteY26" fmla="*/ 363337 h 1217181"/>
              <a:gd name="connsiteX27" fmla="*/ 1347130 w 1849747"/>
              <a:gd name="connsiteY27" fmla="*/ 405727 h 1217181"/>
              <a:gd name="connsiteX28" fmla="*/ 1304741 w 1849747"/>
              <a:gd name="connsiteY28" fmla="*/ 436005 h 1217181"/>
              <a:gd name="connsiteX29" fmla="*/ 1335019 w 1849747"/>
              <a:gd name="connsiteY29" fmla="*/ 460228 h 1217181"/>
              <a:gd name="connsiteX30" fmla="*/ 1468243 w 1849747"/>
              <a:gd name="connsiteY30" fmla="*/ 466283 h 1217181"/>
              <a:gd name="connsiteX31" fmla="*/ 1649912 w 1849747"/>
              <a:gd name="connsiteY31" fmla="*/ 478394 h 1217181"/>
              <a:gd name="connsiteX32" fmla="*/ 1680190 w 1849747"/>
              <a:gd name="connsiteY32" fmla="*/ 484450 h 1217181"/>
              <a:gd name="connsiteX33" fmla="*/ 1771024 w 1849747"/>
              <a:gd name="connsiteY33" fmla="*/ 496561 h 1217181"/>
              <a:gd name="connsiteX34" fmla="*/ 1789191 w 1849747"/>
              <a:gd name="connsiteY34" fmla="*/ 508673 h 1217181"/>
              <a:gd name="connsiteX35" fmla="*/ 1837636 w 1849747"/>
              <a:gd name="connsiteY35" fmla="*/ 532895 h 1217181"/>
              <a:gd name="connsiteX36" fmla="*/ 1849747 w 1849747"/>
              <a:gd name="connsiteY36" fmla="*/ 551062 h 1217181"/>
              <a:gd name="connsiteX37" fmla="*/ 1813414 w 1849747"/>
              <a:gd name="connsiteY37" fmla="*/ 641896 h 1217181"/>
              <a:gd name="connsiteX38" fmla="*/ 1740746 w 1849747"/>
              <a:gd name="connsiteY38" fmla="*/ 696397 h 1217181"/>
              <a:gd name="connsiteX39" fmla="*/ 1722579 w 1849747"/>
              <a:gd name="connsiteY39" fmla="*/ 702453 h 1217181"/>
              <a:gd name="connsiteX40" fmla="*/ 1662023 w 1849747"/>
              <a:gd name="connsiteY40" fmla="*/ 714564 h 1217181"/>
              <a:gd name="connsiteX41" fmla="*/ 1595411 w 1849747"/>
              <a:gd name="connsiteY41" fmla="*/ 726675 h 1217181"/>
              <a:gd name="connsiteX42" fmla="*/ 1413742 w 1849747"/>
              <a:gd name="connsiteY42" fmla="*/ 720620 h 1217181"/>
              <a:gd name="connsiteX43" fmla="*/ 1219962 w 1849747"/>
              <a:gd name="connsiteY43" fmla="*/ 726675 h 1217181"/>
              <a:gd name="connsiteX44" fmla="*/ 1201795 w 1849747"/>
              <a:gd name="connsiteY44" fmla="*/ 732731 h 1217181"/>
              <a:gd name="connsiteX45" fmla="*/ 1177573 w 1849747"/>
              <a:gd name="connsiteY45" fmla="*/ 738786 h 1217181"/>
              <a:gd name="connsiteX46" fmla="*/ 1135183 w 1849747"/>
              <a:gd name="connsiteY46" fmla="*/ 756953 h 1217181"/>
              <a:gd name="connsiteX47" fmla="*/ 1062516 w 1849747"/>
              <a:gd name="connsiteY47" fmla="*/ 787232 h 1217181"/>
              <a:gd name="connsiteX48" fmla="*/ 1038293 w 1849747"/>
              <a:gd name="connsiteY48" fmla="*/ 805398 h 1217181"/>
              <a:gd name="connsiteX49" fmla="*/ 1008015 w 1849747"/>
              <a:gd name="connsiteY49" fmla="*/ 817510 h 1217181"/>
              <a:gd name="connsiteX50" fmla="*/ 977737 w 1849747"/>
              <a:gd name="connsiteY50" fmla="*/ 841732 h 1217181"/>
              <a:gd name="connsiteX51" fmla="*/ 941403 w 1849747"/>
              <a:gd name="connsiteY51" fmla="*/ 859899 h 1217181"/>
              <a:gd name="connsiteX52" fmla="*/ 899014 w 1849747"/>
              <a:gd name="connsiteY52" fmla="*/ 884122 h 1217181"/>
              <a:gd name="connsiteX53" fmla="*/ 856624 w 1849747"/>
              <a:gd name="connsiteY53" fmla="*/ 902288 h 1217181"/>
              <a:gd name="connsiteX54" fmla="*/ 771845 w 1849747"/>
              <a:gd name="connsiteY54" fmla="*/ 956789 h 1217181"/>
              <a:gd name="connsiteX55" fmla="*/ 729456 w 1849747"/>
              <a:gd name="connsiteY55" fmla="*/ 981012 h 1217181"/>
              <a:gd name="connsiteX56" fmla="*/ 614399 w 1849747"/>
              <a:gd name="connsiteY56" fmla="*/ 1035512 h 1217181"/>
              <a:gd name="connsiteX57" fmla="*/ 578065 w 1849747"/>
              <a:gd name="connsiteY57" fmla="*/ 1053679 h 1217181"/>
              <a:gd name="connsiteX58" fmla="*/ 541731 w 1849747"/>
              <a:gd name="connsiteY58" fmla="*/ 1071846 h 1217181"/>
              <a:gd name="connsiteX59" fmla="*/ 511453 w 1849747"/>
              <a:gd name="connsiteY59" fmla="*/ 1090013 h 1217181"/>
              <a:gd name="connsiteX60" fmla="*/ 366118 w 1849747"/>
              <a:gd name="connsiteY60" fmla="*/ 1150569 h 1217181"/>
              <a:gd name="connsiteX61" fmla="*/ 329784 w 1849747"/>
              <a:gd name="connsiteY61" fmla="*/ 1162681 h 1217181"/>
              <a:gd name="connsiteX62" fmla="*/ 269228 w 1849747"/>
              <a:gd name="connsiteY62" fmla="*/ 1192959 h 1217181"/>
              <a:gd name="connsiteX63" fmla="*/ 220783 w 1849747"/>
              <a:gd name="connsiteY63" fmla="*/ 1205070 h 1217181"/>
              <a:gd name="connsiteX64" fmla="*/ 202616 w 1849747"/>
              <a:gd name="connsiteY64" fmla="*/ 1211126 h 1217181"/>
              <a:gd name="connsiteX65" fmla="*/ 172338 w 1849747"/>
              <a:gd name="connsiteY65" fmla="*/ 1217181 h 1217181"/>
              <a:gd name="connsiteX66" fmla="*/ 14892 w 1849747"/>
              <a:gd name="connsiteY66" fmla="*/ 1211126 h 1217181"/>
              <a:gd name="connsiteX67" fmla="*/ 2780 w 1849747"/>
              <a:gd name="connsiteY67" fmla="*/ 1199014 h 1217181"/>
              <a:gd name="connsiteX68" fmla="*/ 20947 w 1849747"/>
              <a:gd name="connsiteY68" fmla="*/ 1114235 h 1217181"/>
              <a:gd name="connsiteX69" fmla="*/ 39114 w 1849747"/>
              <a:gd name="connsiteY69" fmla="*/ 1065790 h 1217181"/>
              <a:gd name="connsiteX70" fmla="*/ 57281 w 1849747"/>
              <a:gd name="connsiteY70" fmla="*/ 1047624 h 1217181"/>
              <a:gd name="connsiteX71" fmla="*/ 93615 w 1849747"/>
              <a:gd name="connsiteY71" fmla="*/ 999179 h 1217181"/>
              <a:gd name="connsiteX72" fmla="*/ 117837 w 1849747"/>
              <a:gd name="connsiteY72" fmla="*/ 968900 h 1217181"/>
              <a:gd name="connsiteX73" fmla="*/ 196561 w 1849747"/>
              <a:gd name="connsiteY73" fmla="*/ 884122 h 1217181"/>
              <a:gd name="connsiteX74" fmla="*/ 245006 w 1849747"/>
              <a:gd name="connsiteY74" fmla="*/ 847788 h 1217181"/>
              <a:gd name="connsiteX75" fmla="*/ 299506 w 1849747"/>
              <a:gd name="connsiteY75" fmla="*/ 805398 h 1217181"/>
              <a:gd name="connsiteX76" fmla="*/ 323729 w 1849747"/>
              <a:gd name="connsiteY76" fmla="*/ 787232 h 1217181"/>
              <a:gd name="connsiteX77" fmla="*/ 354007 w 1849747"/>
              <a:gd name="connsiteY77" fmla="*/ 775120 h 1217181"/>
              <a:gd name="connsiteX78" fmla="*/ 378230 w 1849747"/>
              <a:gd name="connsiteY78" fmla="*/ 756953 h 1217181"/>
              <a:gd name="connsiteX79" fmla="*/ 402452 w 1849747"/>
              <a:gd name="connsiteY79" fmla="*/ 744842 h 1217181"/>
              <a:gd name="connsiteX80" fmla="*/ 438786 w 1849747"/>
              <a:gd name="connsiteY80" fmla="*/ 720620 h 1217181"/>
              <a:gd name="connsiteX81" fmla="*/ 475120 w 1849747"/>
              <a:gd name="connsiteY81" fmla="*/ 696397 h 1217181"/>
              <a:gd name="connsiteX82" fmla="*/ 523565 w 1849747"/>
              <a:gd name="connsiteY82" fmla="*/ 647952 h 1217181"/>
              <a:gd name="connsiteX83" fmla="*/ 553843 w 1849747"/>
              <a:gd name="connsiteY83" fmla="*/ 623730 h 1217181"/>
              <a:gd name="connsiteX84" fmla="*/ 565954 w 1849747"/>
              <a:gd name="connsiteY84" fmla="*/ 605563 h 1217181"/>
              <a:gd name="connsiteX85" fmla="*/ 590177 w 1849747"/>
              <a:gd name="connsiteY85" fmla="*/ 575284 h 1217181"/>
              <a:gd name="connsiteX86" fmla="*/ 596232 w 1849747"/>
              <a:gd name="connsiteY86" fmla="*/ 532895 h 1217181"/>
              <a:gd name="connsiteX87" fmla="*/ 584121 w 1849747"/>
              <a:gd name="connsiteY87" fmla="*/ 454172 h 1217181"/>
              <a:gd name="connsiteX88" fmla="*/ 578065 w 1849747"/>
              <a:gd name="connsiteY88" fmla="*/ 423894 h 1217181"/>
              <a:gd name="connsiteX89" fmla="*/ 572010 w 1849747"/>
              <a:gd name="connsiteY89" fmla="*/ 405727 h 1217181"/>
              <a:gd name="connsiteX90" fmla="*/ 524179 w 1849747"/>
              <a:gd name="connsiteY90" fmla="*/ 395382 h 121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49747" h="1217181">
                <a:moveTo>
                  <a:pt x="524179" y="395382"/>
                </a:moveTo>
                <a:cubicBezTo>
                  <a:pt x="515096" y="377215"/>
                  <a:pt x="545256" y="347152"/>
                  <a:pt x="553228" y="327682"/>
                </a:cubicBezTo>
                <a:cubicBezTo>
                  <a:pt x="561200" y="308212"/>
                  <a:pt x="563833" y="287755"/>
                  <a:pt x="572010" y="278559"/>
                </a:cubicBezTo>
                <a:cubicBezTo>
                  <a:pt x="580187" y="269363"/>
                  <a:pt x="592604" y="275989"/>
                  <a:pt x="602288" y="272503"/>
                </a:cubicBezTo>
                <a:cubicBezTo>
                  <a:pt x="643198" y="257775"/>
                  <a:pt x="682577" y="239026"/>
                  <a:pt x="723400" y="224058"/>
                </a:cubicBezTo>
                <a:cubicBezTo>
                  <a:pt x="743186" y="216803"/>
                  <a:pt x="764092" y="212927"/>
                  <a:pt x="783957" y="205891"/>
                </a:cubicBezTo>
                <a:cubicBezTo>
                  <a:pt x="861012" y="178601"/>
                  <a:pt x="934420" y="139493"/>
                  <a:pt x="1014071" y="121112"/>
                </a:cubicBezTo>
                <a:cubicBezTo>
                  <a:pt x="1040312" y="115056"/>
                  <a:pt x="1066386" y="108227"/>
                  <a:pt x="1092794" y="102945"/>
                </a:cubicBezTo>
                <a:cubicBezTo>
                  <a:pt x="1116874" y="98129"/>
                  <a:pt x="1141557" y="96458"/>
                  <a:pt x="1165461" y="90834"/>
                </a:cubicBezTo>
                <a:cubicBezTo>
                  <a:pt x="1221587" y="77628"/>
                  <a:pt x="1292181" y="53155"/>
                  <a:pt x="1353186" y="42389"/>
                </a:cubicBezTo>
                <a:cubicBezTo>
                  <a:pt x="1369212" y="39561"/>
                  <a:pt x="1385605" y="39161"/>
                  <a:pt x="1401631" y="36333"/>
                </a:cubicBezTo>
                <a:cubicBezTo>
                  <a:pt x="1419958" y="33099"/>
                  <a:pt x="1437883" y="27872"/>
                  <a:pt x="1456131" y="24222"/>
                </a:cubicBezTo>
                <a:cubicBezTo>
                  <a:pt x="1489626" y="17523"/>
                  <a:pt x="1499978" y="17924"/>
                  <a:pt x="1534855" y="12111"/>
                </a:cubicBezTo>
                <a:cubicBezTo>
                  <a:pt x="1557911" y="8268"/>
                  <a:pt x="1567586" y="5442"/>
                  <a:pt x="1589355" y="0"/>
                </a:cubicBezTo>
                <a:cubicBezTo>
                  <a:pt x="1627707" y="2018"/>
                  <a:pt x="1666151" y="2728"/>
                  <a:pt x="1704412" y="6055"/>
                </a:cubicBezTo>
                <a:cubicBezTo>
                  <a:pt x="1747040" y="9762"/>
                  <a:pt x="1711790" y="11092"/>
                  <a:pt x="1746802" y="24222"/>
                </a:cubicBezTo>
                <a:cubicBezTo>
                  <a:pt x="1756439" y="27836"/>
                  <a:pt x="1766987" y="28259"/>
                  <a:pt x="1777080" y="30278"/>
                </a:cubicBezTo>
                <a:cubicBezTo>
                  <a:pt x="1783136" y="34315"/>
                  <a:pt x="1795247" y="35111"/>
                  <a:pt x="1795247" y="42389"/>
                </a:cubicBezTo>
                <a:cubicBezTo>
                  <a:pt x="1795247" y="73267"/>
                  <a:pt x="1785344" y="103473"/>
                  <a:pt x="1777080" y="133224"/>
                </a:cubicBezTo>
                <a:cubicBezTo>
                  <a:pt x="1775132" y="140236"/>
                  <a:pt x="1769887" y="146025"/>
                  <a:pt x="1764969" y="151390"/>
                </a:cubicBezTo>
                <a:cubicBezTo>
                  <a:pt x="1747608" y="170329"/>
                  <a:pt x="1730530" y="189841"/>
                  <a:pt x="1710468" y="205891"/>
                </a:cubicBezTo>
                <a:cubicBezTo>
                  <a:pt x="1687159" y="224539"/>
                  <a:pt x="1670296" y="239464"/>
                  <a:pt x="1643856" y="254336"/>
                </a:cubicBezTo>
                <a:cubicBezTo>
                  <a:pt x="1624186" y="265400"/>
                  <a:pt x="1603485" y="274521"/>
                  <a:pt x="1583300" y="284614"/>
                </a:cubicBezTo>
                <a:cubicBezTo>
                  <a:pt x="1571189" y="290670"/>
                  <a:pt x="1558577" y="295814"/>
                  <a:pt x="1546966" y="302781"/>
                </a:cubicBezTo>
                <a:cubicBezTo>
                  <a:pt x="1520431" y="318702"/>
                  <a:pt x="1497726" y="333378"/>
                  <a:pt x="1468243" y="345171"/>
                </a:cubicBezTo>
                <a:cubicBezTo>
                  <a:pt x="1458150" y="349208"/>
                  <a:pt x="1448143" y="353465"/>
                  <a:pt x="1437965" y="357282"/>
                </a:cubicBezTo>
                <a:cubicBezTo>
                  <a:pt x="1431988" y="359523"/>
                  <a:pt x="1425430" y="360333"/>
                  <a:pt x="1419798" y="363337"/>
                </a:cubicBezTo>
                <a:cubicBezTo>
                  <a:pt x="1395054" y="376534"/>
                  <a:pt x="1369564" y="388901"/>
                  <a:pt x="1347130" y="405727"/>
                </a:cubicBezTo>
                <a:cubicBezTo>
                  <a:pt x="1317086" y="428261"/>
                  <a:pt x="1331306" y="418296"/>
                  <a:pt x="1304741" y="436005"/>
                </a:cubicBezTo>
                <a:cubicBezTo>
                  <a:pt x="1295489" y="463758"/>
                  <a:pt x="1291066" y="457089"/>
                  <a:pt x="1335019" y="460228"/>
                </a:cubicBezTo>
                <a:cubicBezTo>
                  <a:pt x="1379360" y="463395"/>
                  <a:pt x="1423863" y="463723"/>
                  <a:pt x="1468243" y="466283"/>
                </a:cubicBezTo>
                <a:lnTo>
                  <a:pt x="1649912" y="478394"/>
                </a:lnTo>
                <a:cubicBezTo>
                  <a:pt x="1660005" y="480413"/>
                  <a:pt x="1669977" y="483173"/>
                  <a:pt x="1680190" y="484450"/>
                </a:cubicBezTo>
                <a:cubicBezTo>
                  <a:pt x="1775524" y="496367"/>
                  <a:pt x="1717545" y="483192"/>
                  <a:pt x="1771024" y="496561"/>
                </a:cubicBezTo>
                <a:cubicBezTo>
                  <a:pt x="1777080" y="500598"/>
                  <a:pt x="1782802" y="505188"/>
                  <a:pt x="1789191" y="508673"/>
                </a:cubicBezTo>
                <a:cubicBezTo>
                  <a:pt x="1805041" y="517318"/>
                  <a:pt x="1837636" y="532895"/>
                  <a:pt x="1837636" y="532895"/>
                </a:cubicBezTo>
                <a:cubicBezTo>
                  <a:pt x="1841673" y="538951"/>
                  <a:pt x="1849747" y="543784"/>
                  <a:pt x="1849747" y="551062"/>
                </a:cubicBezTo>
                <a:cubicBezTo>
                  <a:pt x="1849747" y="588842"/>
                  <a:pt x="1836017" y="614270"/>
                  <a:pt x="1813414" y="641896"/>
                </a:cubicBezTo>
                <a:cubicBezTo>
                  <a:pt x="1789236" y="671446"/>
                  <a:pt x="1775452" y="679044"/>
                  <a:pt x="1740746" y="696397"/>
                </a:cubicBezTo>
                <a:cubicBezTo>
                  <a:pt x="1735037" y="699252"/>
                  <a:pt x="1728717" y="700699"/>
                  <a:pt x="1722579" y="702453"/>
                </a:cubicBezTo>
                <a:cubicBezTo>
                  <a:pt x="1694470" y="710484"/>
                  <a:pt x="1694727" y="708617"/>
                  <a:pt x="1662023" y="714564"/>
                </a:cubicBezTo>
                <a:cubicBezTo>
                  <a:pt x="1569015" y="731476"/>
                  <a:pt x="1702367" y="708851"/>
                  <a:pt x="1595411" y="726675"/>
                </a:cubicBezTo>
                <a:cubicBezTo>
                  <a:pt x="1534855" y="724657"/>
                  <a:pt x="1474332" y="720620"/>
                  <a:pt x="1413742" y="720620"/>
                </a:cubicBezTo>
                <a:cubicBezTo>
                  <a:pt x="1349117" y="720620"/>
                  <a:pt x="1284482" y="722988"/>
                  <a:pt x="1219962" y="726675"/>
                </a:cubicBezTo>
                <a:cubicBezTo>
                  <a:pt x="1213589" y="727039"/>
                  <a:pt x="1207933" y="730977"/>
                  <a:pt x="1201795" y="732731"/>
                </a:cubicBezTo>
                <a:cubicBezTo>
                  <a:pt x="1193793" y="735017"/>
                  <a:pt x="1185575" y="736500"/>
                  <a:pt x="1177573" y="738786"/>
                </a:cubicBezTo>
                <a:cubicBezTo>
                  <a:pt x="1149176" y="746899"/>
                  <a:pt x="1167471" y="743115"/>
                  <a:pt x="1135183" y="756953"/>
                </a:cubicBezTo>
                <a:cubicBezTo>
                  <a:pt x="1082644" y="779470"/>
                  <a:pt x="1171160" y="728732"/>
                  <a:pt x="1062516" y="787232"/>
                </a:cubicBezTo>
                <a:cubicBezTo>
                  <a:pt x="1053630" y="792017"/>
                  <a:pt x="1047116" y="800497"/>
                  <a:pt x="1038293" y="805398"/>
                </a:cubicBezTo>
                <a:cubicBezTo>
                  <a:pt x="1028791" y="810677"/>
                  <a:pt x="1017336" y="811917"/>
                  <a:pt x="1008015" y="817510"/>
                </a:cubicBezTo>
                <a:cubicBezTo>
                  <a:pt x="996932" y="824160"/>
                  <a:pt x="988641" y="834793"/>
                  <a:pt x="977737" y="841732"/>
                </a:cubicBezTo>
                <a:cubicBezTo>
                  <a:pt x="966313" y="849002"/>
                  <a:pt x="953325" y="853479"/>
                  <a:pt x="941403" y="859899"/>
                </a:cubicBezTo>
                <a:cubicBezTo>
                  <a:pt x="927074" y="867615"/>
                  <a:pt x="913570" y="876844"/>
                  <a:pt x="899014" y="884122"/>
                </a:cubicBezTo>
                <a:cubicBezTo>
                  <a:pt x="885264" y="890997"/>
                  <a:pt x="869971" y="894661"/>
                  <a:pt x="856624" y="902288"/>
                </a:cubicBezTo>
                <a:cubicBezTo>
                  <a:pt x="827455" y="918956"/>
                  <a:pt x="800410" y="939106"/>
                  <a:pt x="771845" y="956789"/>
                </a:cubicBezTo>
                <a:cubicBezTo>
                  <a:pt x="758008" y="965355"/>
                  <a:pt x="744414" y="974601"/>
                  <a:pt x="729456" y="981012"/>
                </a:cubicBezTo>
                <a:cubicBezTo>
                  <a:pt x="662178" y="1009846"/>
                  <a:pt x="700811" y="992307"/>
                  <a:pt x="614399" y="1035512"/>
                </a:cubicBezTo>
                <a:lnTo>
                  <a:pt x="578065" y="1053679"/>
                </a:lnTo>
                <a:cubicBezTo>
                  <a:pt x="565954" y="1059735"/>
                  <a:pt x="553342" y="1064879"/>
                  <a:pt x="541731" y="1071846"/>
                </a:cubicBezTo>
                <a:cubicBezTo>
                  <a:pt x="531638" y="1077902"/>
                  <a:pt x="522193" y="1085198"/>
                  <a:pt x="511453" y="1090013"/>
                </a:cubicBezTo>
                <a:cubicBezTo>
                  <a:pt x="463563" y="1111481"/>
                  <a:pt x="415907" y="1133972"/>
                  <a:pt x="366118" y="1150569"/>
                </a:cubicBezTo>
                <a:cubicBezTo>
                  <a:pt x="354007" y="1154606"/>
                  <a:pt x="341480" y="1157564"/>
                  <a:pt x="329784" y="1162681"/>
                </a:cubicBezTo>
                <a:cubicBezTo>
                  <a:pt x="309108" y="1171727"/>
                  <a:pt x="291122" y="1187486"/>
                  <a:pt x="269228" y="1192959"/>
                </a:cubicBezTo>
                <a:cubicBezTo>
                  <a:pt x="253080" y="1196996"/>
                  <a:pt x="236574" y="1199806"/>
                  <a:pt x="220783" y="1205070"/>
                </a:cubicBezTo>
                <a:cubicBezTo>
                  <a:pt x="214727" y="1207089"/>
                  <a:pt x="208809" y="1209578"/>
                  <a:pt x="202616" y="1211126"/>
                </a:cubicBezTo>
                <a:cubicBezTo>
                  <a:pt x="192631" y="1213622"/>
                  <a:pt x="182431" y="1215163"/>
                  <a:pt x="172338" y="1217181"/>
                </a:cubicBezTo>
                <a:cubicBezTo>
                  <a:pt x="119856" y="1215163"/>
                  <a:pt x="67114" y="1216721"/>
                  <a:pt x="14892" y="1211126"/>
                </a:cubicBezTo>
                <a:cubicBezTo>
                  <a:pt x="9215" y="1210518"/>
                  <a:pt x="3218" y="1204707"/>
                  <a:pt x="2780" y="1199014"/>
                </a:cubicBezTo>
                <a:cubicBezTo>
                  <a:pt x="-3748" y="1114153"/>
                  <a:pt x="792" y="1154544"/>
                  <a:pt x="20947" y="1114235"/>
                </a:cubicBezTo>
                <a:cubicBezTo>
                  <a:pt x="35035" y="1086060"/>
                  <a:pt x="16809" y="1101478"/>
                  <a:pt x="39114" y="1065790"/>
                </a:cubicBezTo>
                <a:cubicBezTo>
                  <a:pt x="43653" y="1058528"/>
                  <a:pt x="52143" y="1054475"/>
                  <a:pt x="57281" y="1047624"/>
                </a:cubicBezTo>
                <a:cubicBezTo>
                  <a:pt x="146688" y="928416"/>
                  <a:pt x="18498" y="1085027"/>
                  <a:pt x="93615" y="999179"/>
                </a:cubicBezTo>
                <a:cubicBezTo>
                  <a:pt x="102126" y="989452"/>
                  <a:pt x="109372" y="978667"/>
                  <a:pt x="117837" y="968900"/>
                </a:cubicBezTo>
                <a:cubicBezTo>
                  <a:pt x="126655" y="958725"/>
                  <a:pt x="175555" y="902794"/>
                  <a:pt x="196561" y="884122"/>
                </a:cubicBezTo>
                <a:cubicBezTo>
                  <a:pt x="240342" y="845205"/>
                  <a:pt x="211681" y="872782"/>
                  <a:pt x="245006" y="847788"/>
                </a:cubicBezTo>
                <a:cubicBezTo>
                  <a:pt x="263418" y="833979"/>
                  <a:pt x="281264" y="819430"/>
                  <a:pt x="299506" y="805398"/>
                </a:cubicBezTo>
                <a:cubicBezTo>
                  <a:pt x="307506" y="799244"/>
                  <a:pt x="314358" y="790981"/>
                  <a:pt x="323729" y="787232"/>
                </a:cubicBezTo>
                <a:cubicBezTo>
                  <a:pt x="333822" y="783195"/>
                  <a:pt x="344505" y="780399"/>
                  <a:pt x="354007" y="775120"/>
                </a:cubicBezTo>
                <a:cubicBezTo>
                  <a:pt x="362830" y="770218"/>
                  <a:pt x="369671" y="762302"/>
                  <a:pt x="378230" y="756953"/>
                </a:cubicBezTo>
                <a:cubicBezTo>
                  <a:pt x="385885" y="752169"/>
                  <a:pt x="395106" y="750089"/>
                  <a:pt x="402452" y="744842"/>
                </a:cubicBezTo>
                <a:cubicBezTo>
                  <a:pt x="442141" y="716493"/>
                  <a:pt x="399817" y="733608"/>
                  <a:pt x="438786" y="720620"/>
                </a:cubicBezTo>
                <a:cubicBezTo>
                  <a:pt x="450897" y="712546"/>
                  <a:pt x="464827" y="706690"/>
                  <a:pt x="475120" y="696397"/>
                </a:cubicBezTo>
                <a:cubicBezTo>
                  <a:pt x="491268" y="680249"/>
                  <a:pt x="504563" y="660620"/>
                  <a:pt x="523565" y="647952"/>
                </a:cubicBezTo>
                <a:cubicBezTo>
                  <a:pt x="537051" y="638961"/>
                  <a:pt x="543983" y="636054"/>
                  <a:pt x="553843" y="623730"/>
                </a:cubicBezTo>
                <a:cubicBezTo>
                  <a:pt x="558390" y="618047"/>
                  <a:pt x="561408" y="611246"/>
                  <a:pt x="565954" y="605563"/>
                </a:cubicBezTo>
                <a:cubicBezTo>
                  <a:pt x="600477" y="562407"/>
                  <a:pt x="552888" y="631214"/>
                  <a:pt x="590177" y="575284"/>
                </a:cubicBezTo>
                <a:cubicBezTo>
                  <a:pt x="592195" y="561154"/>
                  <a:pt x="596232" y="547168"/>
                  <a:pt x="596232" y="532895"/>
                </a:cubicBezTo>
                <a:cubicBezTo>
                  <a:pt x="596232" y="489984"/>
                  <a:pt x="591435" y="487084"/>
                  <a:pt x="584121" y="454172"/>
                </a:cubicBezTo>
                <a:cubicBezTo>
                  <a:pt x="581888" y="444125"/>
                  <a:pt x="580561" y="433879"/>
                  <a:pt x="578065" y="423894"/>
                </a:cubicBezTo>
                <a:cubicBezTo>
                  <a:pt x="576517" y="417701"/>
                  <a:pt x="573558" y="411920"/>
                  <a:pt x="572010" y="405727"/>
                </a:cubicBezTo>
                <a:lnTo>
                  <a:pt x="524179" y="395382"/>
                </a:lnTo>
                <a:close/>
              </a:path>
            </a:pathLst>
          </a:custGeom>
          <a:solidFill>
            <a:schemeClr val="accent6">
              <a:alpha val="30000"/>
            </a:schemeClr>
          </a:solidFill>
          <a:ln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F80736C2-11BD-4A56-B02D-078660CF98B3}"/>
              </a:ext>
            </a:extLst>
          </p:cNvPr>
          <p:cNvSpPr/>
          <p:nvPr/>
        </p:nvSpPr>
        <p:spPr>
          <a:xfrm>
            <a:off x="2489364" y="5317865"/>
            <a:ext cx="1482501" cy="714564"/>
          </a:xfrm>
          <a:custGeom>
            <a:avLst/>
            <a:gdLst>
              <a:gd name="connsiteX0" fmla="*/ 477166 w 1482501"/>
              <a:gd name="connsiteY0" fmla="*/ 121112 h 714564"/>
              <a:gd name="connsiteX1" fmla="*/ 477166 w 1482501"/>
              <a:gd name="connsiteY1" fmla="*/ 121112 h 714564"/>
              <a:gd name="connsiteX2" fmla="*/ 555889 w 1482501"/>
              <a:gd name="connsiteY2" fmla="*/ 90834 h 714564"/>
              <a:gd name="connsiteX3" fmla="*/ 586168 w 1482501"/>
              <a:gd name="connsiteY3" fmla="*/ 78723 h 714564"/>
              <a:gd name="connsiteX4" fmla="*/ 646724 w 1482501"/>
              <a:gd name="connsiteY4" fmla="*/ 60556 h 714564"/>
              <a:gd name="connsiteX5" fmla="*/ 677002 w 1482501"/>
              <a:gd name="connsiteY5" fmla="*/ 48445 h 714564"/>
              <a:gd name="connsiteX6" fmla="*/ 719391 w 1482501"/>
              <a:gd name="connsiteY6" fmla="*/ 42389 h 714564"/>
              <a:gd name="connsiteX7" fmla="*/ 761781 w 1482501"/>
              <a:gd name="connsiteY7" fmla="*/ 30278 h 714564"/>
              <a:gd name="connsiteX8" fmla="*/ 858671 w 1482501"/>
              <a:gd name="connsiteY8" fmla="*/ 18167 h 714564"/>
              <a:gd name="connsiteX9" fmla="*/ 907116 w 1482501"/>
              <a:gd name="connsiteY9" fmla="*/ 12111 h 714564"/>
              <a:gd name="connsiteX10" fmla="*/ 961617 w 1482501"/>
              <a:gd name="connsiteY10" fmla="*/ 6055 h 714564"/>
              <a:gd name="connsiteX11" fmla="*/ 997950 w 1482501"/>
              <a:gd name="connsiteY11" fmla="*/ 0 h 714564"/>
              <a:gd name="connsiteX12" fmla="*/ 1312843 w 1482501"/>
              <a:gd name="connsiteY12" fmla="*/ 12111 h 714564"/>
              <a:gd name="connsiteX13" fmla="*/ 1343121 w 1482501"/>
              <a:gd name="connsiteY13" fmla="*/ 18167 h 714564"/>
              <a:gd name="connsiteX14" fmla="*/ 1379455 w 1482501"/>
              <a:gd name="connsiteY14" fmla="*/ 24222 h 714564"/>
              <a:gd name="connsiteX15" fmla="*/ 1403678 w 1482501"/>
              <a:gd name="connsiteY15" fmla="*/ 36334 h 714564"/>
              <a:gd name="connsiteX16" fmla="*/ 1470289 w 1482501"/>
              <a:gd name="connsiteY16" fmla="*/ 54501 h 714564"/>
              <a:gd name="connsiteX17" fmla="*/ 1482401 w 1482501"/>
              <a:gd name="connsiteY17" fmla="*/ 78723 h 714564"/>
              <a:gd name="connsiteX18" fmla="*/ 1458178 w 1482501"/>
              <a:gd name="connsiteY18" fmla="*/ 193780 h 714564"/>
              <a:gd name="connsiteX19" fmla="*/ 1440011 w 1482501"/>
              <a:gd name="connsiteY19" fmla="*/ 205891 h 714564"/>
              <a:gd name="connsiteX20" fmla="*/ 1421844 w 1482501"/>
              <a:gd name="connsiteY20" fmla="*/ 230114 h 714564"/>
              <a:gd name="connsiteX21" fmla="*/ 1258342 w 1482501"/>
              <a:gd name="connsiteY21" fmla="*/ 357282 h 714564"/>
              <a:gd name="connsiteX22" fmla="*/ 1185675 w 1482501"/>
              <a:gd name="connsiteY22" fmla="*/ 393616 h 714564"/>
              <a:gd name="connsiteX23" fmla="*/ 1155397 w 1482501"/>
              <a:gd name="connsiteY23" fmla="*/ 411783 h 714564"/>
              <a:gd name="connsiteX24" fmla="*/ 1119063 w 1482501"/>
              <a:gd name="connsiteY24" fmla="*/ 429950 h 714564"/>
              <a:gd name="connsiteX25" fmla="*/ 1058507 w 1482501"/>
              <a:gd name="connsiteY25" fmla="*/ 466283 h 714564"/>
              <a:gd name="connsiteX26" fmla="*/ 1034284 w 1482501"/>
              <a:gd name="connsiteY26" fmla="*/ 478395 h 714564"/>
              <a:gd name="connsiteX27" fmla="*/ 1004006 w 1482501"/>
              <a:gd name="connsiteY27" fmla="*/ 496561 h 714564"/>
              <a:gd name="connsiteX28" fmla="*/ 943450 w 1482501"/>
              <a:gd name="connsiteY28" fmla="*/ 520784 h 714564"/>
              <a:gd name="connsiteX29" fmla="*/ 901060 w 1482501"/>
              <a:gd name="connsiteY29" fmla="*/ 538951 h 714564"/>
              <a:gd name="connsiteX30" fmla="*/ 804170 w 1482501"/>
              <a:gd name="connsiteY30" fmla="*/ 569229 h 714564"/>
              <a:gd name="connsiteX31" fmla="*/ 755725 w 1482501"/>
              <a:gd name="connsiteY31" fmla="*/ 587396 h 714564"/>
              <a:gd name="connsiteX32" fmla="*/ 695169 w 1482501"/>
              <a:gd name="connsiteY32" fmla="*/ 599507 h 714564"/>
              <a:gd name="connsiteX33" fmla="*/ 561945 w 1482501"/>
              <a:gd name="connsiteY33" fmla="*/ 647952 h 714564"/>
              <a:gd name="connsiteX34" fmla="*/ 519556 w 1482501"/>
              <a:gd name="connsiteY34" fmla="*/ 666119 h 714564"/>
              <a:gd name="connsiteX35" fmla="*/ 422666 w 1482501"/>
              <a:gd name="connsiteY35" fmla="*/ 696397 h 714564"/>
              <a:gd name="connsiteX36" fmla="*/ 362109 w 1482501"/>
              <a:gd name="connsiteY36" fmla="*/ 708508 h 714564"/>
              <a:gd name="connsiteX37" fmla="*/ 131995 w 1482501"/>
              <a:gd name="connsiteY37" fmla="*/ 714564 h 714564"/>
              <a:gd name="connsiteX38" fmla="*/ 35105 w 1482501"/>
              <a:gd name="connsiteY38" fmla="*/ 702453 h 714564"/>
              <a:gd name="connsiteX39" fmla="*/ 16938 w 1482501"/>
              <a:gd name="connsiteY39" fmla="*/ 696397 h 714564"/>
              <a:gd name="connsiteX40" fmla="*/ 16938 w 1482501"/>
              <a:gd name="connsiteY40" fmla="*/ 454172 h 714564"/>
              <a:gd name="connsiteX41" fmla="*/ 29050 w 1482501"/>
              <a:gd name="connsiteY41" fmla="*/ 436005 h 714564"/>
              <a:gd name="connsiteX42" fmla="*/ 35105 w 1482501"/>
              <a:gd name="connsiteY42" fmla="*/ 417838 h 714564"/>
              <a:gd name="connsiteX43" fmla="*/ 71439 w 1482501"/>
              <a:gd name="connsiteY43" fmla="*/ 381505 h 714564"/>
              <a:gd name="connsiteX44" fmla="*/ 107773 w 1482501"/>
              <a:gd name="connsiteY44" fmla="*/ 363338 h 714564"/>
              <a:gd name="connsiteX45" fmla="*/ 131995 w 1482501"/>
              <a:gd name="connsiteY45" fmla="*/ 339115 h 714564"/>
              <a:gd name="connsiteX46" fmla="*/ 150162 w 1482501"/>
              <a:gd name="connsiteY46" fmla="*/ 333059 h 714564"/>
              <a:gd name="connsiteX47" fmla="*/ 222830 w 1482501"/>
              <a:gd name="connsiteY47" fmla="*/ 284614 h 714564"/>
              <a:gd name="connsiteX48" fmla="*/ 247052 w 1482501"/>
              <a:gd name="connsiteY48" fmla="*/ 272503 h 714564"/>
              <a:gd name="connsiteX49" fmla="*/ 301553 w 1482501"/>
              <a:gd name="connsiteY49" fmla="*/ 254336 h 714564"/>
              <a:gd name="connsiteX50" fmla="*/ 319720 w 1482501"/>
              <a:gd name="connsiteY50" fmla="*/ 248281 h 714564"/>
              <a:gd name="connsiteX51" fmla="*/ 362109 w 1482501"/>
              <a:gd name="connsiteY51" fmla="*/ 230114 h 714564"/>
              <a:gd name="connsiteX52" fmla="*/ 386332 w 1482501"/>
              <a:gd name="connsiteY52" fmla="*/ 205891 h 714564"/>
              <a:gd name="connsiteX53" fmla="*/ 404499 w 1482501"/>
              <a:gd name="connsiteY53" fmla="*/ 187724 h 714564"/>
              <a:gd name="connsiteX54" fmla="*/ 422666 w 1482501"/>
              <a:gd name="connsiteY54" fmla="*/ 181669 h 714564"/>
              <a:gd name="connsiteX55" fmla="*/ 434777 w 1482501"/>
              <a:gd name="connsiteY55" fmla="*/ 169557 h 714564"/>
              <a:gd name="connsiteX56" fmla="*/ 477166 w 1482501"/>
              <a:gd name="connsiteY56" fmla="*/ 151391 h 714564"/>
              <a:gd name="connsiteX57" fmla="*/ 489278 w 1482501"/>
              <a:gd name="connsiteY57" fmla="*/ 139279 h 714564"/>
              <a:gd name="connsiteX58" fmla="*/ 507444 w 1482501"/>
              <a:gd name="connsiteY58" fmla="*/ 127168 h 714564"/>
              <a:gd name="connsiteX59" fmla="*/ 477166 w 1482501"/>
              <a:gd name="connsiteY59" fmla="*/ 121112 h 714564"/>
              <a:gd name="connsiteX0" fmla="*/ 477166 w 1482501"/>
              <a:gd name="connsiteY0" fmla="*/ 121112 h 714564"/>
              <a:gd name="connsiteX1" fmla="*/ 477166 w 1482501"/>
              <a:gd name="connsiteY1" fmla="*/ 121112 h 714564"/>
              <a:gd name="connsiteX2" fmla="*/ 555889 w 1482501"/>
              <a:gd name="connsiteY2" fmla="*/ 90834 h 714564"/>
              <a:gd name="connsiteX3" fmla="*/ 586168 w 1482501"/>
              <a:gd name="connsiteY3" fmla="*/ 78723 h 714564"/>
              <a:gd name="connsiteX4" fmla="*/ 646724 w 1482501"/>
              <a:gd name="connsiteY4" fmla="*/ 60556 h 714564"/>
              <a:gd name="connsiteX5" fmla="*/ 677002 w 1482501"/>
              <a:gd name="connsiteY5" fmla="*/ 48445 h 714564"/>
              <a:gd name="connsiteX6" fmla="*/ 719391 w 1482501"/>
              <a:gd name="connsiteY6" fmla="*/ 42389 h 714564"/>
              <a:gd name="connsiteX7" fmla="*/ 761781 w 1482501"/>
              <a:gd name="connsiteY7" fmla="*/ 30278 h 714564"/>
              <a:gd name="connsiteX8" fmla="*/ 858671 w 1482501"/>
              <a:gd name="connsiteY8" fmla="*/ 18167 h 714564"/>
              <a:gd name="connsiteX9" fmla="*/ 907116 w 1482501"/>
              <a:gd name="connsiteY9" fmla="*/ 12111 h 714564"/>
              <a:gd name="connsiteX10" fmla="*/ 961617 w 1482501"/>
              <a:gd name="connsiteY10" fmla="*/ 6055 h 714564"/>
              <a:gd name="connsiteX11" fmla="*/ 997950 w 1482501"/>
              <a:gd name="connsiteY11" fmla="*/ 0 h 714564"/>
              <a:gd name="connsiteX12" fmla="*/ 1312843 w 1482501"/>
              <a:gd name="connsiteY12" fmla="*/ 12111 h 714564"/>
              <a:gd name="connsiteX13" fmla="*/ 1343121 w 1482501"/>
              <a:gd name="connsiteY13" fmla="*/ 18167 h 714564"/>
              <a:gd name="connsiteX14" fmla="*/ 1379455 w 1482501"/>
              <a:gd name="connsiteY14" fmla="*/ 24222 h 714564"/>
              <a:gd name="connsiteX15" fmla="*/ 1403678 w 1482501"/>
              <a:gd name="connsiteY15" fmla="*/ 36334 h 714564"/>
              <a:gd name="connsiteX16" fmla="*/ 1470289 w 1482501"/>
              <a:gd name="connsiteY16" fmla="*/ 54501 h 714564"/>
              <a:gd name="connsiteX17" fmla="*/ 1482401 w 1482501"/>
              <a:gd name="connsiteY17" fmla="*/ 78723 h 714564"/>
              <a:gd name="connsiteX18" fmla="*/ 1458178 w 1482501"/>
              <a:gd name="connsiteY18" fmla="*/ 193780 h 714564"/>
              <a:gd name="connsiteX19" fmla="*/ 1440011 w 1482501"/>
              <a:gd name="connsiteY19" fmla="*/ 205891 h 714564"/>
              <a:gd name="connsiteX20" fmla="*/ 1421844 w 1482501"/>
              <a:gd name="connsiteY20" fmla="*/ 230114 h 714564"/>
              <a:gd name="connsiteX21" fmla="*/ 1258342 w 1482501"/>
              <a:gd name="connsiteY21" fmla="*/ 357282 h 714564"/>
              <a:gd name="connsiteX22" fmla="*/ 1185675 w 1482501"/>
              <a:gd name="connsiteY22" fmla="*/ 393616 h 714564"/>
              <a:gd name="connsiteX23" fmla="*/ 1155397 w 1482501"/>
              <a:gd name="connsiteY23" fmla="*/ 411783 h 714564"/>
              <a:gd name="connsiteX24" fmla="*/ 1119063 w 1482501"/>
              <a:gd name="connsiteY24" fmla="*/ 429950 h 714564"/>
              <a:gd name="connsiteX25" fmla="*/ 1058507 w 1482501"/>
              <a:gd name="connsiteY25" fmla="*/ 466283 h 714564"/>
              <a:gd name="connsiteX26" fmla="*/ 1034284 w 1482501"/>
              <a:gd name="connsiteY26" fmla="*/ 478395 h 714564"/>
              <a:gd name="connsiteX27" fmla="*/ 1004006 w 1482501"/>
              <a:gd name="connsiteY27" fmla="*/ 496561 h 714564"/>
              <a:gd name="connsiteX28" fmla="*/ 943450 w 1482501"/>
              <a:gd name="connsiteY28" fmla="*/ 520784 h 714564"/>
              <a:gd name="connsiteX29" fmla="*/ 901060 w 1482501"/>
              <a:gd name="connsiteY29" fmla="*/ 538951 h 714564"/>
              <a:gd name="connsiteX30" fmla="*/ 804170 w 1482501"/>
              <a:gd name="connsiteY30" fmla="*/ 569229 h 714564"/>
              <a:gd name="connsiteX31" fmla="*/ 755725 w 1482501"/>
              <a:gd name="connsiteY31" fmla="*/ 587396 h 714564"/>
              <a:gd name="connsiteX32" fmla="*/ 695169 w 1482501"/>
              <a:gd name="connsiteY32" fmla="*/ 599507 h 714564"/>
              <a:gd name="connsiteX33" fmla="*/ 561945 w 1482501"/>
              <a:gd name="connsiteY33" fmla="*/ 647952 h 714564"/>
              <a:gd name="connsiteX34" fmla="*/ 519556 w 1482501"/>
              <a:gd name="connsiteY34" fmla="*/ 666119 h 714564"/>
              <a:gd name="connsiteX35" fmla="*/ 422666 w 1482501"/>
              <a:gd name="connsiteY35" fmla="*/ 696397 h 714564"/>
              <a:gd name="connsiteX36" fmla="*/ 362109 w 1482501"/>
              <a:gd name="connsiteY36" fmla="*/ 708508 h 714564"/>
              <a:gd name="connsiteX37" fmla="*/ 131995 w 1482501"/>
              <a:gd name="connsiteY37" fmla="*/ 714564 h 714564"/>
              <a:gd name="connsiteX38" fmla="*/ 35105 w 1482501"/>
              <a:gd name="connsiteY38" fmla="*/ 702453 h 714564"/>
              <a:gd name="connsiteX39" fmla="*/ 16938 w 1482501"/>
              <a:gd name="connsiteY39" fmla="*/ 696397 h 714564"/>
              <a:gd name="connsiteX40" fmla="*/ 16938 w 1482501"/>
              <a:gd name="connsiteY40" fmla="*/ 454172 h 714564"/>
              <a:gd name="connsiteX41" fmla="*/ 29050 w 1482501"/>
              <a:gd name="connsiteY41" fmla="*/ 436005 h 714564"/>
              <a:gd name="connsiteX42" fmla="*/ 35105 w 1482501"/>
              <a:gd name="connsiteY42" fmla="*/ 417838 h 714564"/>
              <a:gd name="connsiteX43" fmla="*/ 71439 w 1482501"/>
              <a:gd name="connsiteY43" fmla="*/ 381505 h 714564"/>
              <a:gd name="connsiteX44" fmla="*/ 107773 w 1482501"/>
              <a:gd name="connsiteY44" fmla="*/ 363338 h 714564"/>
              <a:gd name="connsiteX45" fmla="*/ 131995 w 1482501"/>
              <a:gd name="connsiteY45" fmla="*/ 339115 h 714564"/>
              <a:gd name="connsiteX46" fmla="*/ 150162 w 1482501"/>
              <a:gd name="connsiteY46" fmla="*/ 333059 h 714564"/>
              <a:gd name="connsiteX47" fmla="*/ 222830 w 1482501"/>
              <a:gd name="connsiteY47" fmla="*/ 284614 h 714564"/>
              <a:gd name="connsiteX48" fmla="*/ 247052 w 1482501"/>
              <a:gd name="connsiteY48" fmla="*/ 272503 h 714564"/>
              <a:gd name="connsiteX49" fmla="*/ 301553 w 1482501"/>
              <a:gd name="connsiteY49" fmla="*/ 254336 h 714564"/>
              <a:gd name="connsiteX50" fmla="*/ 319720 w 1482501"/>
              <a:gd name="connsiteY50" fmla="*/ 248281 h 714564"/>
              <a:gd name="connsiteX51" fmla="*/ 362109 w 1482501"/>
              <a:gd name="connsiteY51" fmla="*/ 230114 h 714564"/>
              <a:gd name="connsiteX52" fmla="*/ 386332 w 1482501"/>
              <a:gd name="connsiteY52" fmla="*/ 205891 h 714564"/>
              <a:gd name="connsiteX53" fmla="*/ 404499 w 1482501"/>
              <a:gd name="connsiteY53" fmla="*/ 187724 h 714564"/>
              <a:gd name="connsiteX54" fmla="*/ 422666 w 1482501"/>
              <a:gd name="connsiteY54" fmla="*/ 181669 h 714564"/>
              <a:gd name="connsiteX55" fmla="*/ 434777 w 1482501"/>
              <a:gd name="connsiteY55" fmla="*/ 169557 h 714564"/>
              <a:gd name="connsiteX56" fmla="*/ 477166 w 1482501"/>
              <a:gd name="connsiteY56" fmla="*/ 151391 h 714564"/>
              <a:gd name="connsiteX57" fmla="*/ 489278 w 1482501"/>
              <a:gd name="connsiteY57" fmla="*/ 139279 h 714564"/>
              <a:gd name="connsiteX58" fmla="*/ 477166 w 1482501"/>
              <a:gd name="connsiteY58" fmla="*/ 121112 h 714564"/>
              <a:gd name="connsiteX0" fmla="*/ 477166 w 1482501"/>
              <a:gd name="connsiteY0" fmla="*/ 121112 h 714564"/>
              <a:gd name="connsiteX1" fmla="*/ 477166 w 1482501"/>
              <a:gd name="connsiteY1" fmla="*/ 121112 h 714564"/>
              <a:gd name="connsiteX2" fmla="*/ 555889 w 1482501"/>
              <a:gd name="connsiteY2" fmla="*/ 90834 h 714564"/>
              <a:gd name="connsiteX3" fmla="*/ 586168 w 1482501"/>
              <a:gd name="connsiteY3" fmla="*/ 78723 h 714564"/>
              <a:gd name="connsiteX4" fmla="*/ 646724 w 1482501"/>
              <a:gd name="connsiteY4" fmla="*/ 60556 h 714564"/>
              <a:gd name="connsiteX5" fmla="*/ 677002 w 1482501"/>
              <a:gd name="connsiteY5" fmla="*/ 48445 h 714564"/>
              <a:gd name="connsiteX6" fmla="*/ 719391 w 1482501"/>
              <a:gd name="connsiteY6" fmla="*/ 42389 h 714564"/>
              <a:gd name="connsiteX7" fmla="*/ 761781 w 1482501"/>
              <a:gd name="connsiteY7" fmla="*/ 30278 h 714564"/>
              <a:gd name="connsiteX8" fmla="*/ 858671 w 1482501"/>
              <a:gd name="connsiteY8" fmla="*/ 18167 h 714564"/>
              <a:gd name="connsiteX9" fmla="*/ 907116 w 1482501"/>
              <a:gd name="connsiteY9" fmla="*/ 12111 h 714564"/>
              <a:gd name="connsiteX10" fmla="*/ 961617 w 1482501"/>
              <a:gd name="connsiteY10" fmla="*/ 6055 h 714564"/>
              <a:gd name="connsiteX11" fmla="*/ 997950 w 1482501"/>
              <a:gd name="connsiteY11" fmla="*/ 0 h 714564"/>
              <a:gd name="connsiteX12" fmla="*/ 1312843 w 1482501"/>
              <a:gd name="connsiteY12" fmla="*/ 12111 h 714564"/>
              <a:gd name="connsiteX13" fmla="*/ 1343121 w 1482501"/>
              <a:gd name="connsiteY13" fmla="*/ 18167 h 714564"/>
              <a:gd name="connsiteX14" fmla="*/ 1379455 w 1482501"/>
              <a:gd name="connsiteY14" fmla="*/ 24222 h 714564"/>
              <a:gd name="connsiteX15" fmla="*/ 1403678 w 1482501"/>
              <a:gd name="connsiteY15" fmla="*/ 36334 h 714564"/>
              <a:gd name="connsiteX16" fmla="*/ 1470289 w 1482501"/>
              <a:gd name="connsiteY16" fmla="*/ 54501 h 714564"/>
              <a:gd name="connsiteX17" fmla="*/ 1482401 w 1482501"/>
              <a:gd name="connsiteY17" fmla="*/ 78723 h 714564"/>
              <a:gd name="connsiteX18" fmla="*/ 1458178 w 1482501"/>
              <a:gd name="connsiteY18" fmla="*/ 193780 h 714564"/>
              <a:gd name="connsiteX19" fmla="*/ 1440011 w 1482501"/>
              <a:gd name="connsiteY19" fmla="*/ 205891 h 714564"/>
              <a:gd name="connsiteX20" fmla="*/ 1421844 w 1482501"/>
              <a:gd name="connsiteY20" fmla="*/ 230114 h 714564"/>
              <a:gd name="connsiteX21" fmla="*/ 1258342 w 1482501"/>
              <a:gd name="connsiteY21" fmla="*/ 357282 h 714564"/>
              <a:gd name="connsiteX22" fmla="*/ 1185675 w 1482501"/>
              <a:gd name="connsiteY22" fmla="*/ 393616 h 714564"/>
              <a:gd name="connsiteX23" fmla="*/ 1155397 w 1482501"/>
              <a:gd name="connsiteY23" fmla="*/ 411783 h 714564"/>
              <a:gd name="connsiteX24" fmla="*/ 1119063 w 1482501"/>
              <a:gd name="connsiteY24" fmla="*/ 429950 h 714564"/>
              <a:gd name="connsiteX25" fmla="*/ 1058507 w 1482501"/>
              <a:gd name="connsiteY25" fmla="*/ 466283 h 714564"/>
              <a:gd name="connsiteX26" fmla="*/ 1034284 w 1482501"/>
              <a:gd name="connsiteY26" fmla="*/ 478395 h 714564"/>
              <a:gd name="connsiteX27" fmla="*/ 1004006 w 1482501"/>
              <a:gd name="connsiteY27" fmla="*/ 496561 h 714564"/>
              <a:gd name="connsiteX28" fmla="*/ 943450 w 1482501"/>
              <a:gd name="connsiteY28" fmla="*/ 520784 h 714564"/>
              <a:gd name="connsiteX29" fmla="*/ 901060 w 1482501"/>
              <a:gd name="connsiteY29" fmla="*/ 538951 h 714564"/>
              <a:gd name="connsiteX30" fmla="*/ 804170 w 1482501"/>
              <a:gd name="connsiteY30" fmla="*/ 569229 h 714564"/>
              <a:gd name="connsiteX31" fmla="*/ 755725 w 1482501"/>
              <a:gd name="connsiteY31" fmla="*/ 587396 h 714564"/>
              <a:gd name="connsiteX32" fmla="*/ 695169 w 1482501"/>
              <a:gd name="connsiteY32" fmla="*/ 599507 h 714564"/>
              <a:gd name="connsiteX33" fmla="*/ 561945 w 1482501"/>
              <a:gd name="connsiteY33" fmla="*/ 647952 h 714564"/>
              <a:gd name="connsiteX34" fmla="*/ 519556 w 1482501"/>
              <a:gd name="connsiteY34" fmla="*/ 666119 h 714564"/>
              <a:gd name="connsiteX35" fmla="*/ 422666 w 1482501"/>
              <a:gd name="connsiteY35" fmla="*/ 696397 h 714564"/>
              <a:gd name="connsiteX36" fmla="*/ 362109 w 1482501"/>
              <a:gd name="connsiteY36" fmla="*/ 708508 h 714564"/>
              <a:gd name="connsiteX37" fmla="*/ 131995 w 1482501"/>
              <a:gd name="connsiteY37" fmla="*/ 714564 h 714564"/>
              <a:gd name="connsiteX38" fmla="*/ 35105 w 1482501"/>
              <a:gd name="connsiteY38" fmla="*/ 702453 h 714564"/>
              <a:gd name="connsiteX39" fmla="*/ 16938 w 1482501"/>
              <a:gd name="connsiteY39" fmla="*/ 696397 h 714564"/>
              <a:gd name="connsiteX40" fmla="*/ 16938 w 1482501"/>
              <a:gd name="connsiteY40" fmla="*/ 454172 h 714564"/>
              <a:gd name="connsiteX41" fmla="*/ 29050 w 1482501"/>
              <a:gd name="connsiteY41" fmla="*/ 436005 h 714564"/>
              <a:gd name="connsiteX42" fmla="*/ 35105 w 1482501"/>
              <a:gd name="connsiteY42" fmla="*/ 417838 h 714564"/>
              <a:gd name="connsiteX43" fmla="*/ 71439 w 1482501"/>
              <a:gd name="connsiteY43" fmla="*/ 381505 h 714564"/>
              <a:gd name="connsiteX44" fmla="*/ 107773 w 1482501"/>
              <a:gd name="connsiteY44" fmla="*/ 363338 h 714564"/>
              <a:gd name="connsiteX45" fmla="*/ 131995 w 1482501"/>
              <a:gd name="connsiteY45" fmla="*/ 339115 h 714564"/>
              <a:gd name="connsiteX46" fmla="*/ 150162 w 1482501"/>
              <a:gd name="connsiteY46" fmla="*/ 333059 h 714564"/>
              <a:gd name="connsiteX47" fmla="*/ 222830 w 1482501"/>
              <a:gd name="connsiteY47" fmla="*/ 284614 h 714564"/>
              <a:gd name="connsiteX48" fmla="*/ 247052 w 1482501"/>
              <a:gd name="connsiteY48" fmla="*/ 272503 h 714564"/>
              <a:gd name="connsiteX49" fmla="*/ 301553 w 1482501"/>
              <a:gd name="connsiteY49" fmla="*/ 254336 h 714564"/>
              <a:gd name="connsiteX50" fmla="*/ 319720 w 1482501"/>
              <a:gd name="connsiteY50" fmla="*/ 248281 h 714564"/>
              <a:gd name="connsiteX51" fmla="*/ 362109 w 1482501"/>
              <a:gd name="connsiteY51" fmla="*/ 230114 h 714564"/>
              <a:gd name="connsiteX52" fmla="*/ 386332 w 1482501"/>
              <a:gd name="connsiteY52" fmla="*/ 205891 h 714564"/>
              <a:gd name="connsiteX53" fmla="*/ 404499 w 1482501"/>
              <a:gd name="connsiteY53" fmla="*/ 187724 h 714564"/>
              <a:gd name="connsiteX54" fmla="*/ 422666 w 1482501"/>
              <a:gd name="connsiteY54" fmla="*/ 181669 h 714564"/>
              <a:gd name="connsiteX55" fmla="*/ 434777 w 1482501"/>
              <a:gd name="connsiteY55" fmla="*/ 169557 h 714564"/>
              <a:gd name="connsiteX56" fmla="*/ 477166 w 1482501"/>
              <a:gd name="connsiteY56" fmla="*/ 151391 h 714564"/>
              <a:gd name="connsiteX57" fmla="*/ 477166 w 1482501"/>
              <a:gd name="connsiteY57" fmla="*/ 121112 h 714564"/>
              <a:gd name="connsiteX0" fmla="*/ 477166 w 1482501"/>
              <a:gd name="connsiteY0" fmla="*/ 121112 h 714564"/>
              <a:gd name="connsiteX1" fmla="*/ 477166 w 1482501"/>
              <a:gd name="connsiteY1" fmla="*/ 121112 h 714564"/>
              <a:gd name="connsiteX2" fmla="*/ 555889 w 1482501"/>
              <a:gd name="connsiteY2" fmla="*/ 90834 h 714564"/>
              <a:gd name="connsiteX3" fmla="*/ 586168 w 1482501"/>
              <a:gd name="connsiteY3" fmla="*/ 78723 h 714564"/>
              <a:gd name="connsiteX4" fmla="*/ 646724 w 1482501"/>
              <a:gd name="connsiteY4" fmla="*/ 60556 h 714564"/>
              <a:gd name="connsiteX5" fmla="*/ 677002 w 1482501"/>
              <a:gd name="connsiteY5" fmla="*/ 48445 h 714564"/>
              <a:gd name="connsiteX6" fmla="*/ 719391 w 1482501"/>
              <a:gd name="connsiteY6" fmla="*/ 42389 h 714564"/>
              <a:gd name="connsiteX7" fmla="*/ 761781 w 1482501"/>
              <a:gd name="connsiteY7" fmla="*/ 30278 h 714564"/>
              <a:gd name="connsiteX8" fmla="*/ 858671 w 1482501"/>
              <a:gd name="connsiteY8" fmla="*/ 18167 h 714564"/>
              <a:gd name="connsiteX9" fmla="*/ 907116 w 1482501"/>
              <a:gd name="connsiteY9" fmla="*/ 12111 h 714564"/>
              <a:gd name="connsiteX10" fmla="*/ 961617 w 1482501"/>
              <a:gd name="connsiteY10" fmla="*/ 6055 h 714564"/>
              <a:gd name="connsiteX11" fmla="*/ 997950 w 1482501"/>
              <a:gd name="connsiteY11" fmla="*/ 0 h 714564"/>
              <a:gd name="connsiteX12" fmla="*/ 1312843 w 1482501"/>
              <a:gd name="connsiteY12" fmla="*/ 12111 h 714564"/>
              <a:gd name="connsiteX13" fmla="*/ 1343121 w 1482501"/>
              <a:gd name="connsiteY13" fmla="*/ 18167 h 714564"/>
              <a:gd name="connsiteX14" fmla="*/ 1379455 w 1482501"/>
              <a:gd name="connsiteY14" fmla="*/ 24222 h 714564"/>
              <a:gd name="connsiteX15" fmla="*/ 1403678 w 1482501"/>
              <a:gd name="connsiteY15" fmla="*/ 36334 h 714564"/>
              <a:gd name="connsiteX16" fmla="*/ 1470289 w 1482501"/>
              <a:gd name="connsiteY16" fmla="*/ 54501 h 714564"/>
              <a:gd name="connsiteX17" fmla="*/ 1482401 w 1482501"/>
              <a:gd name="connsiteY17" fmla="*/ 78723 h 714564"/>
              <a:gd name="connsiteX18" fmla="*/ 1458178 w 1482501"/>
              <a:gd name="connsiteY18" fmla="*/ 193780 h 714564"/>
              <a:gd name="connsiteX19" fmla="*/ 1440011 w 1482501"/>
              <a:gd name="connsiteY19" fmla="*/ 205891 h 714564"/>
              <a:gd name="connsiteX20" fmla="*/ 1421844 w 1482501"/>
              <a:gd name="connsiteY20" fmla="*/ 230114 h 714564"/>
              <a:gd name="connsiteX21" fmla="*/ 1258342 w 1482501"/>
              <a:gd name="connsiteY21" fmla="*/ 357282 h 714564"/>
              <a:gd name="connsiteX22" fmla="*/ 1185675 w 1482501"/>
              <a:gd name="connsiteY22" fmla="*/ 393616 h 714564"/>
              <a:gd name="connsiteX23" fmla="*/ 1155397 w 1482501"/>
              <a:gd name="connsiteY23" fmla="*/ 411783 h 714564"/>
              <a:gd name="connsiteX24" fmla="*/ 1119063 w 1482501"/>
              <a:gd name="connsiteY24" fmla="*/ 429950 h 714564"/>
              <a:gd name="connsiteX25" fmla="*/ 1058507 w 1482501"/>
              <a:gd name="connsiteY25" fmla="*/ 466283 h 714564"/>
              <a:gd name="connsiteX26" fmla="*/ 1034284 w 1482501"/>
              <a:gd name="connsiteY26" fmla="*/ 478395 h 714564"/>
              <a:gd name="connsiteX27" fmla="*/ 1004006 w 1482501"/>
              <a:gd name="connsiteY27" fmla="*/ 496561 h 714564"/>
              <a:gd name="connsiteX28" fmla="*/ 943450 w 1482501"/>
              <a:gd name="connsiteY28" fmla="*/ 520784 h 714564"/>
              <a:gd name="connsiteX29" fmla="*/ 901060 w 1482501"/>
              <a:gd name="connsiteY29" fmla="*/ 538951 h 714564"/>
              <a:gd name="connsiteX30" fmla="*/ 804170 w 1482501"/>
              <a:gd name="connsiteY30" fmla="*/ 569229 h 714564"/>
              <a:gd name="connsiteX31" fmla="*/ 755725 w 1482501"/>
              <a:gd name="connsiteY31" fmla="*/ 587396 h 714564"/>
              <a:gd name="connsiteX32" fmla="*/ 695169 w 1482501"/>
              <a:gd name="connsiteY32" fmla="*/ 599507 h 714564"/>
              <a:gd name="connsiteX33" fmla="*/ 561945 w 1482501"/>
              <a:gd name="connsiteY33" fmla="*/ 647952 h 714564"/>
              <a:gd name="connsiteX34" fmla="*/ 519556 w 1482501"/>
              <a:gd name="connsiteY34" fmla="*/ 666119 h 714564"/>
              <a:gd name="connsiteX35" fmla="*/ 422666 w 1482501"/>
              <a:gd name="connsiteY35" fmla="*/ 696397 h 714564"/>
              <a:gd name="connsiteX36" fmla="*/ 362109 w 1482501"/>
              <a:gd name="connsiteY36" fmla="*/ 708508 h 714564"/>
              <a:gd name="connsiteX37" fmla="*/ 131995 w 1482501"/>
              <a:gd name="connsiteY37" fmla="*/ 714564 h 714564"/>
              <a:gd name="connsiteX38" fmla="*/ 35105 w 1482501"/>
              <a:gd name="connsiteY38" fmla="*/ 702453 h 714564"/>
              <a:gd name="connsiteX39" fmla="*/ 16938 w 1482501"/>
              <a:gd name="connsiteY39" fmla="*/ 696397 h 714564"/>
              <a:gd name="connsiteX40" fmla="*/ 16938 w 1482501"/>
              <a:gd name="connsiteY40" fmla="*/ 454172 h 714564"/>
              <a:gd name="connsiteX41" fmla="*/ 29050 w 1482501"/>
              <a:gd name="connsiteY41" fmla="*/ 436005 h 714564"/>
              <a:gd name="connsiteX42" fmla="*/ 35105 w 1482501"/>
              <a:gd name="connsiteY42" fmla="*/ 417838 h 714564"/>
              <a:gd name="connsiteX43" fmla="*/ 71439 w 1482501"/>
              <a:gd name="connsiteY43" fmla="*/ 381505 h 714564"/>
              <a:gd name="connsiteX44" fmla="*/ 107773 w 1482501"/>
              <a:gd name="connsiteY44" fmla="*/ 363338 h 714564"/>
              <a:gd name="connsiteX45" fmla="*/ 131995 w 1482501"/>
              <a:gd name="connsiteY45" fmla="*/ 339115 h 714564"/>
              <a:gd name="connsiteX46" fmla="*/ 150162 w 1482501"/>
              <a:gd name="connsiteY46" fmla="*/ 333059 h 714564"/>
              <a:gd name="connsiteX47" fmla="*/ 222830 w 1482501"/>
              <a:gd name="connsiteY47" fmla="*/ 284614 h 714564"/>
              <a:gd name="connsiteX48" fmla="*/ 247052 w 1482501"/>
              <a:gd name="connsiteY48" fmla="*/ 272503 h 714564"/>
              <a:gd name="connsiteX49" fmla="*/ 301553 w 1482501"/>
              <a:gd name="connsiteY49" fmla="*/ 254336 h 714564"/>
              <a:gd name="connsiteX50" fmla="*/ 319720 w 1482501"/>
              <a:gd name="connsiteY50" fmla="*/ 248281 h 714564"/>
              <a:gd name="connsiteX51" fmla="*/ 362109 w 1482501"/>
              <a:gd name="connsiteY51" fmla="*/ 230114 h 714564"/>
              <a:gd name="connsiteX52" fmla="*/ 386332 w 1482501"/>
              <a:gd name="connsiteY52" fmla="*/ 205891 h 714564"/>
              <a:gd name="connsiteX53" fmla="*/ 404499 w 1482501"/>
              <a:gd name="connsiteY53" fmla="*/ 187724 h 714564"/>
              <a:gd name="connsiteX54" fmla="*/ 422666 w 1482501"/>
              <a:gd name="connsiteY54" fmla="*/ 181669 h 714564"/>
              <a:gd name="connsiteX55" fmla="*/ 434777 w 1482501"/>
              <a:gd name="connsiteY55" fmla="*/ 169557 h 714564"/>
              <a:gd name="connsiteX56" fmla="*/ 477166 w 1482501"/>
              <a:gd name="connsiteY56" fmla="*/ 121112 h 71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82501" h="714564">
                <a:moveTo>
                  <a:pt x="477166" y="121112"/>
                </a:moveTo>
                <a:lnTo>
                  <a:pt x="477166" y="121112"/>
                </a:lnTo>
                <a:lnTo>
                  <a:pt x="555889" y="90834"/>
                </a:lnTo>
                <a:cubicBezTo>
                  <a:pt x="566020" y="86894"/>
                  <a:pt x="575756" y="81847"/>
                  <a:pt x="586168" y="78723"/>
                </a:cubicBezTo>
                <a:cubicBezTo>
                  <a:pt x="606353" y="72667"/>
                  <a:pt x="626731" y="67220"/>
                  <a:pt x="646724" y="60556"/>
                </a:cubicBezTo>
                <a:cubicBezTo>
                  <a:pt x="657036" y="57119"/>
                  <a:pt x="666456" y="51081"/>
                  <a:pt x="677002" y="48445"/>
                </a:cubicBezTo>
                <a:cubicBezTo>
                  <a:pt x="690849" y="44983"/>
                  <a:pt x="705435" y="45380"/>
                  <a:pt x="719391" y="42389"/>
                </a:cubicBezTo>
                <a:cubicBezTo>
                  <a:pt x="733760" y="39310"/>
                  <a:pt x="747412" y="33357"/>
                  <a:pt x="761781" y="30278"/>
                </a:cubicBezTo>
                <a:cubicBezTo>
                  <a:pt x="781199" y="26117"/>
                  <a:pt x="842574" y="20061"/>
                  <a:pt x="858671" y="18167"/>
                </a:cubicBezTo>
                <a:lnTo>
                  <a:pt x="907116" y="12111"/>
                </a:lnTo>
                <a:cubicBezTo>
                  <a:pt x="925270" y="9975"/>
                  <a:pt x="943499" y="8471"/>
                  <a:pt x="961617" y="6055"/>
                </a:cubicBezTo>
                <a:cubicBezTo>
                  <a:pt x="973787" y="4432"/>
                  <a:pt x="985839" y="2018"/>
                  <a:pt x="997950" y="0"/>
                </a:cubicBezTo>
                <a:lnTo>
                  <a:pt x="1312843" y="12111"/>
                </a:lnTo>
                <a:cubicBezTo>
                  <a:pt x="1323121" y="12652"/>
                  <a:pt x="1332994" y="16326"/>
                  <a:pt x="1343121" y="18167"/>
                </a:cubicBezTo>
                <a:cubicBezTo>
                  <a:pt x="1355201" y="20363"/>
                  <a:pt x="1367344" y="22204"/>
                  <a:pt x="1379455" y="24222"/>
                </a:cubicBezTo>
                <a:cubicBezTo>
                  <a:pt x="1387529" y="28259"/>
                  <a:pt x="1394920" y="34145"/>
                  <a:pt x="1403678" y="36334"/>
                </a:cubicBezTo>
                <a:cubicBezTo>
                  <a:pt x="1476043" y="54425"/>
                  <a:pt x="1431115" y="28382"/>
                  <a:pt x="1470289" y="54501"/>
                </a:cubicBezTo>
                <a:cubicBezTo>
                  <a:pt x="1474326" y="62575"/>
                  <a:pt x="1482401" y="69696"/>
                  <a:pt x="1482401" y="78723"/>
                </a:cubicBezTo>
                <a:cubicBezTo>
                  <a:pt x="1482401" y="102363"/>
                  <a:pt x="1485433" y="166525"/>
                  <a:pt x="1458178" y="193780"/>
                </a:cubicBezTo>
                <a:cubicBezTo>
                  <a:pt x="1453032" y="198926"/>
                  <a:pt x="1446067" y="201854"/>
                  <a:pt x="1440011" y="205891"/>
                </a:cubicBezTo>
                <a:cubicBezTo>
                  <a:pt x="1433955" y="213965"/>
                  <a:pt x="1428633" y="222646"/>
                  <a:pt x="1421844" y="230114"/>
                </a:cubicBezTo>
                <a:cubicBezTo>
                  <a:pt x="1376065" y="280471"/>
                  <a:pt x="1318252" y="327327"/>
                  <a:pt x="1258342" y="357282"/>
                </a:cubicBezTo>
                <a:cubicBezTo>
                  <a:pt x="1234120" y="369393"/>
                  <a:pt x="1208897" y="379683"/>
                  <a:pt x="1185675" y="393616"/>
                </a:cubicBezTo>
                <a:cubicBezTo>
                  <a:pt x="1175582" y="399672"/>
                  <a:pt x="1165730" y="406147"/>
                  <a:pt x="1155397" y="411783"/>
                </a:cubicBezTo>
                <a:cubicBezTo>
                  <a:pt x="1143510" y="418267"/>
                  <a:pt x="1130865" y="423311"/>
                  <a:pt x="1119063" y="429950"/>
                </a:cubicBezTo>
                <a:cubicBezTo>
                  <a:pt x="1098546" y="441491"/>
                  <a:pt x="1079561" y="455755"/>
                  <a:pt x="1058507" y="466283"/>
                </a:cubicBezTo>
                <a:cubicBezTo>
                  <a:pt x="1050433" y="470320"/>
                  <a:pt x="1042175" y="474011"/>
                  <a:pt x="1034284" y="478395"/>
                </a:cubicBezTo>
                <a:cubicBezTo>
                  <a:pt x="1023995" y="484111"/>
                  <a:pt x="1014672" y="491584"/>
                  <a:pt x="1004006" y="496561"/>
                </a:cubicBezTo>
                <a:cubicBezTo>
                  <a:pt x="984305" y="505755"/>
                  <a:pt x="963553" y="512506"/>
                  <a:pt x="943450" y="520784"/>
                </a:cubicBezTo>
                <a:cubicBezTo>
                  <a:pt x="929235" y="526637"/>
                  <a:pt x="915841" y="534728"/>
                  <a:pt x="901060" y="538951"/>
                </a:cubicBezTo>
                <a:cubicBezTo>
                  <a:pt x="855577" y="551946"/>
                  <a:pt x="852650" y="552118"/>
                  <a:pt x="804170" y="569229"/>
                </a:cubicBezTo>
                <a:cubicBezTo>
                  <a:pt x="787907" y="574969"/>
                  <a:pt x="772342" y="582780"/>
                  <a:pt x="755725" y="587396"/>
                </a:cubicBezTo>
                <a:cubicBezTo>
                  <a:pt x="735891" y="592905"/>
                  <a:pt x="714817" y="593367"/>
                  <a:pt x="695169" y="599507"/>
                </a:cubicBezTo>
                <a:cubicBezTo>
                  <a:pt x="650067" y="613601"/>
                  <a:pt x="606126" y="631194"/>
                  <a:pt x="561945" y="647952"/>
                </a:cubicBezTo>
                <a:cubicBezTo>
                  <a:pt x="547572" y="653404"/>
                  <a:pt x="534075" y="661069"/>
                  <a:pt x="519556" y="666119"/>
                </a:cubicBezTo>
                <a:cubicBezTo>
                  <a:pt x="487597" y="677235"/>
                  <a:pt x="455339" y="687600"/>
                  <a:pt x="422666" y="696397"/>
                </a:cubicBezTo>
                <a:cubicBezTo>
                  <a:pt x="402788" y="701749"/>
                  <a:pt x="382687" y="707966"/>
                  <a:pt x="362109" y="708508"/>
                </a:cubicBezTo>
                <a:lnTo>
                  <a:pt x="131995" y="714564"/>
                </a:lnTo>
                <a:cubicBezTo>
                  <a:pt x="113120" y="712467"/>
                  <a:pt x="56693" y="706771"/>
                  <a:pt x="35105" y="702453"/>
                </a:cubicBezTo>
                <a:cubicBezTo>
                  <a:pt x="28846" y="701201"/>
                  <a:pt x="22994" y="698416"/>
                  <a:pt x="16938" y="696397"/>
                </a:cubicBezTo>
                <a:cubicBezTo>
                  <a:pt x="-11970" y="609663"/>
                  <a:pt x="1686" y="657534"/>
                  <a:pt x="16938" y="454172"/>
                </a:cubicBezTo>
                <a:cubicBezTo>
                  <a:pt x="17482" y="446914"/>
                  <a:pt x="25013" y="442061"/>
                  <a:pt x="29050" y="436005"/>
                </a:cubicBezTo>
                <a:cubicBezTo>
                  <a:pt x="31068" y="429949"/>
                  <a:pt x="31186" y="422877"/>
                  <a:pt x="35105" y="417838"/>
                </a:cubicBezTo>
                <a:cubicBezTo>
                  <a:pt x="45620" y="404318"/>
                  <a:pt x="55190" y="386922"/>
                  <a:pt x="71439" y="381505"/>
                </a:cubicBezTo>
                <a:cubicBezTo>
                  <a:pt x="89021" y="375644"/>
                  <a:pt x="92834" y="376143"/>
                  <a:pt x="107773" y="363338"/>
                </a:cubicBezTo>
                <a:cubicBezTo>
                  <a:pt x="116443" y="355907"/>
                  <a:pt x="122703" y="345752"/>
                  <a:pt x="131995" y="339115"/>
                </a:cubicBezTo>
                <a:cubicBezTo>
                  <a:pt x="137189" y="335405"/>
                  <a:pt x="144688" y="336343"/>
                  <a:pt x="150162" y="333059"/>
                </a:cubicBezTo>
                <a:cubicBezTo>
                  <a:pt x="175125" y="318081"/>
                  <a:pt x="196791" y="297633"/>
                  <a:pt x="222830" y="284614"/>
                </a:cubicBezTo>
                <a:cubicBezTo>
                  <a:pt x="230904" y="280577"/>
                  <a:pt x="238627" y="275743"/>
                  <a:pt x="247052" y="272503"/>
                </a:cubicBezTo>
                <a:cubicBezTo>
                  <a:pt x="264925" y="265629"/>
                  <a:pt x="283386" y="260392"/>
                  <a:pt x="301553" y="254336"/>
                </a:cubicBezTo>
                <a:cubicBezTo>
                  <a:pt x="307609" y="252318"/>
                  <a:pt x="314011" y="251136"/>
                  <a:pt x="319720" y="248281"/>
                </a:cubicBezTo>
                <a:cubicBezTo>
                  <a:pt x="349651" y="233314"/>
                  <a:pt x="335378" y="239023"/>
                  <a:pt x="362109" y="230114"/>
                </a:cubicBezTo>
                <a:lnTo>
                  <a:pt x="386332" y="205891"/>
                </a:lnTo>
                <a:cubicBezTo>
                  <a:pt x="392388" y="199835"/>
                  <a:pt x="396374" y="190432"/>
                  <a:pt x="404499" y="187724"/>
                </a:cubicBezTo>
                <a:lnTo>
                  <a:pt x="422666" y="181669"/>
                </a:lnTo>
                <a:cubicBezTo>
                  <a:pt x="426703" y="177632"/>
                  <a:pt x="425694" y="179650"/>
                  <a:pt x="434777" y="169557"/>
                </a:cubicBezTo>
                <a:cubicBezTo>
                  <a:pt x="443860" y="159464"/>
                  <a:pt x="470101" y="129186"/>
                  <a:pt x="477166" y="12111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33F6687-ADCB-4B61-889E-FA1C14772BD0}"/>
              </a:ext>
            </a:extLst>
          </p:cNvPr>
          <p:cNvSpPr/>
          <p:nvPr/>
        </p:nvSpPr>
        <p:spPr>
          <a:xfrm rot="2218790">
            <a:off x="4569082" y="1847272"/>
            <a:ext cx="72359" cy="1120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8E69788-6702-4614-A218-690F792800B7}"/>
              </a:ext>
            </a:extLst>
          </p:cNvPr>
          <p:cNvSpPr/>
          <p:nvPr/>
        </p:nvSpPr>
        <p:spPr>
          <a:xfrm rot="2218790">
            <a:off x="6497971" y="1071604"/>
            <a:ext cx="72359" cy="1120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F879B9D-174B-4EE8-A399-33E47D7DD129}"/>
              </a:ext>
            </a:extLst>
          </p:cNvPr>
          <p:cNvSpPr/>
          <p:nvPr/>
        </p:nvSpPr>
        <p:spPr>
          <a:xfrm rot="2218790">
            <a:off x="6301121" y="835599"/>
            <a:ext cx="72359" cy="1120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CC214FB-9E1C-48E6-B3C7-D36252B3FB3C}"/>
              </a:ext>
            </a:extLst>
          </p:cNvPr>
          <p:cNvSpPr/>
          <p:nvPr/>
        </p:nvSpPr>
        <p:spPr>
          <a:xfrm rot="2218790">
            <a:off x="2918792" y="1311142"/>
            <a:ext cx="72359" cy="1120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5CBD6A89-BEE4-40E3-A8BC-63E704C5D65A}"/>
              </a:ext>
            </a:extLst>
          </p:cNvPr>
          <p:cNvSpPr/>
          <p:nvPr/>
        </p:nvSpPr>
        <p:spPr>
          <a:xfrm>
            <a:off x="991649" y="1975311"/>
            <a:ext cx="7018474" cy="2092220"/>
          </a:xfrm>
          <a:prstGeom prst="parallelogram">
            <a:avLst>
              <a:gd name="adj" fmla="val 999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74D041-B958-41DD-9B7B-3A6357B307D3}"/>
              </a:ext>
            </a:extLst>
          </p:cNvPr>
          <p:cNvSpPr/>
          <p:nvPr/>
        </p:nvSpPr>
        <p:spPr>
          <a:xfrm>
            <a:off x="5253485" y="2077845"/>
            <a:ext cx="1849747" cy="1217181"/>
          </a:xfrm>
          <a:custGeom>
            <a:avLst/>
            <a:gdLst>
              <a:gd name="connsiteX0" fmla="*/ 517509 w 1849747"/>
              <a:gd name="connsiteY0" fmla="*/ 296726 h 1217181"/>
              <a:gd name="connsiteX1" fmla="*/ 517509 w 1849747"/>
              <a:gd name="connsiteY1" fmla="*/ 296726 h 1217181"/>
              <a:gd name="connsiteX2" fmla="*/ 572010 w 1849747"/>
              <a:gd name="connsiteY2" fmla="*/ 278559 h 1217181"/>
              <a:gd name="connsiteX3" fmla="*/ 602288 w 1849747"/>
              <a:gd name="connsiteY3" fmla="*/ 272503 h 1217181"/>
              <a:gd name="connsiteX4" fmla="*/ 723400 w 1849747"/>
              <a:gd name="connsiteY4" fmla="*/ 224058 h 1217181"/>
              <a:gd name="connsiteX5" fmla="*/ 783957 w 1849747"/>
              <a:gd name="connsiteY5" fmla="*/ 205891 h 1217181"/>
              <a:gd name="connsiteX6" fmla="*/ 1014071 w 1849747"/>
              <a:gd name="connsiteY6" fmla="*/ 121112 h 1217181"/>
              <a:gd name="connsiteX7" fmla="*/ 1092794 w 1849747"/>
              <a:gd name="connsiteY7" fmla="*/ 102945 h 1217181"/>
              <a:gd name="connsiteX8" fmla="*/ 1165461 w 1849747"/>
              <a:gd name="connsiteY8" fmla="*/ 90834 h 1217181"/>
              <a:gd name="connsiteX9" fmla="*/ 1353186 w 1849747"/>
              <a:gd name="connsiteY9" fmla="*/ 42389 h 1217181"/>
              <a:gd name="connsiteX10" fmla="*/ 1401631 w 1849747"/>
              <a:gd name="connsiteY10" fmla="*/ 36333 h 1217181"/>
              <a:gd name="connsiteX11" fmla="*/ 1456131 w 1849747"/>
              <a:gd name="connsiteY11" fmla="*/ 24222 h 1217181"/>
              <a:gd name="connsiteX12" fmla="*/ 1534855 w 1849747"/>
              <a:gd name="connsiteY12" fmla="*/ 12111 h 1217181"/>
              <a:gd name="connsiteX13" fmla="*/ 1589355 w 1849747"/>
              <a:gd name="connsiteY13" fmla="*/ 0 h 1217181"/>
              <a:gd name="connsiteX14" fmla="*/ 1704412 w 1849747"/>
              <a:gd name="connsiteY14" fmla="*/ 6055 h 1217181"/>
              <a:gd name="connsiteX15" fmla="*/ 1746802 w 1849747"/>
              <a:gd name="connsiteY15" fmla="*/ 24222 h 1217181"/>
              <a:gd name="connsiteX16" fmla="*/ 1777080 w 1849747"/>
              <a:gd name="connsiteY16" fmla="*/ 30278 h 1217181"/>
              <a:gd name="connsiteX17" fmla="*/ 1795247 w 1849747"/>
              <a:gd name="connsiteY17" fmla="*/ 42389 h 1217181"/>
              <a:gd name="connsiteX18" fmla="*/ 1777080 w 1849747"/>
              <a:gd name="connsiteY18" fmla="*/ 133224 h 1217181"/>
              <a:gd name="connsiteX19" fmla="*/ 1764969 w 1849747"/>
              <a:gd name="connsiteY19" fmla="*/ 151390 h 1217181"/>
              <a:gd name="connsiteX20" fmla="*/ 1710468 w 1849747"/>
              <a:gd name="connsiteY20" fmla="*/ 205891 h 1217181"/>
              <a:gd name="connsiteX21" fmla="*/ 1643856 w 1849747"/>
              <a:gd name="connsiteY21" fmla="*/ 254336 h 1217181"/>
              <a:gd name="connsiteX22" fmla="*/ 1583300 w 1849747"/>
              <a:gd name="connsiteY22" fmla="*/ 284614 h 1217181"/>
              <a:gd name="connsiteX23" fmla="*/ 1546966 w 1849747"/>
              <a:gd name="connsiteY23" fmla="*/ 302781 h 1217181"/>
              <a:gd name="connsiteX24" fmla="*/ 1468243 w 1849747"/>
              <a:gd name="connsiteY24" fmla="*/ 345171 h 1217181"/>
              <a:gd name="connsiteX25" fmla="*/ 1437965 w 1849747"/>
              <a:gd name="connsiteY25" fmla="*/ 357282 h 1217181"/>
              <a:gd name="connsiteX26" fmla="*/ 1419798 w 1849747"/>
              <a:gd name="connsiteY26" fmla="*/ 363337 h 1217181"/>
              <a:gd name="connsiteX27" fmla="*/ 1347130 w 1849747"/>
              <a:gd name="connsiteY27" fmla="*/ 405727 h 1217181"/>
              <a:gd name="connsiteX28" fmla="*/ 1304741 w 1849747"/>
              <a:gd name="connsiteY28" fmla="*/ 436005 h 1217181"/>
              <a:gd name="connsiteX29" fmla="*/ 1335019 w 1849747"/>
              <a:gd name="connsiteY29" fmla="*/ 460228 h 1217181"/>
              <a:gd name="connsiteX30" fmla="*/ 1468243 w 1849747"/>
              <a:gd name="connsiteY30" fmla="*/ 466283 h 1217181"/>
              <a:gd name="connsiteX31" fmla="*/ 1649912 w 1849747"/>
              <a:gd name="connsiteY31" fmla="*/ 478394 h 1217181"/>
              <a:gd name="connsiteX32" fmla="*/ 1680190 w 1849747"/>
              <a:gd name="connsiteY32" fmla="*/ 484450 h 1217181"/>
              <a:gd name="connsiteX33" fmla="*/ 1771024 w 1849747"/>
              <a:gd name="connsiteY33" fmla="*/ 496561 h 1217181"/>
              <a:gd name="connsiteX34" fmla="*/ 1789191 w 1849747"/>
              <a:gd name="connsiteY34" fmla="*/ 508673 h 1217181"/>
              <a:gd name="connsiteX35" fmla="*/ 1837636 w 1849747"/>
              <a:gd name="connsiteY35" fmla="*/ 532895 h 1217181"/>
              <a:gd name="connsiteX36" fmla="*/ 1849747 w 1849747"/>
              <a:gd name="connsiteY36" fmla="*/ 551062 h 1217181"/>
              <a:gd name="connsiteX37" fmla="*/ 1813414 w 1849747"/>
              <a:gd name="connsiteY37" fmla="*/ 641896 h 1217181"/>
              <a:gd name="connsiteX38" fmla="*/ 1740746 w 1849747"/>
              <a:gd name="connsiteY38" fmla="*/ 696397 h 1217181"/>
              <a:gd name="connsiteX39" fmla="*/ 1722579 w 1849747"/>
              <a:gd name="connsiteY39" fmla="*/ 702453 h 1217181"/>
              <a:gd name="connsiteX40" fmla="*/ 1662023 w 1849747"/>
              <a:gd name="connsiteY40" fmla="*/ 714564 h 1217181"/>
              <a:gd name="connsiteX41" fmla="*/ 1595411 w 1849747"/>
              <a:gd name="connsiteY41" fmla="*/ 726675 h 1217181"/>
              <a:gd name="connsiteX42" fmla="*/ 1413742 w 1849747"/>
              <a:gd name="connsiteY42" fmla="*/ 720620 h 1217181"/>
              <a:gd name="connsiteX43" fmla="*/ 1219962 w 1849747"/>
              <a:gd name="connsiteY43" fmla="*/ 726675 h 1217181"/>
              <a:gd name="connsiteX44" fmla="*/ 1201795 w 1849747"/>
              <a:gd name="connsiteY44" fmla="*/ 732731 h 1217181"/>
              <a:gd name="connsiteX45" fmla="*/ 1177573 w 1849747"/>
              <a:gd name="connsiteY45" fmla="*/ 738786 h 1217181"/>
              <a:gd name="connsiteX46" fmla="*/ 1135183 w 1849747"/>
              <a:gd name="connsiteY46" fmla="*/ 756953 h 1217181"/>
              <a:gd name="connsiteX47" fmla="*/ 1062516 w 1849747"/>
              <a:gd name="connsiteY47" fmla="*/ 787232 h 1217181"/>
              <a:gd name="connsiteX48" fmla="*/ 1038293 w 1849747"/>
              <a:gd name="connsiteY48" fmla="*/ 805398 h 1217181"/>
              <a:gd name="connsiteX49" fmla="*/ 1008015 w 1849747"/>
              <a:gd name="connsiteY49" fmla="*/ 817510 h 1217181"/>
              <a:gd name="connsiteX50" fmla="*/ 977737 w 1849747"/>
              <a:gd name="connsiteY50" fmla="*/ 841732 h 1217181"/>
              <a:gd name="connsiteX51" fmla="*/ 941403 w 1849747"/>
              <a:gd name="connsiteY51" fmla="*/ 859899 h 1217181"/>
              <a:gd name="connsiteX52" fmla="*/ 899014 w 1849747"/>
              <a:gd name="connsiteY52" fmla="*/ 884122 h 1217181"/>
              <a:gd name="connsiteX53" fmla="*/ 856624 w 1849747"/>
              <a:gd name="connsiteY53" fmla="*/ 902288 h 1217181"/>
              <a:gd name="connsiteX54" fmla="*/ 771845 w 1849747"/>
              <a:gd name="connsiteY54" fmla="*/ 956789 h 1217181"/>
              <a:gd name="connsiteX55" fmla="*/ 729456 w 1849747"/>
              <a:gd name="connsiteY55" fmla="*/ 981012 h 1217181"/>
              <a:gd name="connsiteX56" fmla="*/ 614399 w 1849747"/>
              <a:gd name="connsiteY56" fmla="*/ 1035512 h 1217181"/>
              <a:gd name="connsiteX57" fmla="*/ 578065 w 1849747"/>
              <a:gd name="connsiteY57" fmla="*/ 1053679 h 1217181"/>
              <a:gd name="connsiteX58" fmla="*/ 541731 w 1849747"/>
              <a:gd name="connsiteY58" fmla="*/ 1071846 h 1217181"/>
              <a:gd name="connsiteX59" fmla="*/ 511453 w 1849747"/>
              <a:gd name="connsiteY59" fmla="*/ 1090013 h 1217181"/>
              <a:gd name="connsiteX60" fmla="*/ 366118 w 1849747"/>
              <a:gd name="connsiteY60" fmla="*/ 1150569 h 1217181"/>
              <a:gd name="connsiteX61" fmla="*/ 329784 w 1849747"/>
              <a:gd name="connsiteY61" fmla="*/ 1162681 h 1217181"/>
              <a:gd name="connsiteX62" fmla="*/ 269228 w 1849747"/>
              <a:gd name="connsiteY62" fmla="*/ 1192959 h 1217181"/>
              <a:gd name="connsiteX63" fmla="*/ 220783 w 1849747"/>
              <a:gd name="connsiteY63" fmla="*/ 1205070 h 1217181"/>
              <a:gd name="connsiteX64" fmla="*/ 202616 w 1849747"/>
              <a:gd name="connsiteY64" fmla="*/ 1211126 h 1217181"/>
              <a:gd name="connsiteX65" fmla="*/ 172338 w 1849747"/>
              <a:gd name="connsiteY65" fmla="*/ 1217181 h 1217181"/>
              <a:gd name="connsiteX66" fmla="*/ 14892 w 1849747"/>
              <a:gd name="connsiteY66" fmla="*/ 1211126 h 1217181"/>
              <a:gd name="connsiteX67" fmla="*/ 2780 w 1849747"/>
              <a:gd name="connsiteY67" fmla="*/ 1199014 h 1217181"/>
              <a:gd name="connsiteX68" fmla="*/ 20947 w 1849747"/>
              <a:gd name="connsiteY68" fmla="*/ 1114235 h 1217181"/>
              <a:gd name="connsiteX69" fmla="*/ 39114 w 1849747"/>
              <a:gd name="connsiteY69" fmla="*/ 1065790 h 1217181"/>
              <a:gd name="connsiteX70" fmla="*/ 57281 w 1849747"/>
              <a:gd name="connsiteY70" fmla="*/ 1047624 h 1217181"/>
              <a:gd name="connsiteX71" fmla="*/ 93615 w 1849747"/>
              <a:gd name="connsiteY71" fmla="*/ 999179 h 1217181"/>
              <a:gd name="connsiteX72" fmla="*/ 117837 w 1849747"/>
              <a:gd name="connsiteY72" fmla="*/ 968900 h 1217181"/>
              <a:gd name="connsiteX73" fmla="*/ 196561 w 1849747"/>
              <a:gd name="connsiteY73" fmla="*/ 884122 h 1217181"/>
              <a:gd name="connsiteX74" fmla="*/ 245006 w 1849747"/>
              <a:gd name="connsiteY74" fmla="*/ 847788 h 1217181"/>
              <a:gd name="connsiteX75" fmla="*/ 299506 w 1849747"/>
              <a:gd name="connsiteY75" fmla="*/ 805398 h 1217181"/>
              <a:gd name="connsiteX76" fmla="*/ 323729 w 1849747"/>
              <a:gd name="connsiteY76" fmla="*/ 787232 h 1217181"/>
              <a:gd name="connsiteX77" fmla="*/ 354007 w 1849747"/>
              <a:gd name="connsiteY77" fmla="*/ 775120 h 1217181"/>
              <a:gd name="connsiteX78" fmla="*/ 378230 w 1849747"/>
              <a:gd name="connsiteY78" fmla="*/ 756953 h 1217181"/>
              <a:gd name="connsiteX79" fmla="*/ 402452 w 1849747"/>
              <a:gd name="connsiteY79" fmla="*/ 744842 h 1217181"/>
              <a:gd name="connsiteX80" fmla="*/ 438786 w 1849747"/>
              <a:gd name="connsiteY80" fmla="*/ 720620 h 1217181"/>
              <a:gd name="connsiteX81" fmla="*/ 475120 w 1849747"/>
              <a:gd name="connsiteY81" fmla="*/ 696397 h 1217181"/>
              <a:gd name="connsiteX82" fmla="*/ 523565 w 1849747"/>
              <a:gd name="connsiteY82" fmla="*/ 647952 h 1217181"/>
              <a:gd name="connsiteX83" fmla="*/ 553843 w 1849747"/>
              <a:gd name="connsiteY83" fmla="*/ 623730 h 1217181"/>
              <a:gd name="connsiteX84" fmla="*/ 565954 w 1849747"/>
              <a:gd name="connsiteY84" fmla="*/ 605563 h 1217181"/>
              <a:gd name="connsiteX85" fmla="*/ 590177 w 1849747"/>
              <a:gd name="connsiteY85" fmla="*/ 575284 h 1217181"/>
              <a:gd name="connsiteX86" fmla="*/ 596232 w 1849747"/>
              <a:gd name="connsiteY86" fmla="*/ 532895 h 1217181"/>
              <a:gd name="connsiteX87" fmla="*/ 584121 w 1849747"/>
              <a:gd name="connsiteY87" fmla="*/ 454172 h 1217181"/>
              <a:gd name="connsiteX88" fmla="*/ 578065 w 1849747"/>
              <a:gd name="connsiteY88" fmla="*/ 423894 h 1217181"/>
              <a:gd name="connsiteX89" fmla="*/ 572010 w 1849747"/>
              <a:gd name="connsiteY89" fmla="*/ 405727 h 1217181"/>
              <a:gd name="connsiteX90" fmla="*/ 559898 w 1849747"/>
              <a:gd name="connsiteY90" fmla="*/ 357282 h 1217181"/>
              <a:gd name="connsiteX91" fmla="*/ 517509 w 1849747"/>
              <a:gd name="connsiteY91" fmla="*/ 296726 h 1217181"/>
              <a:gd name="connsiteX0" fmla="*/ 559898 w 1849747"/>
              <a:gd name="connsiteY0" fmla="*/ 357282 h 1217181"/>
              <a:gd name="connsiteX1" fmla="*/ 517509 w 1849747"/>
              <a:gd name="connsiteY1" fmla="*/ 296726 h 1217181"/>
              <a:gd name="connsiteX2" fmla="*/ 572010 w 1849747"/>
              <a:gd name="connsiteY2" fmla="*/ 278559 h 1217181"/>
              <a:gd name="connsiteX3" fmla="*/ 602288 w 1849747"/>
              <a:gd name="connsiteY3" fmla="*/ 272503 h 1217181"/>
              <a:gd name="connsiteX4" fmla="*/ 723400 w 1849747"/>
              <a:gd name="connsiteY4" fmla="*/ 224058 h 1217181"/>
              <a:gd name="connsiteX5" fmla="*/ 783957 w 1849747"/>
              <a:gd name="connsiteY5" fmla="*/ 205891 h 1217181"/>
              <a:gd name="connsiteX6" fmla="*/ 1014071 w 1849747"/>
              <a:gd name="connsiteY6" fmla="*/ 121112 h 1217181"/>
              <a:gd name="connsiteX7" fmla="*/ 1092794 w 1849747"/>
              <a:gd name="connsiteY7" fmla="*/ 102945 h 1217181"/>
              <a:gd name="connsiteX8" fmla="*/ 1165461 w 1849747"/>
              <a:gd name="connsiteY8" fmla="*/ 90834 h 1217181"/>
              <a:gd name="connsiteX9" fmla="*/ 1353186 w 1849747"/>
              <a:gd name="connsiteY9" fmla="*/ 42389 h 1217181"/>
              <a:gd name="connsiteX10" fmla="*/ 1401631 w 1849747"/>
              <a:gd name="connsiteY10" fmla="*/ 36333 h 1217181"/>
              <a:gd name="connsiteX11" fmla="*/ 1456131 w 1849747"/>
              <a:gd name="connsiteY11" fmla="*/ 24222 h 1217181"/>
              <a:gd name="connsiteX12" fmla="*/ 1534855 w 1849747"/>
              <a:gd name="connsiteY12" fmla="*/ 12111 h 1217181"/>
              <a:gd name="connsiteX13" fmla="*/ 1589355 w 1849747"/>
              <a:gd name="connsiteY13" fmla="*/ 0 h 1217181"/>
              <a:gd name="connsiteX14" fmla="*/ 1704412 w 1849747"/>
              <a:gd name="connsiteY14" fmla="*/ 6055 h 1217181"/>
              <a:gd name="connsiteX15" fmla="*/ 1746802 w 1849747"/>
              <a:gd name="connsiteY15" fmla="*/ 24222 h 1217181"/>
              <a:gd name="connsiteX16" fmla="*/ 1777080 w 1849747"/>
              <a:gd name="connsiteY16" fmla="*/ 30278 h 1217181"/>
              <a:gd name="connsiteX17" fmla="*/ 1795247 w 1849747"/>
              <a:gd name="connsiteY17" fmla="*/ 42389 h 1217181"/>
              <a:gd name="connsiteX18" fmla="*/ 1777080 w 1849747"/>
              <a:gd name="connsiteY18" fmla="*/ 133224 h 1217181"/>
              <a:gd name="connsiteX19" fmla="*/ 1764969 w 1849747"/>
              <a:gd name="connsiteY19" fmla="*/ 151390 h 1217181"/>
              <a:gd name="connsiteX20" fmla="*/ 1710468 w 1849747"/>
              <a:gd name="connsiteY20" fmla="*/ 205891 h 1217181"/>
              <a:gd name="connsiteX21" fmla="*/ 1643856 w 1849747"/>
              <a:gd name="connsiteY21" fmla="*/ 254336 h 1217181"/>
              <a:gd name="connsiteX22" fmla="*/ 1583300 w 1849747"/>
              <a:gd name="connsiteY22" fmla="*/ 284614 h 1217181"/>
              <a:gd name="connsiteX23" fmla="*/ 1546966 w 1849747"/>
              <a:gd name="connsiteY23" fmla="*/ 302781 h 1217181"/>
              <a:gd name="connsiteX24" fmla="*/ 1468243 w 1849747"/>
              <a:gd name="connsiteY24" fmla="*/ 345171 h 1217181"/>
              <a:gd name="connsiteX25" fmla="*/ 1437965 w 1849747"/>
              <a:gd name="connsiteY25" fmla="*/ 357282 h 1217181"/>
              <a:gd name="connsiteX26" fmla="*/ 1419798 w 1849747"/>
              <a:gd name="connsiteY26" fmla="*/ 363337 h 1217181"/>
              <a:gd name="connsiteX27" fmla="*/ 1347130 w 1849747"/>
              <a:gd name="connsiteY27" fmla="*/ 405727 h 1217181"/>
              <a:gd name="connsiteX28" fmla="*/ 1304741 w 1849747"/>
              <a:gd name="connsiteY28" fmla="*/ 436005 h 1217181"/>
              <a:gd name="connsiteX29" fmla="*/ 1335019 w 1849747"/>
              <a:gd name="connsiteY29" fmla="*/ 460228 h 1217181"/>
              <a:gd name="connsiteX30" fmla="*/ 1468243 w 1849747"/>
              <a:gd name="connsiteY30" fmla="*/ 466283 h 1217181"/>
              <a:gd name="connsiteX31" fmla="*/ 1649912 w 1849747"/>
              <a:gd name="connsiteY31" fmla="*/ 478394 h 1217181"/>
              <a:gd name="connsiteX32" fmla="*/ 1680190 w 1849747"/>
              <a:gd name="connsiteY32" fmla="*/ 484450 h 1217181"/>
              <a:gd name="connsiteX33" fmla="*/ 1771024 w 1849747"/>
              <a:gd name="connsiteY33" fmla="*/ 496561 h 1217181"/>
              <a:gd name="connsiteX34" fmla="*/ 1789191 w 1849747"/>
              <a:gd name="connsiteY34" fmla="*/ 508673 h 1217181"/>
              <a:gd name="connsiteX35" fmla="*/ 1837636 w 1849747"/>
              <a:gd name="connsiteY35" fmla="*/ 532895 h 1217181"/>
              <a:gd name="connsiteX36" fmla="*/ 1849747 w 1849747"/>
              <a:gd name="connsiteY36" fmla="*/ 551062 h 1217181"/>
              <a:gd name="connsiteX37" fmla="*/ 1813414 w 1849747"/>
              <a:gd name="connsiteY37" fmla="*/ 641896 h 1217181"/>
              <a:gd name="connsiteX38" fmla="*/ 1740746 w 1849747"/>
              <a:gd name="connsiteY38" fmla="*/ 696397 h 1217181"/>
              <a:gd name="connsiteX39" fmla="*/ 1722579 w 1849747"/>
              <a:gd name="connsiteY39" fmla="*/ 702453 h 1217181"/>
              <a:gd name="connsiteX40" fmla="*/ 1662023 w 1849747"/>
              <a:gd name="connsiteY40" fmla="*/ 714564 h 1217181"/>
              <a:gd name="connsiteX41" fmla="*/ 1595411 w 1849747"/>
              <a:gd name="connsiteY41" fmla="*/ 726675 h 1217181"/>
              <a:gd name="connsiteX42" fmla="*/ 1413742 w 1849747"/>
              <a:gd name="connsiteY42" fmla="*/ 720620 h 1217181"/>
              <a:gd name="connsiteX43" fmla="*/ 1219962 w 1849747"/>
              <a:gd name="connsiteY43" fmla="*/ 726675 h 1217181"/>
              <a:gd name="connsiteX44" fmla="*/ 1201795 w 1849747"/>
              <a:gd name="connsiteY44" fmla="*/ 732731 h 1217181"/>
              <a:gd name="connsiteX45" fmla="*/ 1177573 w 1849747"/>
              <a:gd name="connsiteY45" fmla="*/ 738786 h 1217181"/>
              <a:gd name="connsiteX46" fmla="*/ 1135183 w 1849747"/>
              <a:gd name="connsiteY46" fmla="*/ 756953 h 1217181"/>
              <a:gd name="connsiteX47" fmla="*/ 1062516 w 1849747"/>
              <a:gd name="connsiteY47" fmla="*/ 787232 h 1217181"/>
              <a:gd name="connsiteX48" fmla="*/ 1038293 w 1849747"/>
              <a:gd name="connsiteY48" fmla="*/ 805398 h 1217181"/>
              <a:gd name="connsiteX49" fmla="*/ 1008015 w 1849747"/>
              <a:gd name="connsiteY49" fmla="*/ 817510 h 1217181"/>
              <a:gd name="connsiteX50" fmla="*/ 977737 w 1849747"/>
              <a:gd name="connsiteY50" fmla="*/ 841732 h 1217181"/>
              <a:gd name="connsiteX51" fmla="*/ 941403 w 1849747"/>
              <a:gd name="connsiteY51" fmla="*/ 859899 h 1217181"/>
              <a:gd name="connsiteX52" fmla="*/ 899014 w 1849747"/>
              <a:gd name="connsiteY52" fmla="*/ 884122 h 1217181"/>
              <a:gd name="connsiteX53" fmla="*/ 856624 w 1849747"/>
              <a:gd name="connsiteY53" fmla="*/ 902288 h 1217181"/>
              <a:gd name="connsiteX54" fmla="*/ 771845 w 1849747"/>
              <a:gd name="connsiteY54" fmla="*/ 956789 h 1217181"/>
              <a:gd name="connsiteX55" fmla="*/ 729456 w 1849747"/>
              <a:gd name="connsiteY55" fmla="*/ 981012 h 1217181"/>
              <a:gd name="connsiteX56" fmla="*/ 614399 w 1849747"/>
              <a:gd name="connsiteY56" fmla="*/ 1035512 h 1217181"/>
              <a:gd name="connsiteX57" fmla="*/ 578065 w 1849747"/>
              <a:gd name="connsiteY57" fmla="*/ 1053679 h 1217181"/>
              <a:gd name="connsiteX58" fmla="*/ 541731 w 1849747"/>
              <a:gd name="connsiteY58" fmla="*/ 1071846 h 1217181"/>
              <a:gd name="connsiteX59" fmla="*/ 511453 w 1849747"/>
              <a:gd name="connsiteY59" fmla="*/ 1090013 h 1217181"/>
              <a:gd name="connsiteX60" fmla="*/ 366118 w 1849747"/>
              <a:gd name="connsiteY60" fmla="*/ 1150569 h 1217181"/>
              <a:gd name="connsiteX61" fmla="*/ 329784 w 1849747"/>
              <a:gd name="connsiteY61" fmla="*/ 1162681 h 1217181"/>
              <a:gd name="connsiteX62" fmla="*/ 269228 w 1849747"/>
              <a:gd name="connsiteY62" fmla="*/ 1192959 h 1217181"/>
              <a:gd name="connsiteX63" fmla="*/ 220783 w 1849747"/>
              <a:gd name="connsiteY63" fmla="*/ 1205070 h 1217181"/>
              <a:gd name="connsiteX64" fmla="*/ 202616 w 1849747"/>
              <a:gd name="connsiteY64" fmla="*/ 1211126 h 1217181"/>
              <a:gd name="connsiteX65" fmla="*/ 172338 w 1849747"/>
              <a:gd name="connsiteY65" fmla="*/ 1217181 h 1217181"/>
              <a:gd name="connsiteX66" fmla="*/ 14892 w 1849747"/>
              <a:gd name="connsiteY66" fmla="*/ 1211126 h 1217181"/>
              <a:gd name="connsiteX67" fmla="*/ 2780 w 1849747"/>
              <a:gd name="connsiteY67" fmla="*/ 1199014 h 1217181"/>
              <a:gd name="connsiteX68" fmla="*/ 20947 w 1849747"/>
              <a:gd name="connsiteY68" fmla="*/ 1114235 h 1217181"/>
              <a:gd name="connsiteX69" fmla="*/ 39114 w 1849747"/>
              <a:gd name="connsiteY69" fmla="*/ 1065790 h 1217181"/>
              <a:gd name="connsiteX70" fmla="*/ 57281 w 1849747"/>
              <a:gd name="connsiteY70" fmla="*/ 1047624 h 1217181"/>
              <a:gd name="connsiteX71" fmla="*/ 93615 w 1849747"/>
              <a:gd name="connsiteY71" fmla="*/ 999179 h 1217181"/>
              <a:gd name="connsiteX72" fmla="*/ 117837 w 1849747"/>
              <a:gd name="connsiteY72" fmla="*/ 968900 h 1217181"/>
              <a:gd name="connsiteX73" fmla="*/ 196561 w 1849747"/>
              <a:gd name="connsiteY73" fmla="*/ 884122 h 1217181"/>
              <a:gd name="connsiteX74" fmla="*/ 245006 w 1849747"/>
              <a:gd name="connsiteY74" fmla="*/ 847788 h 1217181"/>
              <a:gd name="connsiteX75" fmla="*/ 299506 w 1849747"/>
              <a:gd name="connsiteY75" fmla="*/ 805398 h 1217181"/>
              <a:gd name="connsiteX76" fmla="*/ 323729 w 1849747"/>
              <a:gd name="connsiteY76" fmla="*/ 787232 h 1217181"/>
              <a:gd name="connsiteX77" fmla="*/ 354007 w 1849747"/>
              <a:gd name="connsiteY77" fmla="*/ 775120 h 1217181"/>
              <a:gd name="connsiteX78" fmla="*/ 378230 w 1849747"/>
              <a:gd name="connsiteY78" fmla="*/ 756953 h 1217181"/>
              <a:gd name="connsiteX79" fmla="*/ 402452 w 1849747"/>
              <a:gd name="connsiteY79" fmla="*/ 744842 h 1217181"/>
              <a:gd name="connsiteX80" fmla="*/ 438786 w 1849747"/>
              <a:gd name="connsiteY80" fmla="*/ 720620 h 1217181"/>
              <a:gd name="connsiteX81" fmla="*/ 475120 w 1849747"/>
              <a:gd name="connsiteY81" fmla="*/ 696397 h 1217181"/>
              <a:gd name="connsiteX82" fmla="*/ 523565 w 1849747"/>
              <a:gd name="connsiteY82" fmla="*/ 647952 h 1217181"/>
              <a:gd name="connsiteX83" fmla="*/ 553843 w 1849747"/>
              <a:gd name="connsiteY83" fmla="*/ 623730 h 1217181"/>
              <a:gd name="connsiteX84" fmla="*/ 565954 w 1849747"/>
              <a:gd name="connsiteY84" fmla="*/ 605563 h 1217181"/>
              <a:gd name="connsiteX85" fmla="*/ 590177 w 1849747"/>
              <a:gd name="connsiteY85" fmla="*/ 575284 h 1217181"/>
              <a:gd name="connsiteX86" fmla="*/ 596232 w 1849747"/>
              <a:gd name="connsiteY86" fmla="*/ 532895 h 1217181"/>
              <a:gd name="connsiteX87" fmla="*/ 584121 w 1849747"/>
              <a:gd name="connsiteY87" fmla="*/ 454172 h 1217181"/>
              <a:gd name="connsiteX88" fmla="*/ 578065 w 1849747"/>
              <a:gd name="connsiteY88" fmla="*/ 423894 h 1217181"/>
              <a:gd name="connsiteX89" fmla="*/ 572010 w 1849747"/>
              <a:gd name="connsiteY89" fmla="*/ 405727 h 1217181"/>
              <a:gd name="connsiteX90" fmla="*/ 559898 w 1849747"/>
              <a:gd name="connsiteY90" fmla="*/ 357282 h 1217181"/>
              <a:gd name="connsiteX0" fmla="*/ 524179 w 1849747"/>
              <a:gd name="connsiteY0" fmla="*/ 395382 h 1217181"/>
              <a:gd name="connsiteX1" fmla="*/ 517509 w 1849747"/>
              <a:gd name="connsiteY1" fmla="*/ 296726 h 1217181"/>
              <a:gd name="connsiteX2" fmla="*/ 572010 w 1849747"/>
              <a:gd name="connsiteY2" fmla="*/ 278559 h 1217181"/>
              <a:gd name="connsiteX3" fmla="*/ 602288 w 1849747"/>
              <a:gd name="connsiteY3" fmla="*/ 272503 h 1217181"/>
              <a:gd name="connsiteX4" fmla="*/ 723400 w 1849747"/>
              <a:gd name="connsiteY4" fmla="*/ 224058 h 1217181"/>
              <a:gd name="connsiteX5" fmla="*/ 783957 w 1849747"/>
              <a:gd name="connsiteY5" fmla="*/ 205891 h 1217181"/>
              <a:gd name="connsiteX6" fmla="*/ 1014071 w 1849747"/>
              <a:gd name="connsiteY6" fmla="*/ 121112 h 1217181"/>
              <a:gd name="connsiteX7" fmla="*/ 1092794 w 1849747"/>
              <a:gd name="connsiteY7" fmla="*/ 102945 h 1217181"/>
              <a:gd name="connsiteX8" fmla="*/ 1165461 w 1849747"/>
              <a:gd name="connsiteY8" fmla="*/ 90834 h 1217181"/>
              <a:gd name="connsiteX9" fmla="*/ 1353186 w 1849747"/>
              <a:gd name="connsiteY9" fmla="*/ 42389 h 1217181"/>
              <a:gd name="connsiteX10" fmla="*/ 1401631 w 1849747"/>
              <a:gd name="connsiteY10" fmla="*/ 36333 h 1217181"/>
              <a:gd name="connsiteX11" fmla="*/ 1456131 w 1849747"/>
              <a:gd name="connsiteY11" fmla="*/ 24222 h 1217181"/>
              <a:gd name="connsiteX12" fmla="*/ 1534855 w 1849747"/>
              <a:gd name="connsiteY12" fmla="*/ 12111 h 1217181"/>
              <a:gd name="connsiteX13" fmla="*/ 1589355 w 1849747"/>
              <a:gd name="connsiteY13" fmla="*/ 0 h 1217181"/>
              <a:gd name="connsiteX14" fmla="*/ 1704412 w 1849747"/>
              <a:gd name="connsiteY14" fmla="*/ 6055 h 1217181"/>
              <a:gd name="connsiteX15" fmla="*/ 1746802 w 1849747"/>
              <a:gd name="connsiteY15" fmla="*/ 24222 h 1217181"/>
              <a:gd name="connsiteX16" fmla="*/ 1777080 w 1849747"/>
              <a:gd name="connsiteY16" fmla="*/ 30278 h 1217181"/>
              <a:gd name="connsiteX17" fmla="*/ 1795247 w 1849747"/>
              <a:gd name="connsiteY17" fmla="*/ 42389 h 1217181"/>
              <a:gd name="connsiteX18" fmla="*/ 1777080 w 1849747"/>
              <a:gd name="connsiteY18" fmla="*/ 133224 h 1217181"/>
              <a:gd name="connsiteX19" fmla="*/ 1764969 w 1849747"/>
              <a:gd name="connsiteY19" fmla="*/ 151390 h 1217181"/>
              <a:gd name="connsiteX20" fmla="*/ 1710468 w 1849747"/>
              <a:gd name="connsiteY20" fmla="*/ 205891 h 1217181"/>
              <a:gd name="connsiteX21" fmla="*/ 1643856 w 1849747"/>
              <a:gd name="connsiteY21" fmla="*/ 254336 h 1217181"/>
              <a:gd name="connsiteX22" fmla="*/ 1583300 w 1849747"/>
              <a:gd name="connsiteY22" fmla="*/ 284614 h 1217181"/>
              <a:gd name="connsiteX23" fmla="*/ 1546966 w 1849747"/>
              <a:gd name="connsiteY23" fmla="*/ 302781 h 1217181"/>
              <a:gd name="connsiteX24" fmla="*/ 1468243 w 1849747"/>
              <a:gd name="connsiteY24" fmla="*/ 345171 h 1217181"/>
              <a:gd name="connsiteX25" fmla="*/ 1437965 w 1849747"/>
              <a:gd name="connsiteY25" fmla="*/ 357282 h 1217181"/>
              <a:gd name="connsiteX26" fmla="*/ 1419798 w 1849747"/>
              <a:gd name="connsiteY26" fmla="*/ 363337 h 1217181"/>
              <a:gd name="connsiteX27" fmla="*/ 1347130 w 1849747"/>
              <a:gd name="connsiteY27" fmla="*/ 405727 h 1217181"/>
              <a:gd name="connsiteX28" fmla="*/ 1304741 w 1849747"/>
              <a:gd name="connsiteY28" fmla="*/ 436005 h 1217181"/>
              <a:gd name="connsiteX29" fmla="*/ 1335019 w 1849747"/>
              <a:gd name="connsiteY29" fmla="*/ 460228 h 1217181"/>
              <a:gd name="connsiteX30" fmla="*/ 1468243 w 1849747"/>
              <a:gd name="connsiteY30" fmla="*/ 466283 h 1217181"/>
              <a:gd name="connsiteX31" fmla="*/ 1649912 w 1849747"/>
              <a:gd name="connsiteY31" fmla="*/ 478394 h 1217181"/>
              <a:gd name="connsiteX32" fmla="*/ 1680190 w 1849747"/>
              <a:gd name="connsiteY32" fmla="*/ 484450 h 1217181"/>
              <a:gd name="connsiteX33" fmla="*/ 1771024 w 1849747"/>
              <a:gd name="connsiteY33" fmla="*/ 496561 h 1217181"/>
              <a:gd name="connsiteX34" fmla="*/ 1789191 w 1849747"/>
              <a:gd name="connsiteY34" fmla="*/ 508673 h 1217181"/>
              <a:gd name="connsiteX35" fmla="*/ 1837636 w 1849747"/>
              <a:gd name="connsiteY35" fmla="*/ 532895 h 1217181"/>
              <a:gd name="connsiteX36" fmla="*/ 1849747 w 1849747"/>
              <a:gd name="connsiteY36" fmla="*/ 551062 h 1217181"/>
              <a:gd name="connsiteX37" fmla="*/ 1813414 w 1849747"/>
              <a:gd name="connsiteY37" fmla="*/ 641896 h 1217181"/>
              <a:gd name="connsiteX38" fmla="*/ 1740746 w 1849747"/>
              <a:gd name="connsiteY38" fmla="*/ 696397 h 1217181"/>
              <a:gd name="connsiteX39" fmla="*/ 1722579 w 1849747"/>
              <a:gd name="connsiteY39" fmla="*/ 702453 h 1217181"/>
              <a:gd name="connsiteX40" fmla="*/ 1662023 w 1849747"/>
              <a:gd name="connsiteY40" fmla="*/ 714564 h 1217181"/>
              <a:gd name="connsiteX41" fmla="*/ 1595411 w 1849747"/>
              <a:gd name="connsiteY41" fmla="*/ 726675 h 1217181"/>
              <a:gd name="connsiteX42" fmla="*/ 1413742 w 1849747"/>
              <a:gd name="connsiteY42" fmla="*/ 720620 h 1217181"/>
              <a:gd name="connsiteX43" fmla="*/ 1219962 w 1849747"/>
              <a:gd name="connsiteY43" fmla="*/ 726675 h 1217181"/>
              <a:gd name="connsiteX44" fmla="*/ 1201795 w 1849747"/>
              <a:gd name="connsiteY44" fmla="*/ 732731 h 1217181"/>
              <a:gd name="connsiteX45" fmla="*/ 1177573 w 1849747"/>
              <a:gd name="connsiteY45" fmla="*/ 738786 h 1217181"/>
              <a:gd name="connsiteX46" fmla="*/ 1135183 w 1849747"/>
              <a:gd name="connsiteY46" fmla="*/ 756953 h 1217181"/>
              <a:gd name="connsiteX47" fmla="*/ 1062516 w 1849747"/>
              <a:gd name="connsiteY47" fmla="*/ 787232 h 1217181"/>
              <a:gd name="connsiteX48" fmla="*/ 1038293 w 1849747"/>
              <a:gd name="connsiteY48" fmla="*/ 805398 h 1217181"/>
              <a:gd name="connsiteX49" fmla="*/ 1008015 w 1849747"/>
              <a:gd name="connsiteY49" fmla="*/ 817510 h 1217181"/>
              <a:gd name="connsiteX50" fmla="*/ 977737 w 1849747"/>
              <a:gd name="connsiteY50" fmla="*/ 841732 h 1217181"/>
              <a:gd name="connsiteX51" fmla="*/ 941403 w 1849747"/>
              <a:gd name="connsiteY51" fmla="*/ 859899 h 1217181"/>
              <a:gd name="connsiteX52" fmla="*/ 899014 w 1849747"/>
              <a:gd name="connsiteY52" fmla="*/ 884122 h 1217181"/>
              <a:gd name="connsiteX53" fmla="*/ 856624 w 1849747"/>
              <a:gd name="connsiteY53" fmla="*/ 902288 h 1217181"/>
              <a:gd name="connsiteX54" fmla="*/ 771845 w 1849747"/>
              <a:gd name="connsiteY54" fmla="*/ 956789 h 1217181"/>
              <a:gd name="connsiteX55" fmla="*/ 729456 w 1849747"/>
              <a:gd name="connsiteY55" fmla="*/ 981012 h 1217181"/>
              <a:gd name="connsiteX56" fmla="*/ 614399 w 1849747"/>
              <a:gd name="connsiteY56" fmla="*/ 1035512 h 1217181"/>
              <a:gd name="connsiteX57" fmla="*/ 578065 w 1849747"/>
              <a:gd name="connsiteY57" fmla="*/ 1053679 h 1217181"/>
              <a:gd name="connsiteX58" fmla="*/ 541731 w 1849747"/>
              <a:gd name="connsiteY58" fmla="*/ 1071846 h 1217181"/>
              <a:gd name="connsiteX59" fmla="*/ 511453 w 1849747"/>
              <a:gd name="connsiteY59" fmla="*/ 1090013 h 1217181"/>
              <a:gd name="connsiteX60" fmla="*/ 366118 w 1849747"/>
              <a:gd name="connsiteY60" fmla="*/ 1150569 h 1217181"/>
              <a:gd name="connsiteX61" fmla="*/ 329784 w 1849747"/>
              <a:gd name="connsiteY61" fmla="*/ 1162681 h 1217181"/>
              <a:gd name="connsiteX62" fmla="*/ 269228 w 1849747"/>
              <a:gd name="connsiteY62" fmla="*/ 1192959 h 1217181"/>
              <a:gd name="connsiteX63" fmla="*/ 220783 w 1849747"/>
              <a:gd name="connsiteY63" fmla="*/ 1205070 h 1217181"/>
              <a:gd name="connsiteX64" fmla="*/ 202616 w 1849747"/>
              <a:gd name="connsiteY64" fmla="*/ 1211126 h 1217181"/>
              <a:gd name="connsiteX65" fmla="*/ 172338 w 1849747"/>
              <a:gd name="connsiteY65" fmla="*/ 1217181 h 1217181"/>
              <a:gd name="connsiteX66" fmla="*/ 14892 w 1849747"/>
              <a:gd name="connsiteY66" fmla="*/ 1211126 h 1217181"/>
              <a:gd name="connsiteX67" fmla="*/ 2780 w 1849747"/>
              <a:gd name="connsiteY67" fmla="*/ 1199014 h 1217181"/>
              <a:gd name="connsiteX68" fmla="*/ 20947 w 1849747"/>
              <a:gd name="connsiteY68" fmla="*/ 1114235 h 1217181"/>
              <a:gd name="connsiteX69" fmla="*/ 39114 w 1849747"/>
              <a:gd name="connsiteY69" fmla="*/ 1065790 h 1217181"/>
              <a:gd name="connsiteX70" fmla="*/ 57281 w 1849747"/>
              <a:gd name="connsiteY70" fmla="*/ 1047624 h 1217181"/>
              <a:gd name="connsiteX71" fmla="*/ 93615 w 1849747"/>
              <a:gd name="connsiteY71" fmla="*/ 999179 h 1217181"/>
              <a:gd name="connsiteX72" fmla="*/ 117837 w 1849747"/>
              <a:gd name="connsiteY72" fmla="*/ 968900 h 1217181"/>
              <a:gd name="connsiteX73" fmla="*/ 196561 w 1849747"/>
              <a:gd name="connsiteY73" fmla="*/ 884122 h 1217181"/>
              <a:gd name="connsiteX74" fmla="*/ 245006 w 1849747"/>
              <a:gd name="connsiteY74" fmla="*/ 847788 h 1217181"/>
              <a:gd name="connsiteX75" fmla="*/ 299506 w 1849747"/>
              <a:gd name="connsiteY75" fmla="*/ 805398 h 1217181"/>
              <a:gd name="connsiteX76" fmla="*/ 323729 w 1849747"/>
              <a:gd name="connsiteY76" fmla="*/ 787232 h 1217181"/>
              <a:gd name="connsiteX77" fmla="*/ 354007 w 1849747"/>
              <a:gd name="connsiteY77" fmla="*/ 775120 h 1217181"/>
              <a:gd name="connsiteX78" fmla="*/ 378230 w 1849747"/>
              <a:gd name="connsiteY78" fmla="*/ 756953 h 1217181"/>
              <a:gd name="connsiteX79" fmla="*/ 402452 w 1849747"/>
              <a:gd name="connsiteY79" fmla="*/ 744842 h 1217181"/>
              <a:gd name="connsiteX80" fmla="*/ 438786 w 1849747"/>
              <a:gd name="connsiteY80" fmla="*/ 720620 h 1217181"/>
              <a:gd name="connsiteX81" fmla="*/ 475120 w 1849747"/>
              <a:gd name="connsiteY81" fmla="*/ 696397 h 1217181"/>
              <a:gd name="connsiteX82" fmla="*/ 523565 w 1849747"/>
              <a:gd name="connsiteY82" fmla="*/ 647952 h 1217181"/>
              <a:gd name="connsiteX83" fmla="*/ 553843 w 1849747"/>
              <a:gd name="connsiteY83" fmla="*/ 623730 h 1217181"/>
              <a:gd name="connsiteX84" fmla="*/ 565954 w 1849747"/>
              <a:gd name="connsiteY84" fmla="*/ 605563 h 1217181"/>
              <a:gd name="connsiteX85" fmla="*/ 590177 w 1849747"/>
              <a:gd name="connsiteY85" fmla="*/ 575284 h 1217181"/>
              <a:gd name="connsiteX86" fmla="*/ 596232 w 1849747"/>
              <a:gd name="connsiteY86" fmla="*/ 532895 h 1217181"/>
              <a:gd name="connsiteX87" fmla="*/ 584121 w 1849747"/>
              <a:gd name="connsiteY87" fmla="*/ 454172 h 1217181"/>
              <a:gd name="connsiteX88" fmla="*/ 578065 w 1849747"/>
              <a:gd name="connsiteY88" fmla="*/ 423894 h 1217181"/>
              <a:gd name="connsiteX89" fmla="*/ 572010 w 1849747"/>
              <a:gd name="connsiteY89" fmla="*/ 405727 h 1217181"/>
              <a:gd name="connsiteX90" fmla="*/ 524179 w 1849747"/>
              <a:gd name="connsiteY90" fmla="*/ 395382 h 1217181"/>
              <a:gd name="connsiteX0" fmla="*/ 524179 w 1849747"/>
              <a:gd name="connsiteY0" fmla="*/ 395382 h 1217181"/>
              <a:gd name="connsiteX1" fmla="*/ 553228 w 1849747"/>
              <a:gd name="connsiteY1" fmla="*/ 327682 h 1217181"/>
              <a:gd name="connsiteX2" fmla="*/ 572010 w 1849747"/>
              <a:gd name="connsiteY2" fmla="*/ 278559 h 1217181"/>
              <a:gd name="connsiteX3" fmla="*/ 602288 w 1849747"/>
              <a:gd name="connsiteY3" fmla="*/ 272503 h 1217181"/>
              <a:gd name="connsiteX4" fmla="*/ 723400 w 1849747"/>
              <a:gd name="connsiteY4" fmla="*/ 224058 h 1217181"/>
              <a:gd name="connsiteX5" fmla="*/ 783957 w 1849747"/>
              <a:gd name="connsiteY5" fmla="*/ 205891 h 1217181"/>
              <a:gd name="connsiteX6" fmla="*/ 1014071 w 1849747"/>
              <a:gd name="connsiteY6" fmla="*/ 121112 h 1217181"/>
              <a:gd name="connsiteX7" fmla="*/ 1092794 w 1849747"/>
              <a:gd name="connsiteY7" fmla="*/ 102945 h 1217181"/>
              <a:gd name="connsiteX8" fmla="*/ 1165461 w 1849747"/>
              <a:gd name="connsiteY8" fmla="*/ 90834 h 1217181"/>
              <a:gd name="connsiteX9" fmla="*/ 1353186 w 1849747"/>
              <a:gd name="connsiteY9" fmla="*/ 42389 h 1217181"/>
              <a:gd name="connsiteX10" fmla="*/ 1401631 w 1849747"/>
              <a:gd name="connsiteY10" fmla="*/ 36333 h 1217181"/>
              <a:gd name="connsiteX11" fmla="*/ 1456131 w 1849747"/>
              <a:gd name="connsiteY11" fmla="*/ 24222 h 1217181"/>
              <a:gd name="connsiteX12" fmla="*/ 1534855 w 1849747"/>
              <a:gd name="connsiteY12" fmla="*/ 12111 h 1217181"/>
              <a:gd name="connsiteX13" fmla="*/ 1589355 w 1849747"/>
              <a:gd name="connsiteY13" fmla="*/ 0 h 1217181"/>
              <a:gd name="connsiteX14" fmla="*/ 1704412 w 1849747"/>
              <a:gd name="connsiteY14" fmla="*/ 6055 h 1217181"/>
              <a:gd name="connsiteX15" fmla="*/ 1746802 w 1849747"/>
              <a:gd name="connsiteY15" fmla="*/ 24222 h 1217181"/>
              <a:gd name="connsiteX16" fmla="*/ 1777080 w 1849747"/>
              <a:gd name="connsiteY16" fmla="*/ 30278 h 1217181"/>
              <a:gd name="connsiteX17" fmla="*/ 1795247 w 1849747"/>
              <a:gd name="connsiteY17" fmla="*/ 42389 h 1217181"/>
              <a:gd name="connsiteX18" fmla="*/ 1777080 w 1849747"/>
              <a:gd name="connsiteY18" fmla="*/ 133224 h 1217181"/>
              <a:gd name="connsiteX19" fmla="*/ 1764969 w 1849747"/>
              <a:gd name="connsiteY19" fmla="*/ 151390 h 1217181"/>
              <a:gd name="connsiteX20" fmla="*/ 1710468 w 1849747"/>
              <a:gd name="connsiteY20" fmla="*/ 205891 h 1217181"/>
              <a:gd name="connsiteX21" fmla="*/ 1643856 w 1849747"/>
              <a:gd name="connsiteY21" fmla="*/ 254336 h 1217181"/>
              <a:gd name="connsiteX22" fmla="*/ 1583300 w 1849747"/>
              <a:gd name="connsiteY22" fmla="*/ 284614 h 1217181"/>
              <a:gd name="connsiteX23" fmla="*/ 1546966 w 1849747"/>
              <a:gd name="connsiteY23" fmla="*/ 302781 h 1217181"/>
              <a:gd name="connsiteX24" fmla="*/ 1468243 w 1849747"/>
              <a:gd name="connsiteY24" fmla="*/ 345171 h 1217181"/>
              <a:gd name="connsiteX25" fmla="*/ 1437965 w 1849747"/>
              <a:gd name="connsiteY25" fmla="*/ 357282 h 1217181"/>
              <a:gd name="connsiteX26" fmla="*/ 1419798 w 1849747"/>
              <a:gd name="connsiteY26" fmla="*/ 363337 h 1217181"/>
              <a:gd name="connsiteX27" fmla="*/ 1347130 w 1849747"/>
              <a:gd name="connsiteY27" fmla="*/ 405727 h 1217181"/>
              <a:gd name="connsiteX28" fmla="*/ 1304741 w 1849747"/>
              <a:gd name="connsiteY28" fmla="*/ 436005 h 1217181"/>
              <a:gd name="connsiteX29" fmla="*/ 1335019 w 1849747"/>
              <a:gd name="connsiteY29" fmla="*/ 460228 h 1217181"/>
              <a:gd name="connsiteX30" fmla="*/ 1468243 w 1849747"/>
              <a:gd name="connsiteY30" fmla="*/ 466283 h 1217181"/>
              <a:gd name="connsiteX31" fmla="*/ 1649912 w 1849747"/>
              <a:gd name="connsiteY31" fmla="*/ 478394 h 1217181"/>
              <a:gd name="connsiteX32" fmla="*/ 1680190 w 1849747"/>
              <a:gd name="connsiteY32" fmla="*/ 484450 h 1217181"/>
              <a:gd name="connsiteX33" fmla="*/ 1771024 w 1849747"/>
              <a:gd name="connsiteY33" fmla="*/ 496561 h 1217181"/>
              <a:gd name="connsiteX34" fmla="*/ 1789191 w 1849747"/>
              <a:gd name="connsiteY34" fmla="*/ 508673 h 1217181"/>
              <a:gd name="connsiteX35" fmla="*/ 1837636 w 1849747"/>
              <a:gd name="connsiteY35" fmla="*/ 532895 h 1217181"/>
              <a:gd name="connsiteX36" fmla="*/ 1849747 w 1849747"/>
              <a:gd name="connsiteY36" fmla="*/ 551062 h 1217181"/>
              <a:gd name="connsiteX37" fmla="*/ 1813414 w 1849747"/>
              <a:gd name="connsiteY37" fmla="*/ 641896 h 1217181"/>
              <a:gd name="connsiteX38" fmla="*/ 1740746 w 1849747"/>
              <a:gd name="connsiteY38" fmla="*/ 696397 h 1217181"/>
              <a:gd name="connsiteX39" fmla="*/ 1722579 w 1849747"/>
              <a:gd name="connsiteY39" fmla="*/ 702453 h 1217181"/>
              <a:gd name="connsiteX40" fmla="*/ 1662023 w 1849747"/>
              <a:gd name="connsiteY40" fmla="*/ 714564 h 1217181"/>
              <a:gd name="connsiteX41" fmla="*/ 1595411 w 1849747"/>
              <a:gd name="connsiteY41" fmla="*/ 726675 h 1217181"/>
              <a:gd name="connsiteX42" fmla="*/ 1413742 w 1849747"/>
              <a:gd name="connsiteY42" fmla="*/ 720620 h 1217181"/>
              <a:gd name="connsiteX43" fmla="*/ 1219962 w 1849747"/>
              <a:gd name="connsiteY43" fmla="*/ 726675 h 1217181"/>
              <a:gd name="connsiteX44" fmla="*/ 1201795 w 1849747"/>
              <a:gd name="connsiteY44" fmla="*/ 732731 h 1217181"/>
              <a:gd name="connsiteX45" fmla="*/ 1177573 w 1849747"/>
              <a:gd name="connsiteY45" fmla="*/ 738786 h 1217181"/>
              <a:gd name="connsiteX46" fmla="*/ 1135183 w 1849747"/>
              <a:gd name="connsiteY46" fmla="*/ 756953 h 1217181"/>
              <a:gd name="connsiteX47" fmla="*/ 1062516 w 1849747"/>
              <a:gd name="connsiteY47" fmla="*/ 787232 h 1217181"/>
              <a:gd name="connsiteX48" fmla="*/ 1038293 w 1849747"/>
              <a:gd name="connsiteY48" fmla="*/ 805398 h 1217181"/>
              <a:gd name="connsiteX49" fmla="*/ 1008015 w 1849747"/>
              <a:gd name="connsiteY49" fmla="*/ 817510 h 1217181"/>
              <a:gd name="connsiteX50" fmla="*/ 977737 w 1849747"/>
              <a:gd name="connsiteY50" fmla="*/ 841732 h 1217181"/>
              <a:gd name="connsiteX51" fmla="*/ 941403 w 1849747"/>
              <a:gd name="connsiteY51" fmla="*/ 859899 h 1217181"/>
              <a:gd name="connsiteX52" fmla="*/ 899014 w 1849747"/>
              <a:gd name="connsiteY52" fmla="*/ 884122 h 1217181"/>
              <a:gd name="connsiteX53" fmla="*/ 856624 w 1849747"/>
              <a:gd name="connsiteY53" fmla="*/ 902288 h 1217181"/>
              <a:gd name="connsiteX54" fmla="*/ 771845 w 1849747"/>
              <a:gd name="connsiteY54" fmla="*/ 956789 h 1217181"/>
              <a:gd name="connsiteX55" fmla="*/ 729456 w 1849747"/>
              <a:gd name="connsiteY55" fmla="*/ 981012 h 1217181"/>
              <a:gd name="connsiteX56" fmla="*/ 614399 w 1849747"/>
              <a:gd name="connsiteY56" fmla="*/ 1035512 h 1217181"/>
              <a:gd name="connsiteX57" fmla="*/ 578065 w 1849747"/>
              <a:gd name="connsiteY57" fmla="*/ 1053679 h 1217181"/>
              <a:gd name="connsiteX58" fmla="*/ 541731 w 1849747"/>
              <a:gd name="connsiteY58" fmla="*/ 1071846 h 1217181"/>
              <a:gd name="connsiteX59" fmla="*/ 511453 w 1849747"/>
              <a:gd name="connsiteY59" fmla="*/ 1090013 h 1217181"/>
              <a:gd name="connsiteX60" fmla="*/ 366118 w 1849747"/>
              <a:gd name="connsiteY60" fmla="*/ 1150569 h 1217181"/>
              <a:gd name="connsiteX61" fmla="*/ 329784 w 1849747"/>
              <a:gd name="connsiteY61" fmla="*/ 1162681 h 1217181"/>
              <a:gd name="connsiteX62" fmla="*/ 269228 w 1849747"/>
              <a:gd name="connsiteY62" fmla="*/ 1192959 h 1217181"/>
              <a:gd name="connsiteX63" fmla="*/ 220783 w 1849747"/>
              <a:gd name="connsiteY63" fmla="*/ 1205070 h 1217181"/>
              <a:gd name="connsiteX64" fmla="*/ 202616 w 1849747"/>
              <a:gd name="connsiteY64" fmla="*/ 1211126 h 1217181"/>
              <a:gd name="connsiteX65" fmla="*/ 172338 w 1849747"/>
              <a:gd name="connsiteY65" fmla="*/ 1217181 h 1217181"/>
              <a:gd name="connsiteX66" fmla="*/ 14892 w 1849747"/>
              <a:gd name="connsiteY66" fmla="*/ 1211126 h 1217181"/>
              <a:gd name="connsiteX67" fmla="*/ 2780 w 1849747"/>
              <a:gd name="connsiteY67" fmla="*/ 1199014 h 1217181"/>
              <a:gd name="connsiteX68" fmla="*/ 20947 w 1849747"/>
              <a:gd name="connsiteY68" fmla="*/ 1114235 h 1217181"/>
              <a:gd name="connsiteX69" fmla="*/ 39114 w 1849747"/>
              <a:gd name="connsiteY69" fmla="*/ 1065790 h 1217181"/>
              <a:gd name="connsiteX70" fmla="*/ 57281 w 1849747"/>
              <a:gd name="connsiteY70" fmla="*/ 1047624 h 1217181"/>
              <a:gd name="connsiteX71" fmla="*/ 93615 w 1849747"/>
              <a:gd name="connsiteY71" fmla="*/ 999179 h 1217181"/>
              <a:gd name="connsiteX72" fmla="*/ 117837 w 1849747"/>
              <a:gd name="connsiteY72" fmla="*/ 968900 h 1217181"/>
              <a:gd name="connsiteX73" fmla="*/ 196561 w 1849747"/>
              <a:gd name="connsiteY73" fmla="*/ 884122 h 1217181"/>
              <a:gd name="connsiteX74" fmla="*/ 245006 w 1849747"/>
              <a:gd name="connsiteY74" fmla="*/ 847788 h 1217181"/>
              <a:gd name="connsiteX75" fmla="*/ 299506 w 1849747"/>
              <a:gd name="connsiteY75" fmla="*/ 805398 h 1217181"/>
              <a:gd name="connsiteX76" fmla="*/ 323729 w 1849747"/>
              <a:gd name="connsiteY76" fmla="*/ 787232 h 1217181"/>
              <a:gd name="connsiteX77" fmla="*/ 354007 w 1849747"/>
              <a:gd name="connsiteY77" fmla="*/ 775120 h 1217181"/>
              <a:gd name="connsiteX78" fmla="*/ 378230 w 1849747"/>
              <a:gd name="connsiteY78" fmla="*/ 756953 h 1217181"/>
              <a:gd name="connsiteX79" fmla="*/ 402452 w 1849747"/>
              <a:gd name="connsiteY79" fmla="*/ 744842 h 1217181"/>
              <a:gd name="connsiteX80" fmla="*/ 438786 w 1849747"/>
              <a:gd name="connsiteY80" fmla="*/ 720620 h 1217181"/>
              <a:gd name="connsiteX81" fmla="*/ 475120 w 1849747"/>
              <a:gd name="connsiteY81" fmla="*/ 696397 h 1217181"/>
              <a:gd name="connsiteX82" fmla="*/ 523565 w 1849747"/>
              <a:gd name="connsiteY82" fmla="*/ 647952 h 1217181"/>
              <a:gd name="connsiteX83" fmla="*/ 553843 w 1849747"/>
              <a:gd name="connsiteY83" fmla="*/ 623730 h 1217181"/>
              <a:gd name="connsiteX84" fmla="*/ 565954 w 1849747"/>
              <a:gd name="connsiteY84" fmla="*/ 605563 h 1217181"/>
              <a:gd name="connsiteX85" fmla="*/ 590177 w 1849747"/>
              <a:gd name="connsiteY85" fmla="*/ 575284 h 1217181"/>
              <a:gd name="connsiteX86" fmla="*/ 596232 w 1849747"/>
              <a:gd name="connsiteY86" fmla="*/ 532895 h 1217181"/>
              <a:gd name="connsiteX87" fmla="*/ 584121 w 1849747"/>
              <a:gd name="connsiteY87" fmla="*/ 454172 h 1217181"/>
              <a:gd name="connsiteX88" fmla="*/ 578065 w 1849747"/>
              <a:gd name="connsiteY88" fmla="*/ 423894 h 1217181"/>
              <a:gd name="connsiteX89" fmla="*/ 572010 w 1849747"/>
              <a:gd name="connsiteY89" fmla="*/ 405727 h 1217181"/>
              <a:gd name="connsiteX90" fmla="*/ 524179 w 1849747"/>
              <a:gd name="connsiteY90" fmla="*/ 395382 h 121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49747" h="1217181">
                <a:moveTo>
                  <a:pt x="524179" y="395382"/>
                </a:moveTo>
                <a:cubicBezTo>
                  <a:pt x="515096" y="377215"/>
                  <a:pt x="545256" y="347152"/>
                  <a:pt x="553228" y="327682"/>
                </a:cubicBezTo>
                <a:cubicBezTo>
                  <a:pt x="561200" y="308212"/>
                  <a:pt x="563833" y="287755"/>
                  <a:pt x="572010" y="278559"/>
                </a:cubicBezTo>
                <a:cubicBezTo>
                  <a:pt x="580187" y="269363"/>
                  <a:pt x="592604" y="275989"/>
                  <a:pt x="602288" y="272503"/>
                </a:cubicBezTo>
                <a:cubicBezTo>
                  <a:pt x="643198" y="257775"/>
                  <a:pt x="682577" y="239026"/>
                  <a:pt x="723400" y="224058"/>
                </a:cubicBezTo>
                <a:cubicBezTo>
                  <a:pt x="743186" y="216803"/>
                  <a:pt x="764092" y="212927"/>
                  <a:pt x="783957" y="205891"/>
                </a:cubicBezTo>
                <a:cubicBezTo>
                  <a:pt x="861012" y="178601"/>
                  <a:pt x="934420" y="139493"/>
                  <a:pt x="1014071" y="121112"/>
                </a:cubicBezTo>
                <a:cubicBezTo>
                  <a:pt x="1040312" y="115056"/>
                  <a:pt x="1066386" y="108227"/>
                  <a:pt x="1092794" y="102945"/>
                </a:cubicBezTo>
                <a:cubicBezTo>
                  <a:pt x="1116874" y="98129"/>
                  <a:pt x="1141557" y="96458"/>
                  <a:pt x="1165461" y="90834"/>
                </a:cubicBezTo>
                <a:cubicBezTo>
                  <a:pt x="1221587" y="77628"/>
                  <a:pt x="1292181" y="53155"/>
                  <a:pt x="1353186" y="42389"/>
                </a:cubicBezTo>
                <a:cubicBezTo>
                  <a:pt x="1369212" y="39561"/>
                  <a:pt x="1385605" y="39161"/>
                  <a:pt x="1401631" y="36333"/>
                </a:cubicBezTo>
                <a:cubicBezTo>
                  <a:pt x="1419958" y="33099"/>
                  <a:pt x="1437883" y="27872"/>
                  <a:pt x="1456131" y="24222"/>
                </a:cubicBezTo>
                <a:cubicBezTo>
                  <a:pt x="1489626" y="17523"/>
                  <a:pt x="1499978" y="17924"/>
                  <a:pt x="1534855" y="12111"/>
                </a:cubicBezTo>
                <a:cubicBezTo>
                  <a:pt x="1557911" y="8268"/>
                  <a:pt x="1567586" y="5442"/>
                  <a:pt x="1589355" y="0"/>
                </a:cubicBezTo>
                <a:cubicBezTo>
                  <a:pt x="1627707" y="2018"/>
                  <a:pt x="1666151" y="2728"/>
                  <a:pt x="1704412" y="6055"/>
                </a:cubicBezTo>
                <a:cubicBezTo>
                  <a:pt x="1747040" y="9762"/>
                  <a:pt x="1711790" y="11092"/>
                  <a:pt x="1746802" y="24222"/>
                </a:cubicBezTo>
                <a:cubicBezTo>
                  <a:pt x="1756439" y="27836"/>
                  <a:pt x="1766987" y="28259"/>
                  <a:pt x="1777080" y="30278"/>
                </a:cubicBezTo>
                <a:cubicBezTo>
                  <a:pt x="1783136" y="34315"/>
                  <a:pt x="1795247" y="35111"/>
                  <a:pt x="1795247" y="42389"/>
                </a:cubicBezTo>
                <a:cubicBezTo>
                  <a:pt x="1795247" y="73267"/>
                  <a:pt x="1785344" y="103473"/>
                  <a:pt x="1777080" y="133224"/>
                </a:cubicBezTo>
                <a:cubicBezTo>
                  <a:pt x="1775132" y="140236"/>
                  <a:pt x="1769887" y="146025"/>
                  <a:pt x="1764969" y="151390"/>
                </a:cubicBezTo>
                <a:cubicBezTo>
                  <a:pt x="1747608" y="170329"/>
                  <a:pt x="1730530" y="189841"/>
                  <a:pt x="1710468" y="205891"/>
                </a:cubicBezTo>
                <a:cubicBezTo>
                  <a:pt x="1687159" y="224539"/>
                  <a:pt x="1670296" y="239464"/>
                  <a:pt x="1643856" y="254336"/>
                </a:cubicBezTo>
                <a:cubicBezTo>
                  <a:pt x="1624186" y="265400"/>
                  <a:pt x="1603485" y="274521"/>
                  <a:pt x="1583300" y="284614"/>
                </a:cubicBezTo>
                <a:cubicBezTo>
                  <a:pt x="1571189" y="290670"/>
                  <a:pt x="1558577" y="295814"/>
                  <a:pt x="1546966" y="302781"/>
                </a:cubicBezTo>
                <a:cubicBezTo>
                  <a:pt x="1520431" y="318702"/>
                  <a:pt x="1497726" y="333378"/>
                  <a:pt x="1468243" y="345171"/>
                </a:cubicBezTo>
                <a:cubicBezTo>
                  <a:pt x="1458150" y="349208"/>
                  <a:pt x="1448143" y="353465"/>
                  <a:pt x="1437965" y="357282"/>
                </a:cubicBezTo>
                <a:cubicBezTo>
                  <a:pt x="1431988" y="359523"/>
                  <a:pt x="1425430" y="360333"/>
                  <a:pt x="1419798" y="363337"/>
                </a:cubicBezTo>
                <a:cubicBezTo>
                  <a:pt x="1395054" y="376534"/>
                  <a:pt x="1369564" y="388901"/>
                  <a:pt x="1347130" y="405727"/>
                </a:cubicBezTo>
                <a:cubicBezTo>
                  <a:pt x="1317086" y="428261"/>
                  <a:pt x="1331306" y="418296"/>
                  <a:pt x="1304741" y="436005"/>
                </a:cubicBezTo>
                <a:cubicBezTo>
                  <a:pt x="1295489" y="463758"/>
                  <a:pt x="1291066" y="457089"/>
                  <a:pt x="1335019" y="460228"/>
                </a:cubicBezTo>
                <a:cubicBezTo>
                  <a:pt x="1379360" y="463395"/>
                  <a:pt x="1423863" y="463723"/>
                  <a:pt x="1468243" y="466283"/>
                </a:cubicBezTo>
                <a:lnTo>
                  <a:pt x="1649912" y="478394"/>
                </a:lnTo>
                <a:cubicBezTo>
                  <a:pt x="1660005" y="480413"/>
                  <a:pt x="1669977" y="483173"/>
                  <a:pt x="1680190" y="484450"/>
                </a:cubicBezTo>
                <a:cubicBezTo>
                  <a:pt x="1775524" y="496367"/>
                  <a:pt x="1717545" y="483192"/>
                  <a:pt x="1771024" y="496561"/>
                </a:cubicBezTo>
                <a:cubicBezTo>
                  <a:pt x="1777080" y="500598"/>
                  <a:pt x="1782802" y="505188"/>
                  <a:pt x="1789191" y="508673"/>
                </a:cubicBezTo>
                <a:cubicBezTo>
                  <a:pt x="1805041" y="517318"/>
                  <a:pt x="1837636" y="532895"/>
                  <a:pt x="1837636" y="532895"/>
                </a:cubicBezTo>
                <a:cubicBezTo>
                  <a:pt x="1841673" y="538951"/>
                  <a:pt x="1849747" y="543784"/>
                  <a:pt x="1849747" y="551062"/>
                </a:cubicBezTo>
                <a:cubicBezTo>
                  <a:pt x="1849747" y="588842"/>
                  <a:pt x="1836017" y="614270"/>
                  <a:pt x="1813414" y="641896"/>
                </a:cubicBezTo>
                <a:cubicBezTo>
                  <a:pt x="1789236" y="671446"/>
                  <a:pt x="1775452" y="679044"/>
                  <a:pt x="1740746" y="696397"/>
                </a:cubicBezTo>
                <a:cubicBezTo>
                  <a:pt x="1735037" y="699252"/>
                  <a:pt x="1728717" y="700699"/>
                  <a:pt x="1722579" y="702453"/>
                </a:cubicBezTo>
                <a:cubicBezTo>
                  <a:pt x="1694470" y="710484"/>
                  <a:pt x="1694727" y="708617"/>
                  <a:pt x="1662023" y="714564"/>
                </a:cubicBezTo>
                <a:cubicBezTo>
                  <a:pt x="1569015" y="731476"/>
                  <a:pt x="1702367" y="708851"/>
                  <a:pt x="1595411" y="726675"/>
                </a:cubicBezTo>
                <a:cubicBezTo>
                  <a:pt x="1534855" y="724657"/>
                  <a:pt x="1474332" y="720620"/>
                  <a:pt x="1413742" y="720620"/>
                </a:cubicBezTo>
                <a:cubicBezTo>
                  <a:pt x="1349117" y="720620"/>
                  <a:pt x="1284482" y="722988"/>
                  <a:pt x="1219962" y="726675"/>
                </a:cubicBezTo>
                <a:cubicBezTo>
                  <a:pt x="1213589" y="727039"/>
                  <a:pt x="1207933" y="730977"/>
                  <a:pt x="1201795" y="732731"/>
                </a:cubicBezTo>
                <a:cubicBezTo>
                  <a:pt x="1193793" y="735017"/>
                  <a:pt x="1185575" y="736500"/>
                  <a:pt x="1177573" y="738786"/>
                </a:cubicBezTo>
                <a:cubicBezTo>
                  <a:pt x="1149176" y="746899"/>
                  <a:pt x="1167471" y="743115"/>
                  <a:pt x="1135183" y="756953"/>
                </a:cubicBezTo>
                <a:cubicBezTo>
                  <a:pt x="1082644" y="779470"/>
                  <a:pt x="1171160" y="728732"/>
                  <a:pt x="1062516" y="787232"/>
                </a:cubicBezTo>
                <a:cubicBezTo>
                  <a:pt x="1053630" y="792017"/>
                  <a:pt x="1047116" y="800497"/>
                  <a:pt x="1038293" y="805398"/>
                </a:cubicBezTo>
                <a:cubicBezTo>
                  <a:pt x="1028791" y="810677"/>
                  <a:pt x="1017336" y="811917"/>
                  <a:pt x="1008015" y="817510"/>
                </a:cubicBezTo>
                <a:cubicBezTo>
                  <a:pt x="996932" y="824160"/>
                  <a:pt x="988641" y="834793"/>
                  <a:pt x="977737" y="841732"/>
                </a:cubicBezTo>
                <a:cubicBezTo>
                  <a:pt x="966313" y="849002"/>
                  <a:pt x="953325" y="853479"/>
                  <a:pt x="941403" y="859899"/>
                </a:cubicBezTo>
                <a:cubicBezTo>
                  <a:pt x="927074" y="867615"/>
                  <a:pt x="913570" y="876844"/>
                  <a:pt x="899014" y="884122"/>
                </a:cubicBezTo>
                <a:cubicBezTo>
                  <a:pt x="885264" y="890997"/>
                  <a:pt x="869971" y="894661"/>
                  <a:pt x="856624" y="902288"/>
                </a:cubicBezTo>
                <a:cubicBezTo>
                  <a:pt x="827455" y="918956"/>
                  <a:pt x="800410" y="939106"/>
                  <a:pt x="771845" y="956789"/>
                </a:cubicBezTo>
                <a:cubicBezTo>
                  <a:pt x="758008" y="965355"/>
                  <a:pt x="744414" y="974601"/>
                  <a:pt x="729456" y="981012"/>
                </a:cubicBezTo>
                <a:cubicBezTo>
                  <a:pt x="662178" y="1009846"/>
                  <a:pt x="700811" y="992307"/>
                  <a:pt x="614399" y="1035512"/>
                </a:cubicBezTo>
                <a:lnTo>
                  <a:pt x="578065" y="1053679"/>
                </a:lnTo>
                <a:cubicBezTo>
                  <a:pt x="565954" y="1059735"/>
                  <a:pt x="553342" y="1064879"/>
                  <a:pt x="541731" y="1071846"/>
                </a:cubicBezTo>
                <a:cubicBezTo>
                  <a:pt x="531638" y="1077902"/>
                  <a:pt x="522193" y="1085198"/>
                  <a:pt x="511453" y="1090013"/>
                </a:cubicBezTo>
                <a:cubicBezTo>
                  <a:pt x="463563" y="1111481"/>
                  <a:pt x="415907" y="1133972"/>
                  <a:pt x="366118" y="1150569"/>
                </a:cubicBezTo>
                <a:cubicBezTo>
                  <a:pt x="354007" y="1154606"/>
                  <a:pt x="341480" y="1157564"/>
                  <a:pt x="329784" y="1162681"/>
                </a:cubicBezTo>
                <a:cubicBezTo>
                  <a:pt x="309108" y="1171727"/>
                  <a:pt x="291122" y="1187486"/>
                  <a:pt x="269228" y="1192959"/>
                </a:cubicBezTo>
                <a:cubicBezTo>
                  <a:pt x="253080" y="1196996"/>
                  <a:pt x="236574" y="1199806"/>
                  <a:pt x="220783" y="1205070"/>
                </a:cubicBezTo>
                <a:cubicBezTo>
                  <a:pt x="214727" y="1207089"/>
                  <a:pt x="208809" y="1209578"/>
                  <a:pt x="202616" y="1211126"/>
                </a:cubicBezTo>
                <a:cubicBezTo>
                  <a:pt x="192631" y="1213622"/>
                  <a:pt x="182431" y="1215163"/>
                  <a:pt x="172338" y="1217181"/>
                </a:cubicBezTo>
                <a:cubicBezTo>
                  <a:pt x="119856" y="1215163"/>
                  <a:pt x="67114" y="1216721"/>
                  <a:pt x="14892" y="1211126"/>
                </a:cubicBezTo>
                <a:cubicBezTo>
                  <a:pt x="9215" y="1210518"/>
                  <a:pt x="3218" y="1204707"/>
                  <a:pt x="2780" y="1199014"/>
                </a:cubicBezTo>
                <a:cubicBezTo>
                  <a:pt x="-3748" y="1114153"/>
                  <a:pt x="792" y="1154544"/>
                  <a:pt x="20947" y="1114235"/>
                </a:cubicBezTo>
                <a:cubicBezTo>
                  <a:pt x="35035" y="1086060"/>
                  <a:pt x="16809" y="1101478"/>
                  <a:pt x="39114" y="1065790"/>
                </a:cubicBezTo>
                <a:cubicBezTo>
                  <a:pt x="43653" y="1058528"/>
                  <a:pt x="52143" y="1054475"/>
                  <a:pt x="57281" y="1047624"/>
                </a:cubicBezTo>
                <a:cubicBezTo>
                  <a:pt x="146688" y="928416"/>
                  <a:pt x="18498" y="1085027"/>
                  <a:pt x="93615" y="999179"/>
                </a:cubicBezTo>
                <a:cubicBezTo>
                  <a:pt x="102126" y="989452"/>
                  <a:pt x="109372" y="978667"/>
                  <a:pt x="117837" y="968900"/>
                </a:cubicBezTo>
                <a:cubicBezTo>
                  <a:pt x="126655" y="958725"/>
                  <a:pt x="175555" y="902794"/>
                  <a:pt x="196561" y="884122"/>
                </a:cubicBezTo>
                <a:cubicBezTo>
                  <a:pt x="240342" y="845205"/>
                  <a:pt x="211681" y="872782"/>
                  <a:pt x="245006" y="847788"/>
                </a:cubicBezTo>
                <a:cubicBezTo>
                  <a:pt x="263418" y="833979"/>
                  <a:pt x="281264" y="819430"/>
                  <a:pt x="299506" y="805398"/>
                </a:cubicBezTo>
                <a:cubicBezTo>
                  <a:pt x="307506" y="799244"/>
                  <a:pt x="314358" y="790981"/>
                  <a:pt x="323729" y="787232"/>
                </a:cubicBezTo>
                <a:cubicBezTo>
                  <a:pt x="333822" y="783195"/>
                  <a:pt x="344505" y="780399"/>
                  <a:pt x="354007" y="775120"/>
                </a:cubicBezTo>
                <a:cubicBezTo>
                  <a:pt x="362830" y="770218"/>
                  <a:pt x="369671" y="762302"/>
                  <a:pt x="378230" y="756953"/>
                </a:cubicBezTo>
                <a:cubicBezTo>
                  <a:pt x="385885" y="752169"/>
                  <a:pt x="395106" y="750089"/>
                  <a:pt x="402452" y="744842"/>
                </a:cubicBezTo>
                <a:cubicBezTo>
                  <a:pt x="442141" y="716493"/>
                  <a:pt x="399817" y="733608"/>
                  <a:pt x="438786" y="720620"/>
                </a:cubicBezTo>
                <a:cubicBezTo>
                  <a:pt x="450897" y="712546"/>
                  <a:pt x="464827" y="706690"/>
                  <a:pt x="475120" y="696397"/>
                </a:cubicBezTo>
                <a:cubicBezTo>
                  <a:pt x="491268" y="680249"/>
                  <a:pt x="504563" y="660620"/>
                  <a:pt x="523565" y="647952"/>
                </a:cubicBezTo>
                <a:cubicBezTo>
                  <a:pt x="537051" y="638961"/>
                  <a:pt x="543983" y="636054"/>
                  <a:pt x="553843" y="623730"/>
                </a:cubicBezTo>
                <a:cubicBezTo>
                  <a:pt x="558390" y="618047"/>
                  <a:pt x="561408" y="611246"/>
                  <a:pt x="565954" y="605563"/>
                </a:cubicBezTo>
                <a:cubicBezTo>
                  <a:pt x="600477" y="562407"/>
                  <a:pt x="552888" y="631214"/>
                  <a:pt x="590177" y="575284"/>
                </a:cubicBezTo>
                <a:cubicBezTo>
                  <a:pt x="592195" y="561154"/>
                  <a:pt x="596232" y="547168"/>
                  <a:pt x="596232" y="532895"/>
                </a:cubicBezTo>
                <a:cubicBezTo>
                  <a:pt x="596232" y="489984"/>
                  <a:pt x="591435" y="487084"/>
                  <a:pt x="584121" y="454172"/>
                </a:cubicBezTo>
                <a:cubicBezTo>
                  <a:pt x="581888" y="444125"/>
                  <a:pt x="580561" y="433879"/>
                  <a:pt x="578065" y="423894"/>
                </a:cubicBezTo>
                <a:cubicBezTo>
                  <a:pt x="576517" y="417701"/>
                  <a:pt x="573558" y="411920"/>
                  <a:pt x="572010" y="405727"/>
                </a:cubicBezTo>
                <a:lnTo>
                  <a:pt x="524179" y="395382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F045BEAD-CF07-4704-8C06-E77F390A653C}"/>
              </a:ext>
            </a:extLst>
          </p:cNvPr>
          <p:cNvSpPr/>
          <p:nvPr/>
        </p:nvSpPr>
        <p:spPr>
          <a:xfrm>
            <a:off x="2489364" y="2795372"/>
            <a:ext cx="1482501" cy="714564"/>
          </a:xfrm>
          <a:custGeom>
            <a:avLst/>
            <a:gdLst>
              <a:gd name="connsiteX0" fmla="*/ 477166 w 1482501"/>
              <a:gd name="connsiteY0" fmla="*/ 121112 h 714564"/>
              <a:gd name="connsiteX1" fmla="*/ 477166 w 1482501"/>
              <a:gd name="connsiteY1" fmla="*/ 121112 h 714564"/>
              <a:gd name="connsiteX2" fmla="*/ 555889 w 1482501"/>
              <a:gd name="connsiteY2" fmla="*/ 90834 h 714564"/>
              <a:gd name="connsiteX3" fmla="*/ 586168 w 1482501"/>
              <a:gd name="connsiteY3" fmla="*/ 78723 h 714564"/>
              <a:gd name="connsiteX4" fmla="*/ 646724 w 1482501"/>
              <a:gd name="connsiteY4" fmla="*/ 60556 h 714564"/>
              <a:gd name="connsiteX5" fmla="*/ 677002 w 1482501"/>
              <a:gd name="connsiteY5" fmla="*/ 48445 h 714564"/>
              <a:gd name="connsiteX6" fmla="*/ 719391 w 1482501"/>
              <a:gd name="connsiteY6" fmla="*/ 42389 h 714564"/>
              <a:gd name="connsiteX7" fmla="*/ 761781 w 1482501"/>
              <a:gd name="connsiteY7" fmla="*/ 30278 h 714564"/>
              <a:gd name="connsiteX8" fmla="*/ 858671 w 1482501"/>
              <a:gd name="connsiteY8" fmla="*/ 18167 h 714564"/>
              <a:gd name="connsiteX9" fmla="*/ 907116 w 1482501"/>
              <a:gd name="connsiteY9" fmla="*/ 12111 h 714564"/>
              <a:gd name="connsiteX10" fmla="*/ 961617 w 1482501"/>
              <a:gd name="connsiteY10" fmla="*/ 6055 h 714564"/>
              <a:gd name="connsiteX11" fmla="*/ 997950 w 1482501"/>
              <a:gd name="connsiteY11" fmla="*/ 0 h 714564"/>
              <a:gd name="connsiteX12" fmla="*/ 1312843 w 1482501"/>
              <a:gd name="connsiteY12" fmla="*/ 12111 h 714564"/>
              <a:gd name="connsiteX13" fmla="*/ 1343121 w 1482501"/>
              <a:gd name="connsiteY13" fmla="*/ 18167 h 714564"/>
              <a:gd name="connsiteX14" fmla="*/ 1379455 w 1482501"/>
              <a:gd name="connsiteY14" fmla="*/ 24222 h 714564"/>
              <a:gd name="connsiteX15" fmla="*/ 1403678 w 1482501"/>
              <a:gd name="connsiteY15" fmla="*/ 36334 h 714564"/>
              <a:gd name="connsiteX16" fmla="*/ 1470289 w 1482501"/>
              <a:gd name="connsiteY16" fmla="*/ 54501 h 714564"/>
              <a:gd name="connsiteX17" fmla="*/ 1482401 w 1482501"/>
              <a:gd name="connsiteY17" fmla="*/ 78723 h 714564"/>
              <a:gd name="connsiteX18" fmla="*/ 1458178 w 1482501"/>
              <a:gd name="connsiteY18" fmla="*/ 193780 h 714564"/>
              <a:gd name="connsiteX19" fmla="*/ 1440011 w 1482501"/>
              <a:gd name="connsiteY19" fmla="*/ 205891 h 714564"/>
              <a:gd name="connsiteX20" fmla="*/ 1421844 w 1482501"/>
              <a:gd name="connsiteY20" fmla="*/ 230114 h 714564"/>
              <a:gd name="connsiteX21" fmla="*/ 1258342 w 1482501"/>
              <a:gd name="connsiteY21" fmla="*/ 357282 h 714564"/>
              <a:gd name="connsiteX22" fmla="*/ 1185675 w 1482501"/>
              <a:gd name="connsiteY22" fmla="*/ 393616 h 714564"/>
              <a:gd name="connsiteX23" fmla="*/ 1155397 w 1482501"/>
              <a:gd name="connsiteY23" fmla="*/ 411783 h 714564"/>
              <a:gd name="connsiteX24" fmla="*/ 1119063 w 1482501"/>
              <a:gd name="connsiteY24" fmla="*/ 429950 h 714564"/>
              <a:gd name="connsiteX25" fmla="*/ 1058507 w 1482501"/>
              <a:gd name="connsiteY25" fmla="*/ 466283 h 714564"/>
              <a:gd name="connsiteX26" fmla="*/ 1034284 w 1482501"/>
              <a:gd name="connsiteY26" fmla="*/ 478395 h 714564"/>
              <a:gd name="connsiteX27" fmla="*/ 1004006 w 1482501"/>
              <a:gd name="connsiteY27" fmla="*/ 496561 h 714564"/>
              <a:gd name="connsiteX28" fmla="*/ 943450 w 1482501"/>
              <a:gd name="connsiteY28" fmla="*/ 520784 h 714564"/>
              <a:gd name="connsiteX29" fmla="*/ 901060 w 1482501"/>
              <a:gd name="connsiteY29" fmla="*/ 538951 h 714564"/>
              <a:gd name="connsiteX30" fmla="*/ 804170 w 1482501"/>
              <a:gd name="connsiteY30" fmla="*/ 569229 h 714564"/>
              <a:gd name="connsiteX31" fmla="*/ 755725 w 1482501"/>
              <a:gd name="connsiteY31" fmla="*/ 587396 h 714564"/>
              <a:gd name="connsiteX32" fmla="*/ 695169 w 1482501"/>
              <a:gd name="connsiteY32" fmla="*/ 599507 h 714564"/>
              <a:gd name="connsiteX33" fmla="*/ 561945 w 1482501"/>
              <a:gd name="connsiteY33" fmla="*/ 647952 h 714564"/>
              <a:gd name="connsiteX34" fmla="*/ 519556 w 1482501"/>
              <a:gd name="connsiteY34" fmla="*/ 666119 h 714564"/>
              <a:gd name="connsiteX35" fmla="*/ 422666 w 1482501"/>
              <a:gd name="connsiteY35" fmla="*/ 696397 h 714564"/>
              <a:gd name="connsiteX36" fmla="*/ 362109 w 1482501"/>
              <a:gd name="connsiteY36" fmla="*/ 708508 h 714564"/>
              <a:gd name="connsiteX37" fmla="*/ 131995 w 1482501"/>
              <a:gd name="connsiteY37" fmla="*/ 714564 h 714564"/>
              <a:gd name="connsiteX38" fmla="*/ 35105 w 1482501"/>
              <a:gd name="connsiteY38" fmla="*/ 702453 h 714564"/>
              <a:gd name="connsiteX39" fmla="*/ 16938 w 1482501"/>
              <a:gd name="connsiteY39" fmla="*/ 696397 h 714564"/>
              <a:gd name="connsiteX40" fmla="*/ 16938 w 1482501"/>
              <a:gd name="connsiteY40" fmla="*/ 454172 h 714564"/>
              <a:gd name="connsiteX41" fmla="*/ 29050 w 1482501"/>
              <a:gd name="connsiteY41" fmla="*/ 436005 h 714564"/>
              <a:gd name="connsiteX42" fmla="*/ 35105 w 1482501"/>
              <a:gd name="connsiteY42" fmla="*/ 417838 h 714564"/>
              <a:gd name="connsiteX43" fmla="*/ 71439 w 1482501"/>
              <a:gd name="connsiteY43" fmla="*/ 381505 h 714564"/>
              <a:gd name="connsiteX44" fmla="*/ 107773 w 1482501"/>
              <a:gd name="connsiteY44" fmla="*/ 363338 h 714564"/>
              <a:gd name="connsiteX45" fmla="*/ 131995 w 1482501"/>
              <a:gd name="connsiteY45" fmla="*/ 339115 h 714564"/>
              <a:gd name="connsiteX46" fmla="*/ 150162 w 1482501"/>
              <a:gd name="connsiteY46" fmla="*/ 333059 h 714564"/>
              <a:gd name="connsiteX47" fmla="*/ 222830 w 1482501"/>
              <a:gd name="connsiteY47" fmla="*/ 284614 h 714564"/>
              <a:gd name="connsiteX48" fmla="*/ 247052 w 1482501"/>
              <a:gd name="connsiteY48" fmla="*/ 272503 h 714564"/>
              <a:gd name="connsiteX49" fmla="*/ 301553 w 1482501"/>
              <a:gd name="connsiteY49" fmla="*/ 254336 h 714564"/>
              <a:gd name="connsiteX50" fmla="*/ 319720 w 1482501"/>
              <a:gd name="connsiteY50" fmla="*/ 248281 h 714564"/>
              <a:gd name="connsiteX51" fmla="*/ 362109 w 1482501"/>
              <a:gd name="connsiteY51" fmla="*/ 230114 h 714564"/>
              <a:gd name="connsiteX52" fmla="*/ 386332 w 1482501"/>
              <a:gd name="connsiteY52" fmla="*/ 205891 h 714564"/>
              <a:gd name="connsiteX53" fmla="*/ 404499 w 1482501"/>
              <a:gd name="connsiteY53" fmla="*/ 187724 h 714564"/>
              <a:gd name="connsiteX54" fmla="*/ 422666 w 1482501"/>
              <a:gd name="connsiteY54" fmla="*/ 181669 h 714564"/>
              <a:gd name="connsiteX55" fmla="*/ 434777 w 1482501"/>
              <a:gd name="connsiteY55" fmla="*/ 169557 h 714564"/>
              <a:gd name="connsiteX56" fmla="*/ 477166 w 1482501"/>
              <a:gd name="connsiteY56" fmla="*/ 151391 h 714564"/>
              <a:gd name="connsiteX57" fmla="*/ 489278 w 1482501"/>
              <a:gd name="connsiteY57" fmla="*/ 139279 h 714564"/>
              <a:gd name="connsiteX58" fmla="*/ 507444 w 1482501"/>
              <a:gd name="connsiteY58" fmla="*/ 127168 h 714564"/>
              <a:gd name="connsiteX59" fmla="*/ 477166 w 1482501"/>
              <a:gd name="connsiteY59" fmla="*/ 121112 h 714564"/>
              <a:gd name="connsiteX0" fmla="*/ 477166 w 1482501"/>
              <a:gd name="connsiteY0" fmla="*/ 121112 h 714564"/>
              <a:gd name="connsiteX1" fmla="*/ 477166 w 1482501"/>
              <a:gd name="connsiteY1" fmla="*/ 121112 h 714564"/>
              <a:gd name="connsiteX2" fmla="*/ 555889 w 1482501"/>
              <a:gd name="connsiteY2" fmla="*/ 90834 h 714564"/>
              <a:gd name="connsiteX3" fmla="*/ 586168 w 1482501"/>
              <a:gd name="connsiteY3" fmla="*/ 78723 h 714564"/>
              <a:gd name="connsiteX4" fmla="*/ 646724 w 1482501"/>
              <a:gd name="connsiteY4" fmla="*/ 60556 h 714564"/>
              <a:gd name="connsiteX5" fmla="*/ 677002 w 1482501"/>
              <a:gd name="connsiteY5" fmla="*/ 48445 h 714564"/>
              <a:gd name="connsiteX6" fmla="*/ 719391 w 1482501"/>
              <a:gd name="connsiteY6" fmla="*/ 42389 h 714564"/>
              <a:gd name="connsiteX7" fmla="*/ 761781 w 1482501"/>
              <a:gd name="connsiteY7" fmla="*/ 30278 h 714564"/>
              <a:gd name="connsiteX8" fmla="*/ 858671 w 1482501"/>
              <a:gd name="connsiteY8" fmla="*/ 18167 h 714564"/>
              <a:gd name="connsiteX9" fmla="*/ 907116 w 1482501"/>
              <a:gd name="connsiteY9" fmla="*/ 12111 h 714564"/>
              <a:gd name="connsiteX10" fmla="*/ 961617 w 1482501"/>
              <a:gd name="connsiteY10" fmla="*/ 6055 h 714564"/>
              <a:gd name="connsiteX11" fmla="*/ 997950 w 1482501"/>
              <a:gd name="connsiteY11" fmla="*/ 0 h 714564"/>
              <a:gd name="connsiteX12" fmla="*/ 1312843 w 1482501"/>
              <a:gd name="connsiteY12" fmla="*/ 12111 h 714564"/>
              <a:gd name="connsiteX13" fmla="*/ 1343121 w 1482501"/>
              <a:gd name="connsiteY13" fmla="*/ 18167 h 714564"/>
              <a:gd name="connsiteX14" fmla="*/ 1379455 w 1482501"/>
              <a:gd name="connsiteY14" fmla="*/ 24222 h 714564"/>
              <a:gd name="connsiteX15" fmla="*/ 1403678 w 1482501"/>
              <a:gd name="connsiteY15" fmla="*/ 36334 h 714564"/>
              <a:gd name="connsiteX16" fmla="*/ 1470289 w 1482501"/>
              <a:gd name="connsiteY16" fmla="*/ 54501 h 714564"/>
              <a:gd name="connsiteX17" fmla="*/ 1482401 w 1482501"/>
              <a:gd name="connsiteY17" fmla="*/ 78723 h 714564"/>
              <a:gd name="connsiteX18" fmla="*/ 1458178 w 1482501"/>
              <a:gd name="connsiteY18" fmla="*/ 193780 h 714564"/>
              <a:gd name="connsiteX19" fmla="*/ 1440011 w 1482501"/>
              <a:gd name="connsiteY19" fmla="*/ 205891 h 714564"/>
              <a:gd name="connsiteX20" fmla="*/ 1421844 w 1482501"/>
              <a:gd name="connsiteY20" fmla="*/ 230114 h 714564"/>
              <a:gd name="connsiteX21" fmla="*/ 1258342 w 1482501"/>
              <a:gd name="connsiteY21" fmla="*/ 357282 h 714564"/>
              <a:gd name="connsiteX22" fmla="*/ 1185675 w 1482501"/>
              <a:gd name="connsiteY22" fmla="*/ 393616 h 714564"/>
              <a:gd name="connsiteX23" fmla="*/ 1155397 w 1482501"/>
              <a:gd name="connsiteY23" fmla="*/ 411783 h 714564"/>
              <a:gd name="connsiteX24" fmla="*/ 1119063 w 1482501"/>
              <a:gd name="connsiteY24" fmla="*/ 429950 h 714564"/>
              <a:gd name="connsiteX25" fmla="*/ 1058507 w 1482501"/>
              <a:gd name="connsiteY25" fmla="*/ 466283 h 714564"/>
              <a:gd name="connsiteX26" fmla="*/ 1034284 w 1482501"/>
              <a:gd name="connsiteY26" fmla="*/ 478395 h 714564"/>
              <a:gd name="connsiteX27" fmla="*/ 1004006 w 1482501"/>
              <a:gd name="connsiteY27" fmla="*/ 496561 h 714564"/>
              <a:gd name="connsiteX28" fmla="*/ 943450 w 1482501"/>
              <a:gd name="connsiteY28" fmla="*/ 520784 h 714564"/>
              <a:gd name="connsiteX29" fmla="*/ 901060 w 1482501"/>
              <a:gd name="connsiteY29" fmla="*/ 538951 h 714564"/>
              <a:gd name="connsiteX30" fmla="*/ 804170 w 1482501"/>
              <a:gd name="connsiteY30" fmla="*/ 569229 h 714564"/>
              <a:gd name="connsiteX31" fmla="*/ 755725 w 1482501"/>
              <a:gd name="connsiteY31" fmla="*/ 587396 h 714564"/>
              <a:gd name="connsiteX32" fmla="*/ 695169 w 1482501"/>
              <a:gd name="connsiteY32" fmla="*/ 599507 h 714564"/>
              <a:gd name="connsiteX33" fmla="*/ 561945 w 1482501"/>
              <a:gd name="connsiteY33" fmla="*/ 647952 h 714564"/>
              <a:gd name="connsiteX34" fmla="*/ 519556 w 1482501"/>
              <a:gd name="connsiteY34" fmla="*/ 666119 h 714564"/>
              <a:gd name="connsiteX35" fmla="*/ 422666 w 1482501"/>
              <a:gd name="connsiteY35" fmla="*/ 696397 h 714564"/>
              <a:gd name="connsiteX36" fmla="*/ 362109 w 1482501"/>
              <a:gd name="connsiteY36" fmla="*/ 708508 h 714564"/>
              <a:gd name="connsiteX37" fmla="*/ 131995 w 1482501"/>
              <a:gd name="connsiteY37" fmla="*/ 714564 h 714564"/>
              <a:gd name="connsiteX38" fmla="*/ 35105 w 1482501"/>
              <a:gd name="connsiteY38" fmla="*/ 702453 h 714564"/>
              <a:gd name="connsiteX39" fmla="*/ 16938 w 1482501"/>
              <a:gd name="connsiteY39" fmla="*/ 696397 h 714564"/>
              <a:gd name="connsiteX40" fmla="*/ 16938 w 1482501"/>
              <a:gd name="connsiteY40" fmla="*/ 454172 h 714564"/>
              <a:gd name="connsiteX41" fmla="*/ 29050 w 1482501"/>
              <a:gd name="connsiteY41" fmla="*/ 436005 h 714564"/>
              <a:gd name="connsiteX42" fmla="*/ 35105 w 1482501"/>
              <a:gd name="connsiteY42" fmla="*/ 417838 h 714564"/>
              <a:gd name="connsiteX43" fmla="*/ 71439 w 1482501"/>
              <a:gd name="connsiteY43" fmla="*/ 381505 h 714564"/>
              <a:gd name="connsiteX44" fmla="*/ 107773 w 1482501"/>
              <a:gd name="connsiteY44" fmla="*/ 363338 h 714564"/>
              <a:gd name="connsiteX45" fmla="*/ 131995 w 1482501"/>
              <a:gd name="connsiteY45" fmla="*/ 339115 h 714564"/>
              <a:gd name="connsiteX46" fmla="*/ 150162 w 1482501"/>
              <a:gd name="connsiteY46" fmla="*/ 333059 h 714564"/>
              <a:gd name="connsiteX47" fmla="*/ 222830 w 1482501"/>
              <a:gd name="connsiteY47" fmla="*/ 284614 h 714564"/>
              <a:gd name="connsiteX48" fmla="*/ 247052 w 1482501"/>
              <a:gd name="connsiteY48" fmla="*/ 272503 h 714564"/>
              <a:gd name="connsiteX49" fmla="*/ 301553 w 1482501"/>
              <a:gd name="connsiteY49" fmla="*/ 254336 h 714564"/>
              <a:gd name="connsiteX50" fmla="*/ 319720 w 1482501"/>
              <a:gd name="connsiteY50" fmla="*/ 248281 h 714564"/>
              <a:gd name="connsiteX51" fmla="*/ 362109 w 1482501"/>
              <a:gd name="connsiteY51" fmla="*/ 230114 h 714564"/>
              <a:gd name="connsiteX52" fmla="*/ 386332 w 1482501"/>
              <a:gd name="connsiteY52" fmla="*/ 205891 h 714564"/>
              <a:gd name="connsiteX53" fmla="*/ 404499 w 1482501"/>
              <a:gd name="connsiteY53" fmla="*/ 187724 h 714564"/>
              <a:gd name="connsiteX54" fmla="*/ 422666 w 1482501"/>
              <a:gd name="connsiteY54" fmla="*/ 181669 h 714564"/>
              <a:gd name="connsiteX55" fmla="*/ 434777 w 1482501"/>
              <a:gd name="connsiteY55" fmla="*/ 169557 h 714564"/>
              <a:gd name="connsiteX56" fmla="*/ 477166 w 1482501"/>
              <a:gd name="connsiteY56" fmla="*/ 151391 h 714564"/>
              <a:gd name="connsiteX57" fmla="*/ 489278 w 1482501"/>
              <a:gd name="connsiteY57" fmla="*/ 139279 h 714564"/>
              <a:gd name="connsiteX58" fmla="*/ 477166 w 1482501"/>
              <a:gd name="connsiteY58" fmla="*/ 121112 h 714564"/>
              <a:gd name="connsiteX0" fmla="*/ 477166 w 1482501"/>
              <a:gd name="connsiteY0" fmla="*/ 121112 h 714564"/>
              <a:gd name="connsiteX1" fmla="*/ 477166 w 1482501"/>
              <a:gd name="connsiteY1" fmla="*/ 121112 h 714564"/>
              <a:gd name="connsiteX2" fmla="*/ 555889 w 1482501"/>
              <a:gd name="connsiteY2" fmla="*/ 90834 h 714564"/>
              <a:gd name="connsiteX3" fmla="*/ 586168 w 1482501"/>
              <a:gd name="connsiteY3" fmla="*/ 78723 h 714564"/>
              <a:gd name="connsiteX4" fmla="*/ 646724 w 1482501"/>
              <a:gd name="connsiteY4" fmla="*/ 60556 h 714564"/>
              <a:gd name="connsiteX5" fmla="*/ 677002 w 1482501"/>
              <a:gd name="connsiteY5" fmla="*/ 48445 h 714564"/>
              <a:gd name="connsiteX6" fmla="*/ 719391 w 1482501"/>
              <a:gd name="connsiteY6" fmla="*/ 42389 h 714564"/>
              <a:gd name="connsiteX7" fmla="*/ 761781 w 1482501"/>
              <a:gd name="connsiteY7" fmla="*/ 30278 h 714564"/>
              <a:gd name="connsiteX8" fmla="*/ 858671 w 1482501"/>
              <a:gd name="connsiteY8" fmla="*/ 18167 h 714564"/>
              <a:gd name="connsiteX9" fmla="*/ 907116 w 1482501"/>
              <a:gd name="connsiteY9" fmla="*/ 12111 h 714564"/>
              <a:gd name="connsiteX10" fmla="*/ 961617 w 1482501"/>
              <a:gd name="connsiteY10" fmla="*/ 6055 h 714564"/>
              <a:gd name="connsiteX11" fmla="*/ 997950 w 1482501"/>
              <a:gd name="connsiteY11" fmla="*/ 0 h 714564"/>
              <a:gd name="connsiteX12" fmla="*/ 1312843 w 1482501"/>
              <a:gd name="connsiteY12" fmla="*/ 12111 h 714564"/>
              <a:gd name="connsiteX13" fmla="*/ 1343121 w 1482501"/>
              <a:gd name="connsiteY13" fmla="*/ 18167 h 714564"/>
              <a:gd name="connsiteX14" fmla="*/ 1379455 w 1482501"/>
              <a:gd name="connsiteY14" fmla="*/ 24222 h 714564"/>
              <a:gd name="connsiteX15" fmla="*/ 1403678 w 1482501"/>
              <a:gd name="connsiteY15" fmla="*/ 36334 h 714564"/>
              <a:gd name="connsiteX16" fmla="*/ 1470289 w 1482501"/>
              <a:gd name="connsiteY16" fmla="*/ 54501 h 714564"/>
              <a:gd name="connsiteX17" fmla="*/ 1482401 w 1482501"/>
              <a:gd name="connsiteY17" fmla="*/ 78723 h 714564"/>
              <a:gd name="connsiteX18" fmla="*/ 1458178 w 1482501"/>
              <a:gd name="connsiteY18" fmla="*/ 193780 h 714564"/>
              <a:gd name="connsiteX19" fmla="*/ 1440011 w 1482501"/>
              <a:gd name="connsiteY19" fmla="*/ 205891 h 714564"/>
              <a:gd name="connsiteX20" fmla="*/ 1421844 w 1482501"/>
              <a:gd name="connsiteY20" fmla="*/ 230114 h 714564"/>
              <a:gd name="connsiteX21" fmla="*/ 1258342 w 1482501"/>
              <a:gd name="connsiteY21" fmla="*/ 357282 h 714564"/>
              <a:gd name="connsiteX22" fmla="*/ 1185675 w 1482501"/>
              <a:gd name="connsiteY22" fmla="*/ 393616 h 714564"/>
              <a:gd name="connsiteX23" fmla="*/ 1155397 w 1482501"/>
              <a:gd name="connsiteY23" fmla="*/ 411783 h 714564"/>
              <a:gd name="connsiteX24" fmla="*/ 1119063 w 1482501"/>
              <a:gd name="connsiteY24" fmla="*/ 429950 h 714564"/>
              <a:gd name="connsiteX25" fmla="*/ 1058507 w 1482501"/>
              <a:gd name="connsiteY25" fmla="*/ 466283 h 714564"/>
              <a:gd name="connsiteX26" fmla="*/ 1034284 w 1482501"/>
              <a:gd name="connsiteY26" fmla="*/ 478395 h 714564"/>
              <a:gd name="connsiteX27" fmla="*/ 1004006 w 1482501"/>
              <a:gd name="connsiteY27" fmla="*/ 496561 h 714564"/>
              <a:gd name="connsiteX28" fmla="*/ 943450 w 1482501"/>
              <a:gd name="connsiteY28" fmla="*/ 520784 h 714564"/>
              <a:gd name="connsiteX29" fmla="*/ 901060 w 1482501"/>
              <a:gd name="connsiteY29" fmla="*/ 538951 h 714564"/>
              <a:gd name="connsiteX30" fmla="*/ 804170 w 1482501"/>
              <a:gd name="connsiteY30" fmla="*/ 569229 h 714564"/>
              <a:gd name="connsiteX31" fmla="*/ 755725 w 1482501"/>
              <a:gd name="connsiteY31" fmla="*/ 587396 h 714564"/>
              <a:gd name="connsiteX32" fmla="*/ 695169 w 1482501"/>
              <a:gd name="connsiteY32" fmla="*/ 599507 h 714564"/>
              <a:gd name="connsiteX33" fmla="*/ 561945 w 1482501"/>
              <a:gd name="connsiteY33" fmla="*/ 647952 h 714564"/>
              <a:gd name="connsiteX34" fmla="*/ 519556 w 1482501"/>
              <a:gd name="connsiteY34" fmla="*/ 666119 h 714564"/>
              <a:gd name="connsiteX35" fmla="*/ 422666 w 1482501"/>
              <a:gd name="connsiteY35" fmla="*/ 696397 h 714564"/>
              <a:gd name="connsiteX36" fmla="*/ 362109 w 1482501"/>
              <a:gd name="connsiteY36" fmla="*/ 708508 h 714564"/>
              <a:gd name="connsiteX37" fmla="*/ 131995 w 1482501"/>
              <a:gd name="connsiteY37" fmla="*/ 714564 h 714564"/>
              <a:gd name="connsiteX38" fmla="*/ 35105 w 1482501"/>
              <a:gd name="connsiteY38" fmla="*/ 702453 h 714564"/>
              <a:gd name="connsiteX39" fmla="*/ 16938 w 1482501"/>
              <a:gd name="connsiteY39" fmla="*/ 696397 h 714564"/>
              <a:gd name="connsiteX40" fmla="*/ 16938 w 1482501"/>
              <a:gd name="connsiteY40" fmla="*/ 454172 h 714564"/>
              <a:gd name="connsiteX41" fmla="*/ 29050 w 1482501"/>
              <a:gd name="connsiteY41" fmla="*/ 436005 h 714564"/>
              <a:gd name="connsiteX42" fmla="*/ 35105 w 1482501"/>
              <a:gd name="connsiteY42" fmla="*/ 417838 h 714564"/>
              <a:gd name="connsiteX43" fmla="*/ 71439 w 1482501"/>
              <a:gd name="connsiteY43" fmla="*/ 381505 h 714564"/>
              <a:gd name="connsiteX44" fmla="*/ 107773 w 1482501"/>
              <a:gd name="connsiteY44" fmla="*/ 363338 h 714564"/>
              <a:gd name="connsiteX45" fmla="*/ 131995 w 1482501"/>
              <a:gd name="connsiteY45" fmla="*/ 339115 h 714564"/>
              <a:gd name="connsiteX46" fmla="*/ 150162 w 1482501"/>
              <a:gd name="connsiteY46" fmla="*/ 333059 h 714564"/>
              <a:gd name="connsiteX47" fmla="*/ 222830 w 1482501"/>
              <a:gd name="connsiteY47" fmla="*/ 284614 h 714564"/>
              <a:gd name="connsiteX48" fmla="*/ 247052 w 1482501"/>
              <a:gd name="connsiteY48" fmla="*/ 272503 h 714564"/>
              <a:gd name="connsiteX49" fmla="*/ 301553 w 1482501"/>
              <a:gd name="connsiteY49" fmla="*/ 254336 h 714564"/>
              <a:gd name="connsiteX50" fmla="*/ 319720 w 1482501"/>
              <a:gd name="connsiteY50" fmla="*/ 248281 h 714564"/>
              <a:gd name="connsiteX51" fmla="*/ 362109 w 1482501"/>
              <a:gd name="connsiteY51" fmla="*/ 230114 h 714564"/>
              <a:gd name="connsiteX52" fmla="*/ 386332 w 1482501"/>
              <a:gd name="connsiteY52" fmla="*/ 205891 h 714564"/>
              <a:gd name="connsiteX53" fmla="*/ 404499 w 1482501"/>
              <a:gd name="connsiteY53" fmla="*/ 187724 h 714564"/>
              <a:gd name="connsiteX54" fmla="*/ 422666 w 1482501"/>
              <a:gd name="connsiteY54" fmla="*/ 181669 h 714564"/>
              <a:gd name="connsiteX55" fmla="*/ 434777 w 1482501"/>
              <a:gd name="connsiteY55" fmla="*/ 169557 h 714564"/>
              <a:gd name="connsiteX56" fmla="*/ 477166 w 1482501"/>
              <a:gd name="connsiteY56" fmla="*/ 151391 h 714564"/>
              <a:gd name="connsiteX57" fmla="*/ 477166 w 1482501"/>
              <a:gd name="connsiteY57" fmla="*/ 121112 h 714564"/>
              <a:gd name="connsiteX0" fmla="*/ 477166 w 1482501"/>
              <a:gd name="connsiteY0" fmla="*/ 121112 h 714564"/>
              <a:gd name="connsiteX1" fmla="*/ 477166 w 1482501"/>
              <a:gd name="connsiteY1" fmla="*/ 121112 h 714564"/>
              <a:gd name="connsiteX2" fmla="*/ 555889 w 1482501"/>
              <a:gd name="connsiteY2" fmla="*/ 90834 h 714564"/>
              <a:gd name="connsiteX3" fmla="*/ 586168 w 1482501"/>
              <a:gd name="connsiteY3" fmla="*/ 78723 h 714564"/>
              <a:gd name="connsiteX4" fmla="*/ 646724 w 1482501"/>
              <a:gd name="connsiteY4" fmla="*/ 60556 h 714564"/>
              <a:gd name="connsiteX5" fmla="*/ 677002 w 1482501"/>
              <a:gd name="connsiteY5" fmla="*/ 48445 h 714564"/>
              <a:gd name="connsiteX6" fmla="*/ 719391 w 1482501"/>
              <a:gd name="connsiteY6" fmla="*/ 42389 h 714564"/>
              <a:gd name="connsiteX7" fmla="*/ 761781 w 1482501"/>
              <a:gd name="connsiteY7" fmla="*/ 30278 h 714564"/>
              <a:gd name="connsiteX8" fmla="*/ 858671 w 1482501"/>
              <a:gd name="connsiteY8" fmla="*/ 18167 h 714564"/>
              <a:gd name="connsiteX9" fmla="*/ 907116 w 1482501"/>
              <a:gd name="connsiteY9" fmla="*/ 12111 h 714564"/>
              <a:gd name="connsiteX10" fmla="*/ 961617 w 1482501"/>
              <a:gd name="connsiteY10" fmla="*/ 6055 h 714564"/>
              <a:gd name="connsiteX11" fmla="*/ 997950 w 1482501"/>
              <a:gd name="connsiteY11" fmla="*/ 0 h 714564"/>
              <a:gd name="connsiteX12" fmla="*/ 1312843 w 1482501"/>
              <a:gd name="connsiteY12" fmla="*/ 12111 h 714564"/>
              <a:gd name="connsiteX13" fmla="*/ 1343121 w 1482501"/>
              <a:gd name="connsiteY13" fmla="*/ 18167 h 714564"/>
              <a:gd name="connsiteX14" fmla="*/ 1379455 w 1482501"/>
              <a:gd name="connsiteY14" fmla="*/ 24222 h 714564"/>
              <a:gd name="connsiteX15" fmla="*/ 1403678 w 1482501"/>
              <a:gd name="connsiteY15" fmla="*/ 36334 h 714564"/>
              <a:gd name="connsiteX16" fmla="*/ 1470289 w 1482501"/>
              <a:gd name="connsiteY16" fmla="*/ 54501 h 714564"/>
              <a:gd name="connsiteX17" fmla="*/ 1482401 w 1482501"/>
              <a:gd name="connsiteY17" fmla="*/ 78723 h 714564"/>
              <a:gd name="connsiteX18" fmla="*/ 1458178 w 1482501"/>
              <a:gd name="connsiteY18" fmla="*/ 193780 h 714564"/>
              <a:gd name="connsiteX19" fmla="*/ 1440011 w 1482501"/>
              <a:gd name="connsiteY19" fmla="*/ 205891 h 714564"/>
              <a:gd name="connsiteX20" fmla="*/ 1421844 w 1482501"/>
              <a:gd name="connsiteY20" fmla="*/ 230114 h 714564"/>
              <a:gd name="connsiteX21" fmla="*/ 1258342 w 1482501"/>
              <a:gd name="connsiteY21" fmla="*/ 357282 h 714564"/>
              <a:gd name="connsiteX22" fmla="*/ 1185675 w 1482501"/>
              <a:gd name="connsiteY22" fmla="*/ 393616 h 714564"/>
              <a:gd name="connsiteX23" fmla="*/ 1155397 w 1482501"/>
              <a:gd name="connsiteY23" fmla="*/ 411783 h 714564"/>
              <a:gd name="connsiteX24" fmla="*/ 1119063 w 1482501"/>
              <a:gd name="connsiteY24" fmla="*/ 429950 h 714564"/>
              <a:gd name="connsiteX25" fmla="*/ 1058507 w 1482501"/>
              <a:gd name="connsiteY25" fmla="*/ 466283 h 714564"/>
              <a:gd name="connsiteX26" fmla="*/ 1034284 w 1482501"/>
              <a:gd name="connsiteY26" fmla="*/ 478395 h 714564"/>
              <a:gd name="connsiteX27" fmla="*/ 1004006 w 1482501"/>
              <a:gd name="connsiteY27" fmla="*/ 496561 h 714564"/>
              <a:gd name="connsiteX28" fmla="*/ 943450 w 1482501"/>
              <a:gd name="connsiteY28" fmla="*/ 520784 h 714564"/>
              <a:gd name="connsiteX29" fmla="*/ 901060 w 1482501"/>
              <a:gd name="connsiteY29" fmla="*/ 538951 h 714564"/>
              <a:gd name="connsiteX30" fmla="*/ 804170 w 1482501"/>
              <a:gd name="connsiteY30" fmla="*/ 569229 h 714564"/>
              <a:gd name="connsiteX31" fmla="*/ 755725 w 1482501"/>
              <a:gd name="connsiteY31" fmla="*/ 587396 h 714564"/>
              <a:gd name="connsiteX32" fmla="*/ 695169 w 1482501"/>
              <a:gd name="connsiteY32" fmla="*/ 599507 h 714564"/>
              <a:gd name="connsiteX33" fmla="*/ 561945 w 1482501"/>
              <a:gd name="connsiteY33" fmla="*/ 647952 h 714564"/>
              <a:gd name="connsiteX34" fmla="*/ 519556 w 1482501"/>
              <a:gd name="connsiteY34" fmla="*/ 666119 h 714564"/>
              <a:gd name="connsiteX35" fmla="*/ 422666 w 1482501"/>
              <a:gd name="connsiteY35" fmla="*/ 696397 h 714564"/>
              <a:gd name="connsiteX36" fmla="*/ 362109 w 1482501"/>
              <a:gd name="connsiteY36" fmla="*/ 708508 h 714564"/>
              <a:gd name="connsiteX37" fmla="*/ 131995 w 1482501"/>
              <a:gd name="connsiteY37" fmla="*/ 714564 h 714564"/>
              <a:gd name="connsiteX38" fmla="*/ 35105 w 1482501"/>
              <a:gd name="connsiteY38" fmla="*/ 702453 h 714564"/>
              <a:gd name="connsiteX39" fmla="*/ 16938 w 1482501"/>
              <a:gd name="connsiteY39" fmla="*/ 696397 h 714564"/>
              <a:gd name="connsiteX40" fmla="*/ 16938 w 1482501"/>
              <a:gd name="connsiteY40" fmla="*/ 454172 h 714564"/>
              <a:gd name="connsiteX41" fmla="*/ 29050 w 1482501"/>
              <a:gd name="connsiteY41" fmla="*/ 436005 h 714564"/>
              <a:gd name="connsiteX42" fmla="*/ 35105 w 1482501"/>
              <a:gd name="connsiteY42" fmla="*/ 417838 h 714564"/>
              <a:gd name="connsiteX43" fmla="*/ 71439 w 1482501"/>
              <a:gd name="connsiteY43" fmla="*/ 381505 h 714564"/>
              <a:gd name="connsiteX44" fmla="*/ 107773 w 1482501"/>
              <a:gd name="connsiteY44" fmla="*/ 363338 h 714564"/>
              <a:gd name="connsiteX45" fmla="*/ 131995 w 1482501"/>
              <a:gd name="connsiteY45" fmla="*/ 339115 h 714564"/>
              <a:gd name="connsiteX46" fmla="*/ 150162 w 1482501"/>
              <a:gd name="connsiteY46" fmla="*/ 333059 h 714564"/>
              <a:gd name="connsiteX47" fmla="*/ 222830 w 1482501"/>
              <a:gd name="connsiteY47" fmla="*/ 284614 h 714564"/>
              <a:gd name="connsiteX48" fmla="*/ 247052 w 1482501"/>
              <a:gd name="connsiteY48" fmla="*/ 272503 h 714564"/>
              <a:gd name="connsiteX49" fmla="*/ 301553 w 1482501"/>
              <a:gd name="connsiteY49" fmla="*/ 254336 h 714564"/>
              <a:gd name="connsiteX50" fmla="*/ 319720 w 1482501"/>
              <a:gd name="connsiteY50" fmla="*/ 248281 h 714564"/>
              <a:gd name="connsiteX51" fmla="*/ 362109 w 1482501"/>
              <a:gd name="connsiteY51" fmla="*/ 230114 h 714564"/>
              <a:gd name="connsiteX52" fmla="*/ 386332 w 1482501"/>
              <a:gd name="connsiteY52" fmla="*/ 205891 h 714564"/>
              <a:gd name="connsiteX53" fmla="*/ 404499 w 1482501"/>
              <a:gd name="connsiteY53" fmla="*/ 187724 h 714564"/>
              <a:gd name="connsiteX54" fmla="*/ 422666 w 1482501"/>
              <a:gd name="connsiteY54" fmla="*/ 181669 h 714564"/>
              <a:gd name="connsiteX55" fmla="*/ 434777 w 1482501"/>
              <a:gd name="connsiteY55" fmla="*/ 169557 h 714564"/>
              <a:gd name="connsiteX56" fmla="*/ 477166 w 1482501"/>
              <a:gd name="connsiteY56" fmla="*/ 121112 h 71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82501" h="714564">
                <a:moveTo>
                  <a:pt x="477166" y="121112"/>
                </a:moveTo>
                <a:lnTo>
                  <a:pt x="477166" y="121112"/>
                </a:lnTo>
                <a:lnTo>
                  <a:pt x="555889" y="90834"/>
                </a:lnTo>
                <a:cubicBezTo>
                  <a:pt x="566020" y="86894"/>
                  <a:pt x="575756" y="81847"/>
                  <a:pt x="586168" y="78723"/>
                </a:cubicBezTo>
                <a:cubicBezTo>
                  <a:pt x="606353" y="72667"/>
                  <a:pt x="626731" y="67220"/>
                  <a:pt x="646724" y="60556"/>
                </a:cubicBezTo>
                <a:cubicBezTo>
                  <a:pt x="657036" y="57119"/>
                  <a:pt x="666456" y="51081"/>
                  <a:pt x="677002" y="48445"/>
                </a:cubicBezTo>
                <a:cubicBezTo>
                  <a:pt x="690849" y="44983"/>
                  <a:pt x="705435" y="45380"/>
                  <a:pt x="719391" y="42389"/>
                </a:cubicBezTo>
                <a:cubicBezTo>
                  <a:pt x="733760" y="39310"/>
                  <a:pt x="747412" y="33357"/>
                  <a:pt x="761781" y="30278"/>
                </a:cubicBezTo>
                <a:cubicBezTo>
                  <a:pt x="781199" y="26117"/>
                  <a:pt x="842574" y="20061"/>
                  <a:pt x="858671" y="18167"/>
                </a:cubicBezTo>
                <a:lnTo>
                  <a:pt x="907116" y="12111"/>
                </a:lnTo>
                <a:cubicBezTo>
                  <a:pt x="925270" y="9975"/>
                  <a:pt x="943499" y="8471"/>
                  <a:pt x="961617" y="6055"/>
                </a:cubicBezTo>
                <a:cubicBezTo>
                  <a:pt x="973787" y="4432"/>
                  <a:pt x="985839" y="2018"/>
                  <a:pt x="997950" y="0"/>
                </a:cubicBezTo>
                <a:lnTo>
                  <a:pt x="1312843" y="12111"/>
                </a:lnTo>
                <a:cubicBezTo>
                  <a:pt x="1323121" y="12652"/>
                  <a:pt x="1332994" y="16326"/>
                  <a:pt x="1343121" y="18167"/>
                </a:cubicBezTo>
                <a:cubicBezTo>
                  <a:pt x="1355201" y="20363"/>
                  <a:pt x="1367344" y="22204"/>
                  <a:pt x="1379455" y="24222"/>
                </a:cubicBezTo>
                <a:cubicBezTo>
                  <a:pt x="1387529" y="28259"/>
                  <a:pt x="1394920" y="34145"/>
                  <a:pt x="1403678" y="36334"/>
                </a:cubicBezTo>
                <a:cubicBezTo>
                  <a:pt x="1476043" y="54425"/>
                  <a:pt x="1431115" y="28382"/>
                  <a:pt x="1470289" y="54501"/>
                </a:cubicBezTo>
                <a:cubicBezTo>
                  <a:pt x="1474326" y="62575"/>
                  <a:pt x="1482401" y="69696"/>
                  <a:pt x="1482401" y="78723"/>
                </a:cubicBezTo>
                <a:cubicBezTo>
                  <a:pt x="1482401" y="102363"/>
                  <a:pt x="1485433" y="166525"/>
                  <a:pt x="1458178" y="193780"/>
                </a:cubicBezTo>
                <a:cubicBezTo>
                  <a:pt x="1453032" y="198926"/>
                  <a:pt x="1446067" y="201854"/>
                  <a:pt x="1440011" y="205891"/>
                </a:cubicBezTo>
                <a:cubicBezTo>
                  <a:pt x="1433955" y="213965"/>
                  <a:pt x="1428633" y="222646"/>
                  <a:pt x="1421844" y="230114"/>
                </a:cubicBezTo>
                <a:cubicBezTo>
                  <a:pt x="1376065" y="280471"/>
                  <a:pt x="1318252" y="327327"/>
                  <a:pt x="1258342" y="357282"/>
                </a:cubicBezTo>
                <a:cubicBezTo>
                  <a:pt x="1234120" y="369393"/>
                  <a:pt x="1208897" y="379683"/>
                  <a:pt x="1185675" y="393616"/>
                </a:cubicBezTo>
                <a:cubicBezTo>
                  <a:pt x="1175582" y="399672"/>
                  <a:pt x="1165730" y="406147"/>
                  <a:pt x="1155397" y="411783"/>
                </a:cubicBezTo>
                <a:cubicBezTo>
                  <a:pt x="1143510" y="418267"/>
                  <a:pt x="1130865" y="423311"/>
                  <a:pt x="1119063" y="429950"/>
                </a:cubicBezTo>
                <a:cubicBezTo>
                  <a:pt x="1098546" y="441491"/>
                  <a:pt x="1079561" y="455755"/>
                  <a:pt x="1058507" y="466283"/>
                </a:cubicBezTo>
                <a:cubicBezTo>
                  <a:pt x="1050433" y="470320"/>
                  <a:pt x="1042175" y="474011"/>
                  <a:pt x="1034284" y="478395"/>
                </a:cubicBezTo>
                <a:cubicBezTo>
                  <a:pt x="1023995" y="484111"/>
                  <a:pt x="1014672" y="491584"/>
                  <a:pt x="1004006" y="496561"/>
                </a:cubicBezTo>
                <a:cubicBezTo>
                  <a:pt x="984305" y="505755"/>
                  <a:pt x="963553" y="512506"/>
                  <a:pt x="943450" y="520784"/>
                </a:cubicBezTo>
                <a:cubicBezTo>
                  <a:pt x="929235" y="526637"/>
                  <a:pt x="915841" y="534728"/>
                  <a:pt x="901060" y="538951"/>
                </a:cubicBezTo>
                <a:cubicBezTo>
                  <a:pt x="855577" y="551946"/>
                  <a:pt x="852650" y="552118"/>
                  <a:pt x="804170" y="569229"/>
                </a:cubicBezTo>
                <a:cubicBezTo>
                  <a:pt x="787907" y="574969"/>
                  <a:pt x="772342" y="582780"/>
                  <a:pt x="755725" y="587396"/>
                </a:cubicBezTo>
                <a:cubicBezTo>
                  <a:pt x="735891" y="592905"/>
                  <a:pt x="714817" y="593367"/>
                  <a:pt x="695169" y="599507"/>
                </a:cubicBezTo>
                <a:cubicBezTo>
                  <a:pt x="650067" y="613601"/>
                  <a:pt x="606126" y="631194"/>
                  <a:pt x="561945" y="647952"/>
                </a:cubicBezTo>
                <a:cubicBezTo>
                  <a:pt x="547572" y="653404"/>
                  <a:pt x="534075" y="661069"/>
                  <a:pt x="519556" y="666119"/>
                </a:cubicBezTo>
                <a:cubicBezTo>
                  <a:pt x="487597" y="677235"/>
                  <a:pt x="455339" y="687600"/>
                  <a:pt x="422666" y="696397"/>
                </a:cubicBezTo>
                <a:cubicBezTo>
                  <a:pt x="402788" y="701749"/>
                  <a:pt x="382687" y="707966"/>
                  <a:pt x="362109" y="708508"/>
                </a:cubicBezTo>
                <a:lnTo>
                  <a:pt x="131995" y="714564"/>
                </a:lnTo>
                <a:cubicBezTo>
                  <a:pt x="113120" y="712467"/>
                  <a:pt x="56693" y="706771"/>
                  <a:pt x="35105" y="702453"/>
                </a:cubicBezTo>
                <a:cubicBezTo>
                  <a:pt x="28846" y="701201"/>
                  <a:pt x="22994" y="698416"/>
                  <a:pt x="16938" y="696397"/>
                </a:cubicBezTo>
                <a:cubicBezTo>
                  <a:pt x="-11970" y="609663"/>
                  <a:pt x="1686" y="657534"/>
                  <a:pt x="16938" y="454172"/>
                </a:cubicBezTo>
                <a:cubicBezTo>
                  <a:pt x="17482" y="446914"/>
                  <a:pt x="25013" y="442061"/>
                  <a:pt x="29050" y="436005"/>
                </a:cubicBezTo>
                <a:cubicBezTo>
                  <a:pt x="31068" y="429949"/>
                  <a:pt x="31186" y="422877"/>
                  <a:pt x="35105" y="417838"/>
                </a:cubicBezTo>
                <a:cubicBezTo>
                  <a:pt x="45620" y="404318"/>
                  <a:pt x="55190" y="386922"/>
                  <a:pt x="71439" y="381505"/>
                </a:cubicBezTo>
                <a:cubicBezTo>
                  <a:pt x="89021" y="375644"/>
                  <a:pt x="92834" y="376143"/>
                  <a:pt x="107773" y="363338"/>
                </a:cubicBezTo>
                <a:cubicBezTo>
                  <a:pt x="116443" y="355907"/>
                  <a:pt x="122703" y="345752"/>
                  <a:pt x="131995" y="339115"/>
                </a:cubicBezTo>
                <a:cubicBezTo>
                  <a:pt x="137189" y="335405"/>
                  <a:pt x="144688" y="336343"/>
                  <a:pt x="150162" y="333059"/>
                </a:cubicBezTo>
                <a:cubicBezTo>
                  <a:pt x="175125" y="318081"/>
                  <a:pt x="196791" y="297633"/>
                  <a:pt x="222830" y="284614"/>
                </a:cubicBezTo>
                <a:cubicBezTo>
                  <a:pt x="230904" y="280577"/>
                  <a:pt x="238627" y="275743"/>
                  <a:pt x="247052" y="272503"/>
                </a:cubicBezTo>
                <a:cubicBezTo>
                  <a:pt x="264925" y="265629"/>
                  <a:pt x="283386" y="260392"/>
                  <a:pt x="301553" y="254336"/>
                </a:cubicBezTo>
                <a:cubicBezTo>
                  <a:pt x="307609" y="252318"/>
                  <a:pt x="314011" y="251136"/>
                  <a:pt x="319720" y="248281"/>
                </a:cubicBezTo>
                <a:cubicBezTo>
                  <a:pt x="349651" y="233314"/>
                  <a:pt x="335378" y="239023"/>
                  <a:pt x="362109" y="230114"/>
                </a:cubicBezTo>
                <a:lnTo>
                  <a:pt x="386332" y="205891"/>
                </a:lnTo>
                <a:cubicBezTo>
                  <a:pt x="392388" y="199835"/>
                  <a:pt x="396374" y="190432"/>
                  <a:pt x="404499" y="187724"/>
                </a:cubicBezTo>
                <a:lnTo>
                  <a:pt x="422666" y="181669"/>
                </a:lnTo>
                <a:cubicBezTo>
                  <a:pt x="426703" y="177632"/>
                  <a:pt x="425694" y="179650"/>
                  <a:pt x="434777" y="169557"/>
                </a:cubicBezTo>
                <a:cubicBezTo>
                  <a:pt x="443860" y="159464"/>
                  <a:pt x="470101" y="129186"/>
                  <a:pt x="477166" y="121112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CDA2C4E-D10A-4FD8-9C92-F12D03C744F1}"/>
              </a:ext>
            </a:extLst>
          </p:cNvPr>
          <p:cNvSpPr/>
          <p:nvPr/>
        </p:nvSpPr>
        <p:spPr>
          <a:xfrm rot="2218790">
            <a:off x="4569081" y="6340095"/>
            <a:ext cx="72359" cy="1120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E2BADF4-DF29-4100-87B3-2DF46BCE745A}"/>
              </a:ext>
            </a:extLst>
          </p:cNvPr>
          <p:cNvSpPr/>
          <p:nvPr/>
        </p:nvSpPr>
        <p:spPr>
          <a:xfrm rot="2218790">
            <a:off x="6497970" y="5564427"/>
            <a:ext cx="72359" cy="1120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4CE83B2-FCB1-4F1E-AEC3-6BFD699F5719}"/>
              </a:ext>
            </a:extLst>
          </p:cNvPr>
          <p:cNvSpPr/>
          <p:nvPr/>
        </p:nvSpPr>
        <p:spPr>
          <a:xfrm rot="2218790">
            <a:off x="6301120" y="5328422"/>
            <a:ext cx="72359" cy="1120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33CFCF1-4568-4FA8-ADC0-AE880922E35C}"/>
              </a:ext>
            </a:extLst>
          </p:cNvPr>
          <p:cNvSpPr/>
          <p:nvPr/>
        </p:nvSpPr>
        <p:spPr>
          <a:xfrm rot="2218790">
            <a:off x="2918791" y="5803965"/>
            <a:ext cx="72359" cy="1120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4" name="Tabelle 7">
            <a:extLst>
              <a:ext uri="{FF2B5EF4-FFF2-40B4-BE49-F238E27FC236}">
                <a16:creationId xmlns:a16="http://schemas.microsoft.com/office/drawing/2014/main" id="{09FB87C2-73F8-464F-ACC1-54DB4CCF8BDD}"/>
              </a:ext>
            </a:extLst>
          </p:cNvPr>
          <p:cNvGraphicFramePr>
            <a:graphicFrameLocks noGrp="1"/>
          </p:cNvGraphicFramePr>
          <p:nvPr/>
        </p:nvGraphicFramePr>
        <p:xfrm>
          <a:off x="8106619" y="-6765"/>
          <a:ext cx="3460456" cy="1858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5208">
                  <a:extLst>
                    <a:ext uri="{9D8B030D-6E8A-4147-A177-3AD203B41FA5}">
                      <a16:colId xmlns:a16="http://schemas.microsoft.com/office/drawing/2014/main" val="4117202147"/>
                    </a:ext>
                  </a:extLst>
                </a:gridCol>
                <a:gridCol w="2095248">
                  <a:extLst>
                    <a:ext uri="{9D8B030D-6E8A-4147-A177-3AD203B41FA5}">
                      <a16:colId xmlns:a16="http://schemas.microsoft.com/office/drawing/2014/main" val="2268443453"/>
                    </a:ext>
                  </a:extLst>
                </a:gridCol>
              </a:tblGrid>
              <a:tr h="371730">
                <a:tc>
                  <a:txBody>
                    <a:bodyPr/>
                    <a:lstStyle/>
                    <a:p>
                      <a:r>
                        <a:rPr lang="de-CH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Geometry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8088"/>
                  </a:ext>
                </a:extLst>
              </a:tr>
              <a:tr h="37173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Point 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33375"/>
                  </a:ext>
                </a:extLst>
              </a:tr>
              <a:tr h="371730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Point 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32461"/>
                  </a:ext>
                </a:extLst>
              </a:tr>
              <a:tr h="371730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Point 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40657"/>
                  </a:ext>
                </a:extLst>
              </a:tr>
              <a:tr h="37173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Point 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70287"/>
                  </a:ext>
                </a:extLst>
              </a:tr>
            </a:tbl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101FE43C-4BBC-47A0-8826-AD776AEE6AEC}"/>
              </a:ext>
            </a:extLst>
          </p:cNvPr>
          <p:cNvSpPr txBox="1"/>
          <p:nvPr/>
        </p:nvSpPr>
        <p:spPr>
          <a:xfrm>
            <a:off x="6249064" y="514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1F985B-78E5-4B8F-8960-B1F7FED38D72}"/>
              </a:ext>
            </a:extLst>
          </p:cNvPr>
          <p:cNvSpPr txBox="1"/>
          <p:nvPr/>
        </p:nvSpPr>
        <p:spPr>
          <a:xfrm>
            <a:off x="6534149" y="910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5CFC55B-A681-4C0D-9EE8-75CAE7E880FD}"/>
              </a:ext>
            </a:extLst>
          </p:cNvPr>
          <p:cNvSpPr txBox="1"/>
          <p:nvPr/>
        </p:nvSpPr>
        <p:spPr>
          <a:xfrm>
            <a:off x="4590660" y="1581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DAA7B9C-0C76-4345-BF4B-917138BA3DF5}"/>
              </a:ext>
            </a:extLst>
          </p:cNvPr>
          <p:cNvSpPr txBox="1"/>
          <p:nvPr/>
        </p:nvSpPr>
        <p:spPr>
          <a:xfrm>
            <a:off x="2950894" y="1095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D56AA52-0D12-4E27-A0E8-1F62D42F0BB2}"/>
              </a:ext>
            </a:extLst>
          </p:cNvPr>
          <p:cNvSpPr txBox="1"/>
          <p:nvPr/>
        </p:nvSpPr>
        <p:spPr>
          <a:xfrm>
            <a:off x="6249064" y="5018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A958D04-93F8-4EA8-B6B6-26935B8A4331}"/>
              </a:ext>
            </a:extLst>
          </p:cNvPr>
          <p:cNvSpPr txBox="1"/>
          <p:nvPr/>
        </p:nvSpPr>
        <p:spPr>
          <a:xfrm>
            <a:off x="6534149" y="5414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777ABDB-AF85-4684-A681-1FB1F2FE2AAE}"/>
              </a:ext>
            </a:extLst>
          </p:cNvPr>
          <p:cNvSpPr txBox="1"/>
          <p:nvPr/>
        </p:nvSpPr>
        <p:spPr>
          <a:xfrm>
            <a:off x="4590660" y="6084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DB73E4A-9A96-49B7-8842-B3557CB15459}"/>
              </a:ext>
            </a:extLst>
          </p:cNvPr>
          <p:cNvSpPr txBox="1"/>
          <p:nvPr/>
        </p:nvSpPr>
        <p:spPr>
          <a:xfrm>
            <a:off x="2950894" y="5599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graphicFrame>
        <p:nvGraphicFramePr>
          <p:cNvPr id="46" name="Tabelle 7">
            <a:extLst>
              <a:ext uri="{FF2B5EF4-FFF2-40B4-BE49-F238E27FC236}">
                <a16:creationId xmlns:a16="http://schemas.microsoft.com/office/drawing/2014/main" id="{6C540D34-E7BA-409D-8C74-6B0AC2CA4D44}"/>
              </a:ext>
            </a:extLst>
          </p:cNvPr>
          <p:cNvGraphicFramePr>
            <a:graphicFrameLocks noGrp="1"/>
          </p:cNvGraphicFramePr>
          <p:nvPr/>
        </p:nvGraphicFramePr>
        <p:xfrm>
          <a:off x="8124439" y="4604001"/>
          <a:ext cx="3826250" cy="1858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3456">
                  <a:extLst>
                    <a:ext uri="{9D8B030D-6E8A-4147-A177-3AD203B41FA5}">
                      <a16:colId xmlns:a16="http://schemas.microsoft.com/office/drawing/2014/main" val="4117202147"/>
                    </a:ext>
                  </a:extLst>
                </a:gridCol>
                <a:gridCol w="1226397">
                  <a:extLst>
                    <a:ext uri="{9D8B030D-6E8A-4147-A177-3AD203B41FA5}">
                      <a16:colId xmlns:a16="http://schemas.microsoft.com/office/drawing/2014/main" val="2268443453"/>
                    </a:ext>
                  </a:extLst>
                </a:gridCol>
                <a:gridCol w="1226397">
                  <a:extLst>
                    <a:ext uri="{9D8B030D-6E8A-4147-A177-3AD203B41FA5}">
                      <a16:colId xmlns:a16="http://schemas.microsoft.com/office/drawing/2014/main" val="2107753131"/>
                    </a:ext>
                  </a:extLst>
                </a:gridCol>
              </a:tblGrid>
              <a:tr h="371730">
                <a:tc>
                  <a:txBody>
                    <a:bodyPr/>
                    <a:lstStyle/>
                    <a:p>
                      <a:r>
                        <a:rPr lang="de-CH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Wald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8088"/>
                  </a:ext>
                </a:extLst>
              </a:tr>
              <a:tr h="37173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Point 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Ja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333375"/>
                  </a:ext>
                </a:extLst>
              </a:tr>
              <a:tr h="371730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Point 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Nein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732461"/>
                  </a:ext>
                </a:extLst>
              </a:tr>
              <a:tr h="371730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Point 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Nein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40657"/>
                  </a:ext>
                </a:extLst>
              </a:tr>
              <a:tr h="37173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Point 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Ja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70287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FE175994-5CBE-4ADF-BE5F-674E38717405}"/>
              </a:ext>
            </a:extLst>
          </p:cNvPr>
          <p:cNvSpPr txBox="1"/>
          <p:nvPr/>
        </p:nvSpPr>
        <p:spPr>
          <a:xfrm>
            <a:off x="0" y="2157034"/>
            <a:ext cx="1558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«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wald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»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607D2DE-1BBC-42EA-8782-A54E464B6059}"/>
              </a:ext>
            </a:extLst>
          </p:cNvPr>
          <p:cNvSpPr txBox="1"/>
          <p:nvPr/>
        </p:nvSpPr>
        <p:spPr>
          <a:xfrm>
            <a:off x="0" y="13246"/>
            <a:ext cx="2381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«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zeckenstiche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»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506555B-3C8A-44B2-B217-DE8656254E47}"/>
              </a:ext>
            </a:extLst>
          </p:cNvPr>
          <p:cNvSpPr txBox="1"/>
          <p:nvPr/>
        </p:nvSpPr>
        <p:spPr>
          <a:xfrm>
            <a:off x="0" y="4262561"/>
            <a:ext cx="4218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SpatialJoin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«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zeckenstiche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» und «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wald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»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F86F07A2-5FD8-482A-8ED1-B05A39172E7F}"/>
              </a:ext>
            </a:extLst>
          </p:cNvPr>
          <p:cNvCxnSpPr/>
          <p:nvPr/>
        </p:nvCxnSpPr>
        <p:spPr>
          <a:xfrm>
            <a:off x="0" y="417804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m 15">
            <a:extLst>
              <a:ext uri="{FF2B5EF4-FFF2-40B4-BE49-F238E27FC236}">
                <a16:creationId xmlns:a16="http://schemas.microsoft.com/office/drawing/2014/main" id="{BA546879-8FFB-4E2D-B004-F6359AB42B2C}"/>
              </a:ext>
            </a:extLst>
          </p:cNvPr>
          <p:cNvSpPr/>
          <p:nvPr/>
        </p:nvSpPr>
        <p:spPr>
          <a:xfrm>
            <a:off x="991649" y="81526"/>
            <a:ext cx="7018474" cy="2092220"/>
          </a:xfrm>
          <a:prstGeom prst="parallelogram">
            <a:avLst>
              <a:gd name="adj" fmla="val 99936"/>
            </a:avLst>
          </a:prstGeom>
          <a:solidFill>
            <a:schemeClr val="accent3">
              <a:alpha val="1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49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64B84AB-281B-4860-9B35-DB80965A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909903"/>
            <a:ext cx="10764701" cy="539112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EECE236-1CD7-4903-B135-BAF701737975}"/>
              </a:ext>
            </a:extLst>
          </p:cNvPr>
          <p:cNvSpPr/>
          <p:nvPr/>
        </p:nvSpPr>
        <p:spPr>
          <a:xfrm>
            <a:off x="8625748" y="2306320"/>
            <a:ext cx="2966812" cy="895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60429F3-C653-4AF1-8DB3-A14F30D1DA7D}"/>
              </a:ext>
            </a:extLst>
          </p:cNvPr>
          <p:cNvSpPr/>
          <p:nvPr/>
        </p:nvSpPr>
        <p:spPr>
          <a:xfrm>
            <a:off x="8534400" y="817880"/>
            <a:ext cx="3235960" cy="56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2ABEBD6-A1B6-4F92-AAF7-7EF6D2453F80}"/>
              </a:ext>
            </a:extLst>
          </p:cNvPr>
          <p:cNvSpPr/>
          <p:nvPr/>
        </p:nvSpPr>
        <p:spPr>
          <a:xfrm>
            <a:off x="8625748" y="1345666"/>
            <a:ext cx="3053261" cy="89525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4A920B5-02A7-4CB1-9B03-76C47BE229E7}"/>
              </a:ext>
            </a:extLst>
          </p:cNvPr>
          <p:cNvSpPr/>
          <p:nvPr/>
        </p:nvSpPr>
        <p:spPr>
          <a:xfrm>
            <a:off x="787400" y="681810"/>
            <a:ext cx="11176000" cy="598314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2E33D5-75D0-4BEE-A2AE-2A941A86EF92}"/>
              </a:ext>
            </a:extLst>
          </p:cNvPr>
          <p:cNvSpPr txBox="1"/>
          <p:nvPr/>
        </p:nvSpPr>
        <p:spPr>
          <a:xfrm>
            <a:off x="4960860" y="59816"/>
            <a:ext cx="300095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GeoDataFrame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3B081F-5087-41BA-91F7-31200E4967F3}"/>
              </a:ext>
            </a:extLst>
          </p:cNvPr>
          <p:cNvSpPr txBox="1"/>
          <p:nvPr/>
        </p:nvSpPr>
        <p:spPr>
          <a:xfrm rot="16200000">
            <a:off x="7042162" y="3251520"/>
            <a:ext cx="2276585" cy="70788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GeoSeries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0286C-4AF7-4966-833F-88F0D7D41291}"/>
              </a:ext>
            </a:extLst>
          </p:cNvPr>
          <p:cNvSpPr txBox="1"/>
          <p:nvPr/>
        </p:nvSpPr>
        <p:spPr>
          <a:xfrm>
            <a:off x="9178569" y="2240921"/>
            <a:ext cx="206954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102108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2C01C378-4B7F-441F-A976-629C232A2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09" y="2447324"/>
            <a:ext cx="9477375" cy="485775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50000FAE-3D04-42DF-9F15-C3C94118C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0" y="721921"/>
            <a:ext cx="9477375" cy="153352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EF525B5-38BC-4037-AFE9-99B7414E2300}"/>
              </a:ext>
            </a:extLst>
          </p:cNvPr>
          <p:cNvSpPr/>
          <p:nvPr/>
        </p:nvSpPr>
        <p:spPr>
          <a:xfrm>
            <a:off x="1455148" y="1301484"/>
            <a:ext cx="899116" cy="187200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113272-DB63-45C9-B4D3-BB58CB314E92}"/>
              </a:ext>
            </a:extLst>
          </p:cNvPr>
          <p:cNvSpPr/>
          <p:nvPr/>
        </p:nvSpPr>
        <p:spPr>
          <a:xfrm>
            <a:off x="1448796" y="2599757"/>
            <a:ext cx="927307" cy="187200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106272F-1BB3-4D18-89B7-F2080C4548A7}"/>
              </a:ext>
            </a:extLst>
          </p:cNvPr>
          <p:cNvSpPr/>
          <p:nvPr/>
        </p:nvSpPr>
        <p:spPr>
          <a:xfrm>
            <a:off x="2382454" y="1301484"/>
            <a:ext cx="217078" cy="18720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3F459FE-9BA3-4AEA-8C11-63F5478DACAE}"/>
              </a:ext>
            </a:extLst>
          </p:cNvPr>
          <p:cNvSpPr/>
          <p:nvPr/>
        </p:nvSpPr>
        <p:spPr>
          <a:xfrm>
            <a:off x="2379525" y="2599757"/>
            <a:ext cx="112850" cy="18720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D16619F-F9C9-4657-A283-07270DCD7D5E}"/>
              </a:ext>
            </a:extLst>
          </p:cNvPr>
          <p:cNvSpPr/>
          <p:nvPr/>
        </p:nvSpPr>
        <p:spPr>
          <a:xfrm>
            <a:off x="5600700" y="2599757"/>
            <a:ext cx="112850" cy="18720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EA9B123-6672-4B7A-B495-FAE3AFA3FE21}"/>
              </a:ext>
            </a:extLst>
          </p:cNvPr>
          <p:cNvSpPr/>
          <p:nvPr/>
        </p:nvSpPr>
        <p:spPr>
          <a:xfrm>
            <a:off x="2928348" y="1706574"/>
            <a:ext cx="1389652" cy="187246"/>
          </a:xfrm>
          <a:prstGeom prst="rect">
            <a:avLst/>
          </a:prstGeom>
          <a:solidFill>
            <a:srgbClr val="FFFF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5793D73-B8E2-4C78-BBE4-3FA4A41522CB}"/>
              </a:ext>
            </a:extLst>
          </p:cNvPr>
          <p:cNvSpPr/>
          <p:nvPr/>
        </p:nvSpPr>
        <p:spPr>
          <a:xfrm>
            <a:off x="2505075" y="2599734"/>
            <a:ext cx="1349375" cy="187246"/>
          </a:xfrm>
          <a:prstGeom prst="rect">
            <a:avLst/>
          </a:prstGeom>
          <a:solidFill>
            <a:srgbClr val="FFFF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1F109B-DB95-4FD0-8AD3-7843DE1B1A24}"/>
              </a:ext>
            </a:extLst>
          </p:cNvPr>
          <p:cNvSpPr/>
          <p:nvPr/>
        </p:nvSpPr>
        <p:spPr>
          <a:xfrm>
            <a:off x="1462891" y="1512910"/>
            <a:ext cx="334159" cy="187246"/>
          </a:xfrm>
          <a:prstGeom prst="rect">
            <a:avLst/>
          </a:prstGeom>
          <a:solidFill>
            <a:schemeClr val="accent1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E7CFFC8-2BC1-4275-877C-3496B7C1E3D3}"/>
              </a:ext>
            </a:extLst>
          </p:cNvPr>
          <p:cNvSpPr/>
          <p:nvPr/>
        </p:nvSpPr>
        <p:spPr>
          <a:xfrm>
            <a:off x="3867150" y="2599734"/>
            <a:ext cx="334159" cy="187246"/>
          </a:xfrm>
          <a:prstGeom prst="rect">
            <a:avLst/>
          </a:prstGeom>
          <a:solidFill>
            <a:schemeClr val="accent1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5AE23DB-E8A4-4CCA-8FC7-FB1779570F33}"/>
              </a:ext>
            </a:extLst>
          </p:cNvPr>
          <p:cNvSpPr/>
          <p:nvPr/>
        </p:nvSpPr>
        <p:spPr>
          <a:xfrm>
            <a:off x="1854200" y="1510631"/>
            <a:ext cx="1389652" cy="187246"/>
          </a:xfrm>
          <a:prstGeom prst="rect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E90A61E-A7F4-45B0-943E-EF7E8D0F3F61}"/>
              </a:ext>
            </a:extLst>
          </p:cNvPr>
          <p:cNvSpPr/>
          <p:nvPr/>
        </p:nvSpPr>
        <p:spPr>
          <a:xfrm>
            <a:off x="4214009" y="2599734"/>
            <a:ext cx="1386691" cy="187246"/>
          </a:xfrm>
          <a:prstGeom prst="rect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83FBAA5-C004-4988-A984-B4780242DAD5}"/>
              </a:ext>
            </a:extLst>
          </p:cNvPr>
          <p:cNvCxnSpPr/>
          <p:nvPr/>
        </p:nvCxnSpPr>
        <p:spPr>
          <a:xfrm>
            <a:off x="1854200" y="1803400"/>
            <a:ext cx="10096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3A6E586-BAAF-4104-A95D-58F716652C7B}"/>
              </a:ext>
            </a:extLst>
          </p:cNvPr>
          <p:cNvCxnSpPr>
            <a:cxnSpLocks/>
          </p:cNvCxnSpPr>
          <p:nvPr/>
        </p:nvCxnSpPr>
        <p:spPr>
          <a:xfrm>
            <a:off x="1849439" y="2025650"/>
            <a:ext cx="2239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84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50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Ratnaweera Nils (rata)</dc:creator>
  <cp:lastModifiedBy>Ratnaweera Nils (rata)</cp:lastModifiedBy>
  <cp:revision>1</cp:revision>
  <dcterms:created xsi:type="dcterms:W3CDTF">2020-10-05T14:18:46Z</dcterms:created>
  <dcterms:modified xsi:type="dcterms:W3CDTF">2020-10-05T14:22:01Z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iteId">
    <vt:lpwstr>5d1a9f9d-201f-4a10-b983-451cf65cbc1e</vt:lpwstr>
  </property>
  <property fmtid="{D5CDD505-2E9C-101B-9397-08002B2CF9AE}" pid="4" name="MSIP_Label_10d9bad3-6dac-4e9a-89a3-89f3b8d247b2_Owner">
    <vt:lpwstr>rata@zhaw.ch</vt:lpwstr>
  </property>
  <property fmtid="{D5CDD505-2E9C-101B-9397-08002B2CF9AE}" pid="5" name="MSIP_Label_10d9bad3-6dac-4e9a-89a3-89f3b8d247b2_SetDate">
    <vt:lpwstr>2020-10-05T14:21:05.3793876Z</vt:lpwstr>
  </property>
  <property fmtid="{D5CDD505-2E9C-101B-9397-08002B2CF9AE}" pid="6" name="MSIP_Label_10d9bad3-6dac-4e9a-89a3-89f3b8d247b2_Name">
    <vt:lpwstr>Intern</vt:lpwstr>
  </property>
  <property fmtid="{D5CDD505-2E9C-101B-9397-08002B2CF9AE}" pid="7" name="MSIP_Label_10d9bad3-6dac-4e9a-89a3-89f3b8d247b2_Application">
    <vt:lpwstr>Microsoft Azure Information Protection</vt:lpwstr>
  </property>
  <property fmtid="{D5CDD505-2E9C-101B-9397-08002B2CF9AE}" pid="8" name="MSIP_Label_10d9bad3-6dac-4e9a-89a3-89f3b8d247b2_ActionId">
    <vt:lpwstr>695afe77-c7c8-489f-8955-d29eb96e5aa8</vt:lpwstr>
  </property>
  <property fmtid="{D5CDD505-2E9C-101B-9397-08002B2CF9AE}" pid="9" name="MSIP_Label_10d9bad3-6dac-4e9a-89a3-89f3b8d247b2_Extended_MSFT_Method">
    <vt:lpwstr>Automatic</vt:lpwstr>
  </property>
  <property fmtid="{D5CDD505-2E9C-101B-9397-08002B2CF9AE}" pid="10" name="Sensitivity">
    <vt:lpwstr>Intern</vt:lpwstr>
  </property>
</Properties>
</file>