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A76FE-C909-4AC4-A38B-A1D8E95636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D0DF26-DE0B-400E-BD99-3C08C0177C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BB0CC-0988-4669-9C67-6B9428495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2C48E-8AD1-4F71-8ABD-4E7747B10400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B7CBD-63F3-4D33-832A-5FEFEB121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A76DB-5F23-492D-B726-536F9EBB7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842BD-7E37-4BF7-8690-1050081B8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231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26642-6B35-4EF0-9D00-E9D0AF69A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6F7021-420E-4B68-B92C-AC93741E42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B91251-0821-44E1-988D-093EC5CED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2C48E-8AD1-4F71-8ABD-4E7747B10400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EBA03-5F47-4B0B-91F0-3430D1236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5ECEB-C891-4281-922E-08A287907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842BD-7E37-4BF7-8690-1050081B8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044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F6BE30-9B97-48BF-94E6-1E3E87FBEF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D598F5-2197-4EB7-BCB3-E9724BED1D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2A3938-FC4E-4AFB-BC2B-7B2E81BB0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2C48E-8AD1-4F71-8ABD-4E7747B10400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D9BFF3-2568-41C0-8135-C0DFA06D4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19DA85-08E9-4385-B092-E61C345C0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842BD-7E37-4BF7-8690-1050081B8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421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6A794-ADE2-4DE6-93B5-02BA17331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35797-52F5-4C0C-A94D-49972802B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967A0-F68B-4FF5-BAE4-7A3334AC5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2C48E-8AD1-4F71-8ABD-4E7747B10400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F97E89-4F2E-4FF2-9D50-83AA351A2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3F1391-2B84-4D91-9D86-9B99EFB27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842BD-7E37-4BF7-8690-1050081B8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26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B0135-AB24-470D-B0EA-55AFBBA69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C3F6A6-1A2F-4E20-B9EB-3FDBD981B5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C0C94-7D91-45E5-90FC-A70532D47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2C48E-8AD1-4F71-8ABD-4E7747B10400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BBE5D-D8DA-47AB-B3B9-5EFF06F98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AED658-B130-4A90-AA1A-4DAA07592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842BD-7E37-4BF7-8690-1050081B8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270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2E075-F737-434B-9562-62327A254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DD787-79DD-4541-886A-19AF2D6CE9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022065-CDA0-4444-8EDD-00021514BE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9BE2B7-A6D9-47BC-BA52-F34EE5FD8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2C48E-8AD1-4F71-8ABD-4E7747B10400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A7E282-A921-4E22-85E5-E9BC12A4D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16BB8C-AA99-41FC-934B-224EF51E0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842BD-7E37-4BF7-8690-1050081B8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479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290C3-AB7D-4D6A-88AF-30FFE623E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B1C363-939E-42B7-9387-A8B029EB86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2DD4A8-A6FB-4F14-9AAA-26E9B7DC71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BB06F3-AB26-4A90-9DE7-90EC87469E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77498F-9780-45D2-B3C7-FC9B58F6D3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3DF079-F006-4878-85CD-CB717BB5E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2C48E-8AD1-4F71-8ABD-4E7747B10400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3FEFBB-F763-48BB-9655-E848BC69C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CFB4CF-F327-44DB-87FC-46B868694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842BD-7E37-4BF7-8690-1050081B8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007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F0FDA-5312-49BB-8F80-29EEAED47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FD7144-EF15-4389-AF54-4389BA601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2C48E-8AD1-4F71-8ABD-4E7747B10400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BFE0B5-2D14-4D79-A669-8B1221362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D455BE-4952-4BEE-A91E-D882F43C6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842BD-7E37-4BF7-8690-1050081B8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826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F1FE5-7AF6-46E2-89E9-D93431A62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2C48E-8AD1-4F71-8ABD-4E7747B10400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02664C-381A-4F82-9C9D-F1D3C692D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979FE3-AEC8-446A-81DD-2D809088C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842BD-7E37-4BF7-8690-1050081B8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546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E7E91-E310-4BCF-AA0C-F5A7F64A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598A1-0E69-43FA-8B4F-1EBBAFFA6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2D00A-FA94-48B3-A61E-31D6FF21A0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A86BD2-9FAB-406A-8CBE-ED92A978F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2C48E-8AD1-4F71-8ABD-4E7747B10400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FF8617-A87B-45E5-A866-F66CB817D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6A5604-8F9C-48AE-9574-66D7A08B6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842BD-7E37-4BF7-8690-1050081B8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590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047EC-6C9D-4ED7-A538-B13F32DAD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A834C8-1F40-466A-991C-5E0274B1E6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D768FC-E9B9-40C1-8BB6-8B14260074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0056AC-5765-4CB4-BD4A-D795241CF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2C48E-8AD1-4F71-8ABD-4E7747B10400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F05098-229E-415D-8B8B-F6694C301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602745-BF3B-44C4-A7B1-890B9556C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842BD-7E37-4BF7-8690-1050081B8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70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20E62B-D185-4BA3-94A3-40BC5D46B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59EB76-841C-4B3B-9291-49A45DF6AF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41B2E6-4D4D-4D37-BB13-ADC9E8E7B6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2C48E-8AD1-4F71-8ABD-4E7747B10400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B3C56-E297-4502-B8D6-E001493F71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C3A68-9411-40F7-A958-7056A8137F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842BD-7E37-4BF7-8690-1050081B8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571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5581F-675C-474B-A661-33E2916FF4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HR Compensation Tool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07227F-0D83-4B92-840C-AB4C9AE319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How to hit the 1 Billion mark</a:t>
            </a:r>
          </a:p>
        </p:txBody>
      </p:sp>
    </p:spTree>
    <p:extLst>
      <p:ext uri="{BB962C8B-B14F-4D97-AF65-F5344CB8AC3E}">
        <p14:creationId xmlns:p14="http://schemas.microsoft.com/office/powerpoint/2010/main" val="3312707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039DA-5798-461F-B240-3CE8B9FCB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Comparing Strategies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EEA140-0258-4661-8A2D-3748894F9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3694" y="2450237"/>
            <a:ext cx="7333269" cy="440776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1F4B7D0-6DAB-407C-AACB-1B73A2A6F0BC}"/>
              </a:ext>
            </a:extLst>
          </p:cNvPr>
          <p:cNvSpPr txBox="1"/>
          <p:nvPr/>
        </p:nvSpPr>
        <p:spPr>
          <a:xfrm>
            <a:off x="3940008" y="1927017"/>
            <a:ext cx="67635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              Past Data</a:t>
            </a:r>
          </a:p>
        </p:txBody>
      </p:sp>
    </p:spTree>
    <p:extLst>
      <p:ext uri="{BB962C8B-B14F-4D97-AF65-F5344CB8AC3E}">
        <p14:creationId xmlns:p14="http://schemas.microsoft.com/office/powerpoint/2010/main" val="1799294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AE67F-5A00-4C99-A5EC-F6D290B77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Each Strategy Individually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6BC415-5630-4A9E-A4B8-A29A908AA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02369"/>
            <a:ext cx="4584589" cy="27556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AFC7B1-94B9-47D6-8748-481DA6FBB3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3705" y="4102369"/>
            <a:ext cx="4584589" cy="27556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65A6382-F89A-44E1-B2F3-DD7741228A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7413" y="4102368"/>
            <a:ext cx="4584589" cy="275563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6692875-5503-4A30-BCD0-7B46B0B27746}"/>
              </a:ext>
            </a:extLst>
          </p:cNvPr>
          <p:cNvSpPr txBox="1"/>
          <p:nvPr/>
        </p:nvSpPr>
        <p:spPr>
          <a:xfrm>
            <a:off x="9447269" y="3429000"/>
            <a:ext cx="90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Study 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361875-BE3F-4D30-8F3F-93A2E436A787}"/>
              </a:ext>
            </a:extLst>
          </p:cNvPr>
          <p:cNvSpPr txBox="1"/>
          <p:nvPr/>
        </p:nvSpPr>
        <p:spPr>
          <a:xfrm>
            <a:off x="5643561" y="3431219"/>
            <a:ext cx="90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Study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6378CA-B8AF-4309-98AC-6471E9CFD53E}"/>
              </a:ext>
            </a:extLst>
          </p:cNvPr>
          <p:cNvSpPr txBox="1"/>
          <p:nvPr/>
        </p:nvSpPr>
        <p:spPr>
          <a:xfrm>
            <a:off x="1839853" y="3429000"/>
            <a:ext cx="90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Study 1</a:t>
            </a:r>
          </a:p>
        </p:txBody>
      </p:sp>
    </p:spTree>
    <p:extLst>
      <p:ext uri="{BB962C8B-B14F-4D97-AF65-F5344CB8AC3E}">
        <p14:creationId xmlns:p14="http://schemas.microsoft.com/office/powerpoint/2010/main" val="4011026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7C2D7-48C6-4F99-834F-DD10986D2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Combining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FC45C-AD61-419F-9B22-997988C52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8632" y="1305016"/>
            <a:ext cx="5352495" cy="2515679"/>
          </a:xfrm>
        </p:spPr>
        <p:txBody>
          <a:bodyPr/>
          <a:lstStyle/>
          <a:p>
            <a:r>
              <a:rPr lang="en-US" dirty="0"/>
              <a:t>Past the Billion Mark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51C560-1E43-4CA7-A637-ECBD15B9F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2384" y="1754187"/>
            <a:ext cx="6267231" cy="5103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95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A6AEFE1-4585-49C9-9599-1F68E2EC1EE7}"/>
              </a:ext>
            </a:extLst>
          </p:cNvPr>
          <p:cNvSpPr txBox="1"/>
          <p:nvPr/>
        </p:nvSpPr>
        <p:spPr>
          <a:xfrm>
            <a:off x="1944210" y="781235"/>
            <a:ext cx="80165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+mj-lt"/>
              </a:rPr>
              <a:t>Improving average revenue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B986888-CFCA-4DDA-8F9C-A152FF2C5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82085"/>
            <a:ext cx="6448425" cy="387591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BBF1FDA-ACDA-48EC-944B-F38528387A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3576" y="2982085"/>
            <a:ext cx="6448424" cy="387591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6D323F0-3404-43C3-B695-6B70CE020CA6}"/>
              </a:ext>
            </a:extLst>
          </p:cNvPr>
          <p:cNvSpPr txBox="1"/>
          <p:nvPr/>
        </p:nvSpPr>
        <p:spPr>
          <a:xfrm>
            <a:off x="2609850" y="2396609"/>
            <a:ext cx="2771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10 earners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7DC293-3FAE-487C-8084-A32BEAB7FC57}"/>
              </a:ext>
            </a:extLst>
          </p:cNvPr>
          <p:cNvSpPr txBox="1"/>
          <p:nvPr/>
        </p:nvSpPr>
        <p:spPr>
          <a:xfrm>
            <a:off x="7953375" y="2396609"/>
            <a:ext cx="3638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Bottom 10 earners</a:t>
            </a:r>
          </a:p>
        </p:txBody>
      </p:sp>
    </p:spTree>
    <p:extLst>
      <p:ext uri="{BB962C8B-B14F-4D97-AF65-F5344CB8AC3E}">
        <p14:creationId xmlns:p14="http://schemas.microsoft.com/office/powerpoint/2010/main" val="3439393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5E96BC-B6AB-4295-A91F-C132456A6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72" y="982272"/>
            <a:ext cx="3388419" cy="456097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00A92-44E5-4276-A944-555059D95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862" y="1719618"/>
            <a:ext cx="5948831" cy="433462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FEFFFF"/>
                </a:solidFill>
              </a:rPr>
              <a:t>Hitting the mark should be a breeze</a:t>
            </a:r>
          </a:p>
        </p:txBody>
      </p:sp>
    </p:spTree>
    <p:extLst>
      <p:ext uri="{BB962C8B-B14F-4D97-AF65-F5344CB8AC3E}">
        <p14:creationId xmlns:p14="http://schemas.microsoft.com/office/powerpoint/2010/main" val="362966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47</Words>
  <Application>Microsoft Office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HR Compensation Tool</vt:lpstr>
      <vt:lpstr>Comparing Strategies</vt:lpstr>
      <vt:lpstr>Each Strategy Individually</vt:lpstr>
      <vt:lpstr>Combining Strategies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HR Compensation Tool</dc:title>
  <dc:creator>Scott Brown</dc:creator>
  <cp:lastModifiedBy>Scott Brown</cp:lastModifiedBy>
  <cp:revision>2</cp:revision>
  <dcterms:created xsi:type="dcterms:W3CDTF">2020-09-10T20:10:48Z</dcterms:created>
  <dcterms:modified xsi:type="dcterms:W3CDTF">2020-09-10T20:14:12Z</dcterms:modified>
</cp:coreProperties>
</file>