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cott\Downloads\NYCLandAre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[NYCLandArea.xlsx]Sheet1!PivotTable1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Sheet1!$E$11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Sheet1!$D$12:$D$17</c:f>
              <c:strCache>
                <c:ptCount val="5"/>
                <c:pt idx="0">
                  <c:v>Brooklyn</c:v>
                </c:pt>
                <c:pt idx="1">
                  <c:v>Manhattan</c:v>
                </c:pt>
                <c:pt idx="2">
                  <c:v>Queens</c:v>
                </c:pt>
                <c:pt idx="3">
                  <c:v>Staten Island</c:v>
                </c:pt>
                <c:pt idx="4">
                  <c:v>The Bronx</c:v>
                </c:pt>
              </c:strCache>
            </c:strRef>
          </c:cat>
          <c:val>
            <c:numRef>
              <c:f>Sheet1!$E$12:$E$17</c:f>
              <c:numCache>
                <c:formatCode>General</c:formatCode>
                <c:ptCount val="5"/>
                <c:pt idx="0">
                  <c:v>70.819999999999993</c:v>
                </c:pt>
                <c:pt idx="1">
                  <c:v>22.83</c:v>
                </c:pt>
                <c:pt idx="2">
                  <c:v>108.53</c:v>
                </c:pt>
                <c:pt idx="3">
                  <c:v>58.37</c:v>
                </c:pt>
                <c:pt idx="4">
                  <c:v>42.1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1B-43C2-BC75-C1DFB70E3A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756678640"/>
        <c:axId val="756679624"/>
      </c:barChart>
      <c:catAx>
        <c:axId val="756678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679624"/>
        <c:crosses val="autoZero"/>
        <c:auto val="1"/>
        <c:lblAlgn val="ctr"/>
        <c:lblOffset val="100"/>
        <c:noMultiLvlLbl val="0"/>
      </c:catAx>
      <c:valAx>
        <c:axId val="756679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67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CC79-787E-4CC1-A80C-AD75BCCE0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614CB-8573-4791-9D0F-B7E33DBF7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0EA95-3FE4-4DC3-B362-0B8A6112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1A03-B27D-4958-B320-8FD7490604A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B582C-9D4F-4CC5-9E61-C1709231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4538F-FDC7-49CA-AC5F-F4110FC7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EB3-D6DB-489B-B413-1C894EF6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6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442D-A057-4597-A20A-1EC66304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D2C07-8345-4212-8075-DA8B4FB15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F1558-9099-4893-901C-5E4702EF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1A03-B27D-4958-B320-8FD7490604A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B9B4E-0AD6-406C-B468-3D18E2F3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C37D3-948E-4E8E-A8DD-1DB7DD16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EB3-D6DB-489B-B413-1C894EF6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5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B21A5-E996-45C7-8B03-7F8427549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3CCC9-F50D-4F0B-808A-C2E2D3EA4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C3291-991D-4587-81F1-736B58E1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1A03-B27D-4958-B320-8FD7490604A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4B1C7-6025-42E6-8A46-8CD56C4A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9EAA8-F078-4FBB-99C7-CA1DFAEB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EB3-D6DB-489B-B413-1C894EF6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6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4062-20B1-4D8D-A5E3-9C43795E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D94D4-AEB1-44C1-9EA9-D7151EAA8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F83EB-4FC1-47EC-945E-B10FBA45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1A03-B27D-4958-B320-8FD7490604A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82D2D-50C8-44DB-AA88-6E2B5E9A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188DE-75FE-4D6A-8906-1914506A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EB3-D6DB-489B-B413-1C894EF6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2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47287-717F-42D9-B106-B135E7D5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1FA85-FE14-4C6F-B921-88818E43C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8EBC0-792B-4512-8E20-50323C19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1A03-B27D-4958-B320-8FD7490604A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E7BDF-B220-4596-A8C6-232271C0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1C9BF-4059-4406-AF21-001EA3945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EB3-D6DB-489B-B413-1C894EF6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0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D452-A9E2-456E-8B7B-A7C17F71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7245C-1B5D-49F1-976C-8B9F617AB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2E41-3761-421E-BE50-49C28B4FA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8A1B-3C02-4B44-8B25-6A6A83B2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1A03-B27D-4958-B320-8FD7490604A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164DC-1436-4140-A554-B9F600C75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DACE-9244-4EA0-8D2C-DBAE66D2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EB3-D6DB-489B-B413-1C894EF6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14B5-AA1B-4509-B2E1-3A062A78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C5749-005D-47AA-800C-41F0D5490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DF211-61F7-40C1-A732-345CEEAB4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36468-3D52-483D-A9DE-40D050255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B7BCA-7421-45F3-BE4B-5B8527E84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22397A-F171-4993-9142-CA38CBD8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1A03-B27D-4958-B320-8FD7490604A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414B9-F955-48D6-B6D5-47949986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44179-103B-40AA-9B22-8A065CC4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EB3-D6DB-489B-B413-1C894EF6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1B99-4F9E-4925-9DC6-ECBCFD4B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35928D-6EF7-4C17-B78D-46EEA2AF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1A03-B27D-4958-B320-8FD7490604A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18AA9-B2A0-473F-AF01-26EF6347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397EC-B5AA-45BF-9258-3E097637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EB3-D6DB-489B-B413-1C894EF6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1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119FF-B46E-4AB0-B076-03D1D953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1A03-B27D-4958-B320-8FD7490604A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BA7593-7BC3-41A9-9807-EFE631E1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64726-1528-4D55-A663-4FF37950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EB3-D6DB-489B-B413-1C894EF6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AB53-CEEC-466F-A81E-02025BED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87426-D252-4341-968C-89DC9AEF6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F9F77-C044-4444-8C3B-1F33489B4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1D8A1-8F01-4535-AC33-9DA65A02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1A03-B27D-4958-B320-8FD7490604A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09B56-0D64-422A-BA47-F111C767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9D2AD-2FCF-4B61-B62B-1AB4963C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EB3-D6DB-489B-B413-1C894EF6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7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66D0-4827-4486-8E45-9C596979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11713-BEF2-41D2-A828-E3A3177E2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EAC9B-A4F4-49EC-8D67-F334DDDD0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684AF-2280-438D-AA67-B506926F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1A03-B27D-4958-B320-8FD7490604A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1CEC4-AF6E-49F5-8AB6-0379EACE2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D219D-FB95-4D4C-8386-C7064146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EB3-D6DB-489B-B413-1C894EF6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0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B47B5-6CD8-465F-ADAE-DD6E1DEF0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E9215-70EF-4A18-91B6-4CDA5B067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8FB57-0F96-484A-B886-CB8994719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11A03-B27D-4958-B320-8FD7490604A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DC449-714C-4655-B493-596002975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17C34-78BB-4A90-8B5A-318E532B4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FBEB3-D6DB-489B-B413-1C894EF6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1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2178-F314-4870-850B-946775279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 and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15853-156D-4102-B153-AA7BCEBEC2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9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A0C7C-16C8-4C0C-809F-5532554C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Dynamic Pasting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B388FA-D132-4275-B7CD-6DF3EE57AF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7737202"/>
              </p:ext>
            </p:extLst>
          </p:nvPr>
        </p:nvGraphicFramePr>
        <p:xfrm>
          <a:off x="1235075" y="3837464"/>
          <a:ext cx="2540000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34022109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00993176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Land area (sq miles)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26153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Brooklyn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61468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Manhattan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50553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Queens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108.53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706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Staten Island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58.37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63004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Bronx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3421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302.65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20982109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8657E6D-F228-4CA1-891C-BCF33B7FA3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7542682"/>
              </p:ext>
            </p:extLst>
          </p:nvPr>
        </p:nvGraphicFramePr>
        <p:xfrm>
          <a:off x="5848350" y="237442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621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FEF4-D4C7-47A6-94B1-00993CCA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Static Pasting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5F316-20D4-4769-BC57-DE4C7076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105" y="2765559"/>
            <a:ext cx="4584589" cy="2755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670FBC-29E8-4CFD-AAC6-4B4FA0ED2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0" y="4225790"/>
            <a:ext cx="25527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35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Table and Graphs</vt:lpstr>
      <vt:lpstr>Dynamic Pasting</vt:lpstr>
      <vt:lpstr>Static Pasting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and Graphs</dc:title>
  <dc:creator>Scott Brown</dc:creator>
  <cp:lastModifiedBy>Scott Brown</cp:lastModifiedBy>
  <cp:revision>3</cp:revision>
  <dcterms:created xsi:type="dcterms:W3CDTF">2020-09-08T17:31:37Z</dcterms:created>
  <dcterms:modified xsi:type="dcterms:W3CDTF">2020-09-08T17:49:35Z</dcterms:modified>
</cp:coreProperties>
</file>