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52EB2-D021-40A9-8E68-E02489B0698C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2E5DBA-B56A-457B-B068-C7F6E5969F07}">
      <dgm:prSet/>
      <dgm:spPr/>
      <dgm:t>
        <a:bodyPr/>
        <a:lstStyle/>
        <a:p>
          <a:r>
            <a:rPr lang="en-US"/>
            <a:t>Starting my online business</a:t>
          </a:r>
        </a:p>
      </dgm:t>
    </dgm:pt>
    <dgm:pt modelId="{4947B020-EA30-47E1-B005-2C934EADD32E}" type="parTrans" cxnId="{D63D7B06-5B92-4015-B8BE-EAEE518B8DD1}">
      <dgm:prSet/>
      <dgm:spPr/>
      <dgm:t>
        <a:bodyPr/>
        <a:lstStyle/>
        <a:p>
          <a:endParaRPr lang="en-US"/>
        </a:p>
      </dgm:t>
    </dgm:pt>
    <dgm:pt modelId="{899F1133-46E0-4F2C-B499-2218CF9E5167}" type="sibTrans" cxnId="{D63D7B06-5B92-4015-B8BE-EAEE518B8DD1}">
      <dgm:prSet/>
      <dgm:spPr/>
      <dgm:t>
        <a:bodyPr/>
        <a:lstStyle/>
        <a:p>
          <a:endParaRPr lang="en-US"/>
        </a:p>
      </dgm:t>
    </dgm:pt>
    <dgm:pt modelId="{A96D2CDB-6A85-4601-94C4-D42F359F0F61}">
      <dgm:prSet/>
      <dgm:spPr/>
      <dgm:t>
        <a:bodyPr/>
        <a:lstStyle/>
        <a:p>
          <a:r>
            <a:rPr lang="en-US"/>
            <a:t>Expanding my current business</a:t>
          </a:r>
        </a:p>
      </dgm:t>
    </dgm:pt>
    <dgm:pt modelId="{40DD1642-95AA-4D90-94EC-81E75C2557D8}" type="parTrans" cxnId="{0DAE566E-39BA-4CF5-B601-17BFBD04AAC2}">
      <dgm:prSet/>
      <dgm:spPr/>
      <dgm:t>
        <a:bodyPr/>
        <a:lstStyle/>
        <a:p>
          <a:endParaRPr lang="en-US"/>
        </a:p>
      </dgm:t>
    </dgm:pt>
    <dgm:pt modelId="{7027CBC2-03E9-4ED7-8FDE-F13C410F0DEF}" type="sibTrans" cxnId="{0DAE566E-39BA-4CF5-B601-17BFBD04AAC2}">
      <dgm:prSet/>
      <dgm:spPr/>
      <dgm:t>
        <a:bodyPr/>
        <a:lstStyle/>
        <a:p>
          <a:endParaRPr lang="en-US"/>
        </a:p>
      </dgm:t>
    </dgm:pt>
    <dgm:pt modelId="{50D8669F-D612-43DC-BA21-341307606598}">
      <dgm:prSet/>
      <dgm:spPr/>
      <dgm:t>
        <a:bodyPr/>
        <a:lstStyle/>
        <a:p>
          <a:r>
            <a:rPr lang="en-US"/>
            <a:t>Landing a Data Analyst job</a:t>
          </a:r>
        </a:p>
      </dgm:t>
    </dgm:pt>
    <dgm:pt modelId="{9F45327E-8EB0-40A6-B80E-23F08C247C83}" type="parTrans" cxnId="{D93DED5B-BD56-4218-B223-B3DD877A424B}">
      <dgm:prSet/>
      <dgm:spPr/>
      <dgm:t>
        <a:bodyPr/>
        <a:lstStyle/>
        <a:p>
          <a:endParaRPr lang="en-US"/>
        </a:p>
      </dgm:t>
    </dgm:pt>
    <dgm:pt modelId="{E4E6C23D-6A20-4376-B8BD-97B8FFCC3F6E}" type="sibTrans" cxnId="{D93DED5B-BD56-4218-B223-B3DD877A424B}">
      <dgm:prSet/>
      <dgm:spPr/>
      <dgm:t>
        <a:bodyPr/>
        <a:lstStyle/>
        <a:p>
          <a:endParaRPr lang="en-US"/>
        </a:p>
      </dgm:t>
    </dgm:pt>
    <dgm:pt modelId="{E493ADF7-9257-4FCE-B68D-CC0F2DA7BAAE}" type="pres">
      <dgm:prSet presAssocID="{3B652EB2-D021-40A9-8E68-E02489B0698C}" presName="diagram" presStyleCnt="0">
        <dgm:presLayoutVars>
          <dgm:dir/>
          <dgm:animLvl val="lvl"/>
          <dgm:resizeHandles val="exact"/>
        </dgm:presLayoutVars>
      </dgm:prSet>
      <dgm:spPr/>
    </dgm:pt>
    <dgm:pt modelId="{05C5DACF-CF0C-4132-9730-74C1310650A3}" type="pres">
      <dgm:prSet presAssocID="{CD2E5DBA-B56A-457B-B068-C7F6E5969F07}" presName="compNode" presStyleCnt="0"/>
      <dgm:spPr/>
    </dgm:pt>
    <dgm:pt modelId="{DEB5E7D7-7997-4276-9680-15DC2855F0F5}" type="pres">
      <dgm:prSet presAssocID="{CD2E5DBA-B56A-457B-B068-C7F6E5969F07}" presName="childRect" presStyleLbl="bgAcc1" presStyleIdx="0" presStyleCnt="3">
        <dgm:presLayoutVars>
          <dgm:bulletEnabled val="1"/>
        </dgm:presLayoutVars>
      </dgm:prSet>
      <dgm:spPr/>
    </dgm:pt>
    <dgm:pt modelId="{CB859C58-A7D3-4B76-B5D6-40F6BC9F621B}" type="pres">
      <dgm:prSet presAssocID="{CD2E5DBA-B56A-457B-B068-C7F6E5969F0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4912188-CD6C-48E0-83CD-61621F9009DD}" type="pres">
      <dgm:prSet presAssocID="{CD2E5DBA-B56A-457B-B068-C7F6E5969F07}" presName="parentRect" presStyleLbl="alignNode1" presStyleIdx="0" presStyleCnt="3"/>
      <dgm:spPr/>
    </dgm:pt>
    <dgm:pt modelId="{6DE4A117-A63C-4D77-9F75-B92BC2056BD2}" type="pres">
      <dgm:prSet presAssocID="{CD2E5DBA-B56A-457B-B068-C7F6E5969F07}" presName="adorn" presStyleLbl="fgAccFollowNode1" presStyleIdx="0" presStyleCnt="3"/>
      <dgm:spPr/>
    </dgm:pt>
    <dgm:pt modelId="{71DC4F3C-F635-485E-9B93-CB6748FAF69C}" type="pres">
      <dgm:prSet presAssocID="{899F1133-46E0-4F2C-B499-2218CF9E5167}" presName="sibTrans" presStyleLbl="sibTrans2D1" presStyleIdx="0" presStyleCnt="0"/>
      <dgm:spPr/>
    </dgm:pt>
    <dgm:pt modelId="{8FEA735E-4D71-49B4-B4C1-A398E510D51A}" type="pres">
      <dgm:prSet presAssocID="{A96D2CDB-6A85-4601-94C4-D42F359F0F61}" presName="compNode" presStyleCnt="0"/>
      <dgm:spPr/>
    </dgm:pt>
    <dgm:pt modelId="{71710843-2FAA-49C2-8709-D07AB2B336FC}" type="pres">
      <dgm:prSet presAssocID="{A96D2CDB-6A85-4601-94C4-D42F359F0F61}" presName="childRect" presStyleLbl="bgAcc1" presStyleIdx="1" presStyleCnt="3">
        <dgm:presLayoutVars>
          <dgm:bulletEnabled val="1"/>
        </dgm:presLayoutVars>
      </dgm:prSet>
      <dgm:spPr/>
    </dgm:pt>
    <dgm:pt modelId="{3CA95C9E-0016-4E15-93F1-7EC19A91142F}" type="pres">
      <dgm:prSet presAssocID="{A96D2CDB-6A85-4601-94C4-D42F359F0F6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1BFCAEF-93D1-47D1-A103-B3798B09CD66}" type="pres">
      <dgm:prSet presAssocID="{A96D2CDB-6A85-4601-94C4-D42F359F0F61}" presName="parentRect" presStyleLbl="alignNode1" presStyleIdx="1" presStyleCnt="3"/>
      <dgm:spPr/>
    </dgm:pt>
    <dgm:pt modelId="{FF474E60-F375-4A76-9667-B1396876C5CA}" type="pres">
      <dgm:prSet presAssocID="{A96D2CDB-6A85-4601-94C4-D42F359F0F61}" presName="adorn" presStyleLbl="fgAccFollowNode1" presStyleIdx="1" presStyleCnt="3"/>
      <dgm:spPr/>
    </dgm:pt>
    <dgm:pt modelId="{DE077F0D-EE01-4CDA-B6FF-17864EA4F64E}" type="pres">
      <dgm:prSet presAssocID="{7027CBC2-03E9-4ED7-8FDE-F13C410F0DEF}" presName="sibTrans" presStyleLbl="sibTrans2D1" presStyleIdx="0" presStyleCnt="0"/>
      <dgm:spPr/>
    </dgm:pt>
    <dgm:pt modelId="{73B6D7E9-008B-41D7-96EF-0F8C82CE434E}" type="pres">
      <dgm:prSet presAssocID="{50D8669F-D612-43DC-BA21-341307606598}" presName="compNode" presStyleCnt="0"/>
      <dgm:spPr/>
    </dgm:pt>
    <dgm:pt modelId="{7E8D144F-66BD-4FAB-9C90-E4443DBF49C7}" type="pres">
      <dgm:prSet presAssocID="{50D8669F-D612-43DC-BA21-341307606598}" presName="childRect" presStyleLbl="bgAcc1" presStyleIdx="2" presStyleCnt="3">
        <dgm:presLayoutVars>
          <dgm:bulletEnabled val="1"/>
        </dgm:presLayoutVars>
      </dgm:prSet>
      <dgm:spPr/>
    </dgm:pt>
    <dgm:pt modelId="{B5E1E836-95C0-48D8-BA39-50A7B1D412C5}" type="pres">
      <dgm:prSet presAssocID="{50D8669F-D612-43DC-BA21-34130760659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B2753D1-172F-43CA-90B1-518A18236CB6}" type="pres">
      <dgm:prSet presAssocID="{50D8669F-D612-43DC-BA21-341307606598}" presName="parentRect" presStyleLbl="alignNode1" presStyleIdx="2" presStyleCnt="3"/>
      <dgm:spPr/>
    </dgm:pt>
    <dgm:pt modelId="{79BC253E-0CA1-4764-A67C-DF5220ADE31F}" type="pres">
      <dgm:prSet presAssocID="{50D8669F-D612-43DC-BA21-341307606598}" presName="adorn" presStyleLbl="fgAccFollowNode1" presStyleIdx="2" presStyleCnt="3"/>
      <dgm:spPr/>
    </dgm:pt>
  </dgm:ptLst>
  <dgm:cxnLst>
    <dgm:cxn modelId="{D63D7B06-5B92-4015-B8BE-EAEE518B8DD1}" srcId="{3B652EB2-D021-40A9-8E68-E02489B0698C}" destId="{CD2E5DBA-B56A-457B-B068-C7F6E5969F07}" srcOrd="0" destOrd="0" parTransId="{4947B020-EA30-47E1-B005-2C934EADD32E}" sibTransId="{899F1133-46E0-4F2C-B499-2218CF9E5167}"/>
    <dgm:cxn modelId="{4EA86030-E717-44FC-894A-B54949611D6E}" type="presOf" srcId="{3B652EB2-D021-40A9-8E68-E02489B0698C}" destId="{E493ADF7-9257-4FCE-B68D-CC0F2DA7BAAE}" srcOrd="0" destOrd="0" presId="urn:microsoft.com/office/officeart/2005/8/layout/bList2"/>
    <dgm:cxn modelId="{D93DED5B-BD56-4218-B223-B3DD877A424B}" srcId="{3B652EB2-D021-40A9-8E68-E02489B0698C}" destId="{50D8669F-D612-43DC-BA21-341307606598}" srcOrd="2" destOrd="0" parTransId="{9F45327E-8EB0-40A6-B80E-23F08C247C83}" sibTransId="{E4E6C23D-6A20-4376-B8BD-97B8FFCC3F6E}"/>
    <dgm:cxn modelId="{0DAE566E-39BA-4CF5-B601-17BFBD04AAC2}" srcId="{3B652EB2-D021-40A9-8E68-E02489B0698C}" destId="{A96D2CDB-6A85-4601-94C4-D42F359F0F61}" srcOrd="1" destOrd="0" parTransId="{40DD1642-95AA-4D90-94EC-81E75C2557D8}" sibTransId="{7027CBC2-03E9-4ED7-8FDE-F13C410F0DEF}"/>
    <dgm:cxn modelId="{78759573-E739-41E2-9ACB-C1482EC61AA8}" type="presOf" srcId="{7027CBC2-03E9-4ED7-8FDE-F13C410F0DEF}" destId="{DE077F0D-EE01-4CDA-B6FF-17864EA4F64E}" srcOrd="0" destOrd="0" presId="urn:microsoft.com/office/officeart/2005/8/layout/bList2"/>
    <dgm:cxn modelId="{ABECB987-2FB2-4C4C-B831-FA7EBED5E9BC}" type="presOf" srcId="{899F1133-46E0-4F2C-B499-2218CF9E5167}" destId="{71DC4F3C-F635-485E-9B93-CB6748FAF69C}" srcOrd="0" destOrd="0" presId="urn:microsoft.com/office/officeart/2005/8/layout/bList2"/>
    <dgm:cxn modelId="{810E239A-3F9B-4D5C-B9E4-21C1D9BDEC21}" type="presOf" srcId="{CD2E5DBA-B56A-457B-B068-C7F6E5969F07}" destId="{C4912188-CD6C-48E0-83CD-61621F9009DD}" srcOrd="1" destOrd="0" presId="urn:microsoft.com/office/officeart/2005/8/layout/bList2"/>
    <dgm:cxn modelId="{43CC9A9A-DA98-4393-8D1D-D743965DAC99}" type="presOf" srcId="{A96D2CDB-6A85-4601-94C4-D42F359F0F61}" destId="{B1BFCAEF-93D1-47D1-A103-B3798B09CD66}" srcOrd="1" destOrd="0" presId="urn:microsoft.com/office/officeart/2005/8/layout/bList2"/>
    <dgm:cxn modelId="{940598A7-3957-428E-82EA-216614D05799}" type="presOf" srcId="{CD2E5DBA-B56A-457B-B068-C7F6E5969F07}" destId="{CB859C58-A7D3-4B76-B5D6-40F6BC9F621B}" srcOrd="0" destOrd="0" presId="urn:microsoft.com/office/officeart/2005/8/layout/bList2"/>
    <dgm:cxn modelId="{1C34E9C0-256B-4608-87D3-19E5B1722EC7}" type="presOf" srcId="{A96D2CDB-6A85-4601-94C4-D42F359F0F61}" destId="{3CA95C9E-0016-4E15-93F1-7EC19A91142F}" srcOrd="0" destOrd="0" presId="urn:microsoft.com/office/officeart/2005/8/layout/bList2"/>
    <dgm:cxn modelId="{ACD7D0CE-F1A5-4C79-B922-BEDCEED6434B}" type="presOf" srcId="{50D8669F-D612-43DC-BA21-341307606598}" destId="{EB2753D1-172F-43CA-90B1-518A18236CB6}" srcOrd="1" destOrd="0" presId="urn:microsoft.com/office/officeart/2005/8/layout/bList2"/>
    <dgm:cxn modelId="{994F74D2-19F6-41D4-8830-BECCB15E094D}" type="presOf" srcId="{50D8669F-D612-43DC-BA21-341307606598}" destId="{B5E1E836-95C0-48D8-BA39-50A7B1D412C5}" srcOrd="0" destOrd="0" presId="urn:microsoft.com/office/officeart/2005/8/layout/bList2"/>
    <dgm:cxn modelId="{1401ED21-6ABE-4DC8-8AD5-10AFC524977F}" type="presParOf" srcId="{E493ADF7-9257-4FCE-B68D-CC0F2DA7BAAE}" destId="{05C5DACF-CF0C-4132-9730-74C1310650A3}" srcOrd="0" destOrd="0" presId="urn:microsoft.com/office/officeart/2005/8/layout/bList2"/>
    <dgm:cxn modelId="{56D0F30A-50F3-46F4-A5F0-37A52686C4A6}" type="presParOf" srcId="{05C5DACF-CF0C-4132-9730-74C1310650A3}" destId="{DEB5E7D7-7997-4276-9680-15DC2855F0F5}" srcOrd="0" destOrd="0" presId="urn:microsoft.com/office/officeart/2005/8/layout/bList2"/>
    <dgm:cxn modelId="{BFD37493-548A-47CD-9202-2872E81744F8}" type="presParOf" srcId="{05C5DACF-CF0C-4132-9730-74C1310650A3}" destId="{CB859C58-A7D3-4B76-B5D6-40F6BC9F621B}" srcOrd="1" destOrd="0" presId="urn:microsoft.com/office/officeart/2005/8/layout/bList2"/>
    <dgm:cxn modelId="{4A68233E-C6BA-4DA3-AD0E-C1B1643E1E1A}" type="presParOf" srcId="{05C5DACF-CF0C-4132-9730-74C1310650A3}" destId="{C4912188-CD6C-48E0-83CD-61621F9009DD}" srcOrd="2" destOrd="0" presId="urn:microsoft.com/office/officeart/2005/8/layout/bList2"/>
    <dgm:cxn modelId="{F454E6E1-A990-4690-95A5-7E5D9734DCAF}" type="presParOf" srcId="{05C5DACF-CF0C-4132-9730-74C1310650A3}" destId="{6DE4A117-A63C-4D77-9F75-B92BC2056BD2}" srcOrd="3" destOrd="0" presId="urn:microsoft.com/office/officeart/2005/8/layout/bList2"/>
    <dgm:cxn modelId="{4AC27686-B82A-414E-B374-3619EEC8FCCB}" type="presParOf" srcId="{E493ADF7-9257-4FCE-B68D-CC0F2DA7BAAE}" destId="{71DC4F3C-F635-485E-9B93-CB6748FAF69C}" srcOrd="1" destOrd="0" presId="urn:microsoft.com/office/officeart/2005/8/layout/bList2"/>
    <dgm:cxn modelId="{B8FD511C-F012-4377-9D29-F82E6DDB11B0}" type="presParOf" srcId="{E493ADF7-9257-4FCE-B68D-CC0F2DA7BAAE}" destId="{8FEA735E-4D71-49B4-B4C1-A398E510D51A}" srcOrd="2" destOrd="0" presId="urn:microsoft.com/office/officeart/2005/8/layout/bList2"/>
    <dgm:cxn modelId="{DD08FDE0-9AAC-43E6-944F-91AC1885B98D}" type="presParOf" srcId="{8FEA735E-4D71-49B4-B4C1-A398E510D51A}" destId="{71710843-2FAA-49C2-8709-D07AB2B336FC}" srcOrd="0" destOrd="0" presId="urn:microsoft.com/office/officeart/2005/8/layout/bList2"/>
    <dgm:cxn modelId="{D9EC445A-BDF8-4D6A-9C09-3F02DF295607}" type="presParOf" srcId="{8FEA735E-4D71-49B4-B4C1-A398E510D51A}" destId="{3CA95C9E-0016-4E15-93F1-7EC19A91142F}" srcOrd="1" destOrd="0" presId="urn:microsoft.com/office/officeart/2005/8/layout/bList2"/>
    <dgm:cxn modelId="{DC787183-84E5-4D01-8522-1E9D9F53DF9E}" type="presParOf" srcId="{8FEA735E-4D71-49B4-B4C1-A398E510D51A}" destId="{B1BFCAEF-93D1-47D1-A103-B3798B09CD66}" srcOrd="2" destOrd="0" presId="urn:microsoft.com/office/officeart/2005/8/layout/bList2"/>
    <dgm:cxn modelId="{2825401E-62B7-41B3-9EA7-08009BF589FC}" type="presParOf" srcId="{8FEA735E-4D71-49B4-B4C1-A398E510D51A}" destId="{FF474E60-F375-4A76-9667-B1396876C5CA}" srcOrd="3" destOrd="0" presId="urn:microsoft.com/office/officeart/2005/8/layout/bList2"/>
    <dgm:cxn modelId="{26082C7D-8B72-4613-84CA-EC2DA070D5B7}" type="presParOf" srcId="{E493ADF7-9257-4FCE-B68D-CC0F2DA7BAAE}" destId="{DE077F0D-EE01-4CDA-B6FF-17864EA4F64E}" srcOrd="3" destOrd="0" presId="urn:microsoft.com/office/officeart/2005/8/layout/bList2"/>
    <dgm:cxn modelId="{4209F704-28E1-4FAA-A5A1-38066629F31F}" type="presParOf" srcId="{E493ADF7-9257-4FCE-B68D-CC0F2DA7BAAE}" destId="{73B6D7E9-008B-41D7-96EF-0F8C82CE434E}" srcOrd="4" destOrd="0" presId="urn:microsoft.com/office/officeart/2005/8/layout/bList2"/>
    <dgm:cxn modelId="{252FB133-1296-4472-985F-614ED094A252}" type="presParOf" srcId="{73B6D7E9-008B-41D7-96EF-0F8C82CE434E}" destId="{7E8D144F-66BD-4FAB-9C90-E4443DBF49C7}" srcOrd="0" destOrd="0" presId="urn:microsoft.com/office/officeart/2005/8/layout/bList2"/>
    <dgm:cxn modelId="{3FB51A2B-7161-4658-9597-F9CB1C6C6556}" type="presParOf" srcId="{73B6D7E9-008B-41D7-96EF-0F8C82CE434E}" destId="{B5E1E836-95C0-48D8-BA39-50A7B1D412C5}" srcOrd="1" destOrd="0" presId="urn:microsoft.com/office/officeart/2005/8/layout/bList2"/>
    <dgm:cxn modelId="{82258D61-47C2-40A5-B595-5C76C22DF999}" type="presParOf" srcId="{73B6D7E9-008B-41D7-96EF-0F8C82CE434E}" destId="{EB2753D1-172F-43CA-90B1-518A18236CB6}" srcOrd="2" destOrd="0" presId="urn:microsoft.com/office/officeart/2005/8/layout/bList2"/>
    <dgm:cxn modelId="{5E1B5B3B-15FC-4E11-A946-97B6D69627FA}" type="presParOf" srcId="{73B6D7E9-008B-41D7-96EF-0F8C82CE434E}" destId="{79BC253E-0CA1-4764-A67C-DF5220ADE31F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70DAEC-5D7F-444C-97BB-F9769C364D01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C0A735-A5CA-4744-B073-7F13E84B7C47}">
      <dgm:prSet/>
      <dgm:spPr/>
      <dgm:t>
        <a:bodyPr/>
        <a:lstStyle/>
        <a:p>
          <a:r>
            <a:rPr lang="en-US"/>
            <a:t>No college degree</a:t>
          </a:r>
        </a:p>
      </dgm:t>
    </dgm:pt>
    <dgm:pt modelId="{09AAB588-4582-4C8D-B81C-558799E18030}" type="parTrans" cxnId="{EBFBD549-60A8-42FB-B70F-593A7DD896B5}">
      <dgm:prSet/>
      <dgm:spPr/>
      <dgm:t>
        <a:bodyPr/>
        <a:lstStyle/>
        <a:p>
          <a:endParaRPr lang="en-US"/>
        </a:p>
      </dgm:t>
    </dgm:pt>
    <dgm:pt modelId="{D4A7B703-4CE5-4CAF-BEB4-8BF17F28EB52}" type="sibTrans" cxnId="{EBFBD549-60A8-42FB-B70F-593A7DD896B5}">
      <dgm:prSet/>
      <dgm:spPr/>
      <dgm:t>
        <a:bodyPr/>
        <a:lstStyle/>
        <a:p>
          <a:endParaRPr lang="en-US"/>
        </a:p>
      </dgm:t>
    </dgm:pt>
    <dgm:pt modelId="{1332CA18-E522-4DA2-965B-803A0FD3A81F}">
      <dgm:prSet/>
      <dgm:spPr/>
      <dgm:t>
        <a:bodyPr/>
        <a:lstStyle/>
        <a:p>
          <a:r>
            <a:rPr lang="en-US"/>
            <a:t>Minimal database experience</a:t>
          </a:r>
        </a:p>
      </dgm:t>
    </dgm:pt>
    <dgm:pt modelId="{2EB4248F-DA7C-490F-B27F-38867735213F}" type="parTrans" cxnId="{7F75F9CE-B033-41C2-B20B-3198FE35F072}">
      <dgm:prSet/>
      <dgm:spPr/>
      <dgm:t>
        <a:bodyPr/>
        <a:lstStyle/>
        <a:p>
          <a:endParaRPr lang="en-US"/>
        </a:p>
      </dgm:t>
    </dgm:pt>
    <dgm:pt modelId="{B022C029-DA0A-488D-9304-0201952A92FA}" type="sibTrans" cxnId="{7F75F9CE-B033-41C2-B20B-3198FE35F072}">
      <dgm:prSet/>
      <dgm:spPr/>
      <dgm:t>
        <a:bodyPr/>
        <a:lstStyle/>
        <a:p>
          <a:endParaRPr lang="en-US"/>
        </a:p>
      </dgm:t>
    </dgm:pt>
    <dgm:pt modelId="{97EC2D4C-9B56-4935-ACE3-63B3D7182101}">
      <dgm:prSet/>
      <dgm:spPr/>
      <dgm:t>
        <a:bodyPr/>
        <a:lstStyle/>
        <a:p>
          <a:r>
            <a:rPr lang="en-US"/>
            <a:t>No relevant work experience</a:t>
          </a:r>
        </a:p>
      </dgm:t>
    </dgm:pt>
    <dgm:pt modelId="{25E0C838-DD5D-4C63-A846-7CA7A4955F85}" type="parTrans" cxnId="{A87F7C84-571B-41BF-A457-3037B7A07013}">
      <dgm:prSet/>
      <dgm:spPr/>
      <dgm:t>
        <a:bodyPr/>
        <a:lstStyle/>
        <a:p>
          <a:endParaRPr lang="en-US"/>
        </a:p>
      </dgm:t>
    </dgm:pt>
    <dgm:pt modelId="{A19C2474-B4D5-4661-A819-FBAB3DA40B92}" type="sibTrans" cxnId="{A87F7C84-571B-41BF-A457-3037B7A07013}">
      <dgm:prSet/>
      <dgm:spPr/>
      <dgm:t>
        <a:bodyPr/>
        <a:lstStyle/>
        <a:p>
          <a:endParaRPr lang="en-US"/>
        </a:p>
      </dgm:t>
    </dgm:pt>
    <dgm:pt modelId="{13B4FF5E-8EF4-43BA-91CA-6061D5AB5D60}" type="pres">
      <dgm:prSet presAssocID="{5B70DAEC-5D7F-444C-97BB-F9769C364D01}" presName="diagram" presStyleCnt="0">
        <dgm:presLayoutVars>
          <dgm:dir/>
          <dgm:animLvl val="lvl"/>
          <dgm:resizeHandles val="exact"/>
        </dgm:presLayoutVars>
      </dgm:prSet>
      <dgm:spPr/>
    </dgm:pt>
    <dgm:pt modelId="{CC5176F1-722A-4CF6-8FD3-255562995547}" type="pres">
      <dgm:prSet presAssocID="{07C0A735-A5CA-4744-B073-7F13E84B7C47}" presName="compNode" presStyleCnt="0"/>
      <dgm:spPr/>
    </dgm:pt>
    <dgm:pt modelId="{AB939904-085D-4B71-8598-0F5233A593E5}" type="pres">
      <dgm:prSet presAssocID="{07C0A735-A5CA-4744-B073-7F13E84B7C47}" presName="childRect" presStyleLbl="bgAcc1" presStyleIdx="0" presStyleCnt="3">
        <dgm:presLayoutVars>
          <dgm:bulletEnabled val="1"/>
        </dgm:presLayoutVars>
      </dgm:prSet>
      <dgm:spPr/>
    </dgm:pt>
    <dgm:pt modelId="{66C9E62C-3CFE-4212-B763-F28AB830261F}" type="pres">
      <dgm:prSet presAssocID="{07C0A735-A5CA-4744-B073-7F13E84B7C4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A38A77A-9CE3-4EFA-A913-8F01F91185CD}" type="pres">
      <dgm:prSet presAssocID="{07C0A735-A5CA-4744-B073-7F13E84B7C47}" presName="parentRect" presStyleLbl="alignNode1" presStyleIdx="0" presStyleCnt="3"/>
      <dgm:spPr/>
    </dgm:pt>
    <dgm:pt modelId="{93143311-92E9-49F6-BD58-695232AD613C}" type="pres">
      <dgm:prSet presAssocID="{07C0A735-A5CA-4744-B073-7F13E84B7C47}" presName="adorn" presStyleLbl="fgAccFollowNode1" presStyleIdx="0" presStyleCnt="3"/>
      <dgm:spPr/>
    </dgm:pt>
    <dgm:pt modelId="{5DEFCBDD-BB3D-4F3A-AF69-C6F1BEB56699}" type="pres">
      <dgm:prSet presAssocID="{D4A7B703-4CE5-4CAF-BEB4-8BF17F28EB52}" presName="sibTrans" presStyleLbl="sibTrans2D1" presStyleIdx="0" presStyleCnt="0"/>
      <dgm:spPr/>
    </dgm:pt>
    <dgm:pt modelId="{676639E9-3162-4B45-AFEC-83082AF55B20}" type="pres">
      <dgm:prSet presAssocID="{1332CA18-E522-4DA2-965B-803A0FD3A81F}" presName="compNode" presStyleCnt="0"/>
      <dgm:spPr/>
    </dgm:pt>
    <dgm:pt modelId="{5F91D1DD-1A3B-41F8-A955-2CCB5D90CD2E}" type="pres">
      <dgm:prSet presAssocID="{1332CA18-E522-4DA2-965B-803A0FD3A81F}" presName="childRect" presStyleLbl="bgAcc1" presStyleIdx="1" presStyleCnt="3">
        <dgm:presLayoutVars>
          <dgm:bulletEnabled val="1"/>
        </dgm:presLayoutVars>
      </dgm:prSet>
      <dgm:spPr/>
    </dgm:pt>
    <dgm:pt modelId="{2BC7161F-2B19-4025-9501-E71003714F28}" type="pres">
      <dgm:prSet presAssocID="{1332CA18-E522-4DA2-965B-803A0FD3A81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F05406F-9972-4632-AA24-02B190748051}" type="pres">
      <dgm:prSet presAssocID="{1332CA18-E522-4DA2-965B-803A0FD3A81F}" presName="parentRect" presStyleLbl="alignNode1" presStyleIdx="1" presStyleCnt="3"/>
      <dgm:spPr/>
    </dgm:pt>
    <dgm:pt modelId="{0E4DFE79-B7AB-4453-AE7C-D2C0324BD8F3}" type="pres">
      <dgm:prSet presAssocID="{1332CA18-E522-4DA2-965B-803A0FD3A81F}" presName="adorn" presStyleLbl="fgAccFollowNode1" presStyleIdx="1" presStyleCnt="3"/>
      <dgm:spPr/>
    </dgm:pt>
    <dgm:pt modelId="{27781EA7-0CF7-4C64-9BD1-29DD87F5B88E}" type="pres">
      <dgm:prSet presAssocID="{B022C029-DA0A-488D-9304-0201952A92FA}" presName="sibTrans" presStyleLbl="sibTrans2D1" presStyleIdx="0" presStyleCnt="0"/>
      <dgm:spPr/>
    </dgm:pt>
    <dgm:pt modelId="{7A7296FA-1A19-43BF-90EF-6C2E2D6E6406}" type="pres">
      <dgm:prSet presAssocID="{97EC2D4C-9B56-4935-ACE3-63B3D7182101}" presName="compNode" presStyleCnt="0"/>
      <dgm:spPr/>
    </dgm:pt>
    <dgm:pt modelId="{A3D11547-DCF2-433C-AEE5-1A7750B16B91}" type="pres">
      <dgm:prSet presAssocID="{97EC2D4C-9B56-4935-ACE3-63B3D7182101}" presName="childRect" presStyleLbl="bgAcc1" presStyleIdx="2" presStyleCnt="3">
        <dgm:presLayoutVars>
          <dgm:bulletEnabled val="1"/>
        </dgm:presLayoutVars>
      </dgm:prSet>
      <dgm:spPr/>
    </dgm:pt>
    <dgm:pt modelId="{7740C190-1FA7-41F0-BA04-622D0168DF21}" type="pres">
      <dgm:prSet presAssocID="{97EC2D4C-9B56-4935-ACE3-63B3D718210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294AEA0-189D-4560-851F-67E12402E01F}" type="pres">
      <dgm:prSet presAssocID="{97EC2D4C-9B56-4935-ACE3-63B3D7182101}" presName="parentRect" presStyleLbl="alignNode1" presStyleIdx="2" presStyleCnt="3"/>
      <dgm:spPr/>
    </dgm:pt>
    <dgm:pt modelId="{C8791E88-8E8A-440E-8044-73F8B76DDA87}" type="pres">
      <dgm:prSet presAssocID="{97EC2D4C-9B56-4935-ACE3-63B3D7182101}" presName="adorn" presStyleLbl="fgAccFollowNode1" presStyleIdx="2" presStyleCnt="3"/>
      <dgm:spPr/>
    </dgm:pt>
  </dgm:ptLst>
  <dgm:cxnLst>
    <dgm:cxn modelId="{E7FC0D27-D5D0-4AE5-B841-B03D62332B31}" type="presOf" srcId="{07C0A735-A5CA-4744-B073-7F13E84B7C47}" destId="{9A38A77A-9CE3-4EFA-A913-8F01F91185CD}" srcOrd="1" destOrd="0" presId="urn:microsoft.com/office/officeart/2005/8/layout/bList2"/>
    <dgm:cxn modelId="{EBFBD549-60A8-42FB-B70F-593A7DD896B5}" srcId="{5B70DAEC-5D7F-444C-97BB-F9769C364D01}" destId="{07C0A735-A5CA-4744-B073-7F13E84B7C47}" srcOrd="0" destOrd="0" parTransId="{09AAB588-4582-4C8D-B81C-558799E18030}" sibTransId="{D4A7B703-4CE5-4CAF-BEB4-8BF17F28EB52}"/>
    <dgm:cxn modelId="{3933E64D-329B-42F9-90F8-DCAAB6FC3499}" type="presOf" srcId="{D4A7B703-4CE5-4CAF-BEB4-8BF17F28EB52}" destId="{5DEFCBDD-BB3D-4F3A-AF69-C6F1BEB56699}" srcOrd="0" destOrd="0" presId="urn:microsoft.com/office/officeart/2005/8/layout/bList2"/>
    <dgm:cxn modelId="{C37DC251-6518-4B28-9E82-442394052E3B}" type="presOf" srcId="{07C0A735-A5CA-4744-B073-7F13E84B7C47}" destId="{66C9E62C-3CFE-4212-B763-F28AB830261F}" srcOrd="0" destOrd="0" presId="urn:microsoft.com/office/officeart/2005/8/layout/bList2"/>
    <dgm:cxn modelId="{A87F7C84-571B-41BF-A457-3037B7A07013}" srcId="{5B70DAEC-5D7F-444C-97BB-F9769C364D01}" destId="{97EC2D4C-9B56-4935-ACE3-63B3D7182101}" srcOrd="2" destOrd="0" parTransId="{25E0C838-DD5D-4C63-A846-7CA7A4955F85}" sibTransId="{A19C2474-B4D5-4661-A819-FBAB3DA40B92}"/>
    <dgm:cxn modelId="{0C36AD90-DB42-406F-BF40-B6D58C75FB05}" type="presOf" srcId="{1332CA18-E522-4DA2-965B-803A0FD3A81F}" destId="{EF05406F-9972-4632-AA24-02B190748051}" srcOrd="1" destOrd="0" presId="urn:microsoft.com/office/officeart/2005/8/layout/bList2"/>
    <dgm:cxn modelId="{7FF3E49D-C4E9-423A-B2D2-13D0BFDCAFB6}" type="presOf" srcId="{B022C029-DA0A-488D-9304-0201952A92FA}" destId="{27781EA7-0CF7-4C64-9BD1-29DD87F5B88E}" srcOrd="0" destOrd="0" presId="urn:microsoft.com/office/officeart/2005/8/layout/bList2"/>
    <dgm:cxn modelId="{3D0828AD-C9F2-4565-805D-BA63AFD37FB3}" type="presOf" srcId="{97EC2D4C-9B56-4935-ACE3-63B3D7182101}" destId="{7740C190-1FA7-41F0-BA04-622D0168DF21}" srcOrd="0" destOrd="0" presId="urn:microsoft.com/office/officeart/2005/8/layout/bList2"/>
    <dgm:cxn modelId="{893D9FB6-4835-42F7-875A-BB80A205F05B}" type="presOf" srcId="{97EC2D4C-9B56-4935-ACE3-63B3D7182101}" destId="{1294AEA0-189D-4560-851F-67E12402E01F}" srcOrd="1" destOrd="0" presId="urn:microsoft.com/office/officeart/2005/8/layout/bList2"/>
    <dgm:cxn modelId="{7F75F9CE-B033-41C2-B20B-3198FE35F072}" srcId="{5B70DAEC-5D7F-444C-97BB-F9769C364D01}" destId="{1332CA18-E522-4DA2-965B-803A0FD3A81F}" srcOrd="1" destOrd="0" parTransId="{2EB4248F-DA7C-490F-B27F-38867735213F}" sibTransId="{B022C029-DA0A-488D-9304-0201952A92FA}"/>
    <dgm:cxn modelId="{7DA543D6-87A0-4899-ACF6-46F5B124E469}" type="presOf" srcId="{5B70DAEC-5D7F-444C-97BB-F9769C364D01}" destId="{13B4FF5E-8EF4-43BA-91CA-6061D5AB5D60}" srcOrd="0" destOrd="0" presId="urn:microsoft.com/office/officeart/2005/8/layout/bList2"/>
    <dgm:cxn modelId="{5FBD68F0-AD3B-40C0-A65E-4EAF85C14414}" type="presOf" srcId="{1332CA18-E522-4DA2-965B-803A0FD3A81F}" destId="{2BC7161F-2B19-4025-9501-E71003714F28}" srcOrd="0" destOrd="0" presId="urn:microsoft.com/office/officeart/2005/8/layout/bList2"/>
    <dgm:cxn modelId="{535A56B7-992A-49DF-AB2E-493D34C3C6FD}" type="presParOf" srcId="{13B4FF5E-8EF4-43BA-91CA-6061D5AB5D60}" destId="{CC5176F1-722A-4CF6-8FD3-255562995547}" srcOrd="0" destOrd="0" presId="urn:microsoft.com/office/officeart/2005/8/layout/bList2"/>
    <dgm:cxn modelId="{C4AB236D-FE00-47C4-86F6-E5450444DD0F}" type="presParOf" srcId="{CC5176F1-722A-4CF6-8FD3-255562995547}" destId="{AB939904-085D-4B71-8598-0F5233A593E5}" srcOrd="0" destOrd="0" presId="urn:microsoft.com/office/officeart/2005/8/layout/bList2"/>
    <dgm:cxn modelId="{97235102-A012-4BDF-8EF8-5AB5AAD8CD63}" type="presParOf" srcId="{CC5176F1-722A-4CF6-8FD3-255562995547}" destId="{66C9E62C-3CFE-4212-B763-F28AB830261F}" srcOrd="1" destOrd="0" presId="urn:microsoft.com/office/officeart/2005/8/layout/bList2"/>
    <dgm:cxn modelId="{4EDA8444-2DF7-4EEE-88AF-07F71A7C9532}" type="presParOf" srcId="{CC5176F1-722A-4CF6-8FD3-255562995547}" destId="{9A38A77A-9CE3-4EFA-A913-8F01F91185CD}" srcOrd="2" destOrd="0" presId="urn:microsoft.com/office/officeart/2005/8/layout/bList2"/>
    <dgm:cxn modelId="{61C34A0F-5E4D-4F8D-A671-313374E9D23B}" type="presParOf" srcId="{CC5176F1-722A-4CF6-8FD3-255562995547}" destId="{93143311-92E9-49F6-BD58-695232AD613C}" srcOrd="3" destOrd="0" presId="urn:microsoft.com/office/officeart/2005/8/layout/bList2"/>
    <dgm:cxn modelId="{009E2725-95AB-4B78-8033-66BBF7FFBABC}" type="presParOf" srcId="{13B4FF5E-8EF4-43BA-91CA-6061D5AB5D60}" destId="{5DEFCBDD-BB3D-4F3A-AF69-C6F1BEB56699}" srcOrd="1" destOrd="0" presId="urn:microsoft.com/office/officeart/2005/8/layout/bList2"/>
    <dgm:cxn modelId="{7FA16AAA-3C30-48FA-A93B-637E020F1F11}" type="presParOf" srcId="{13B4FF5E-8EF4-43BA-91CA-6061D5AB5D60}" destId="{676639E9-3162-4B45-AFEC-83082AF55B20}" srcOrd="2" destOrd="0" presId="urn:microsoft.com/office/officeart/2005/8/layout/bList2"/>
    <dgm:cxn modelId="{E4562C17-18B7-4422-8F6F-1AE9742661E9}" type="presParOf" srcId="{676639E9-3162-4B45-AFEC-83082AF55B20}" destId="{5F91D1DD-1A3B-41F8-A955-2CCB5D90CD2E}" srcOrd="0" destOrd="0" presId="urn:microsoft.com/office/officeart/2005/8/layout/bList2"/>
    <dgm:cxn modelId="{65283D99-BA80-4833-B689-CA7ABDA5DF94}" type="presParOf" srcId="{676639E9-3162-4B45-AFEC-83082AF55B20}" destId="{2BC7161F-2B19-4025-9501-E71003714F28}" srcOrd="1" destOrd="0" presId="urn:microsoft.com/office/officeart/2005/8/layout/bList2"/>
    <dgm:cxn modelId="{FF6DF909-6F6E-49CB-802C-015BA4E3256D}" type="presParOf" srcId="{676639E9-3162-4B45-AFEC-83082AF55B20}" destId="{EF05406F-9972-4632-AA24-02B190748051}" srcOrd="2" destOrd="0" presId="urn:microsoft.com/office/officeart/2005/8/layout/bList2"/>
    <dgm:cxn modelId="{D749E410-0CDC-490E-8EA9-76D5624A2958}" type="presParOf" srcId="{676639E9-3162-4B45-AFEC-83082AF55B20}" destId="{0E4DFE79-B7AB-4453-AE7C-D2C0324BD8F3}" srcOrd="3" destOrd="0" presId="urn:microsoft.com/office/officeart/2005/8/layout/bList2"/>
    <dgm:cxn modelId="{2E3E92BD-A26E-4514-A03E-D7FB3D4453F1}" type="presParOf" srcId="{13B4FF5E-8EF4-43BA-91CA-6061D5AB5D60}" destId="{27781EA7-0CF7-4C64-9BD1-29DD87F5B88E}" srcOrd="3" destOrd="0" presId="urn:microsoft.com/office/officeart/2005/8/layout/bList2"/>
    <dgm:cxn modelId="{E26C201C-C24D-4B06-AC39-F220597FF642}" type="presParOf" srcId="{13B4FF5E-8EF4-43BA-91CA-6061D5AB5D60}" destId="{7A7296FA-1A19-43BF-90EF-6C2E2D6E6406}" srcOrd="4" destOrd="0" presId="urn:microsoft.com/office/officeart/2005/8/layout/bList2"/>
    <dgm:cxn modelId="{15B03C28-803D-4382-8C96-C62AB8129A53}" type="presParOf" srcId="{7A7296FA-1A19-43BF-90EF-6C2E2D6E6406}" destId="{A3D11547-DCF2-433C-AEE5-1A7750B16B91}" srcOrd="0" destOrd="0" presId="urn:microsoft.com/office/officeart/2005/8/layout/bList2"/>
    <dgm:cxn modelId="{FD9A8730-E138-48A0-AB36-86D05DD0319F}" type="presParOf" srcId="{7A7296FA-1A19-43BF-90EF-6C2E2D6E6406}" destId="{7740C190-1FA7-41F0-BA04-622D0168DF21}" srcOrd="1" destOrd="0" presId="urn:microsoft.com/office/officeart/2005/8/layout/bList2"/>
    <dgm:cxn modelId="{EF0B2AD0-DB9E-4F5A-8D6B-914C7C9C3160}" type="presParOf" srcId="{7A7296FA-1A19-43BF-90EF-6C2E2D6E6406}" destId="{1294AEA0-189D-4560-851F-67E12402E01F}" srcOrd="2" destOrd="0" presId="urn:microsoft.com/office/officeart/2005/8/layout/bList2"/>
    <dgm:cxn modelId="{4DE5CA29-F593-468D-8F77-5508BC6F299F}" type="presParOf" srcId="{7A7296FA-1A19-43BF-90EF-6C2E2D6E6406}" destId="{C8791E88-8E8A-440E-8044-73F8B76DDA8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19E13A-05AF-4E03-A454-0AB30D9B0E20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5CDEFF-55B7-44FD-8676-4D00A5BE6868}">
      <dgm:prSet/>
      <dgm:spPr/>
      <dgm:t>
        <a:bodyPr/>
        <a:lstStyle/>
        <a:p>
          <a:r>
            <a:rPr lang="en-US" dirty="0"/>
            <a:t>Edmonds Community College</a:t>
          </a:r>
        </a:p>
      </dgm:t>
    </dgm:pt>
    <dgm:pt modelId="{A2FD5BB1-334F-4017-B1D5-0EF4782DC457}" type="parTrans" cxnId="{767C5E27-7076-40C6-A08A-972C2470D036}">
      <dgm:prSet/>
      <dgm:spPr/>
      <dgm:t>
        <a:bodyPr/>
        <a:lstStyle/>
        <a:p>
          <a:endParaRPr lang="en-US"/>
        </a:p>
      </dgm:t>
    </dgm:pt>
    <dgm:pt modelId="{0FEFE6B0-241A-4C4E-922C-1C9DA079EEFA}" type="sibTrans" cxnId="{767C5E27-7076-40C6-A08A-972C2470D036}">
      <dgm:prSet/>
      <dgm:spPr/>
      <dgm:t>
        <a:bodyPr/>
        <a:lstStyle/>
        <a:p>
          <a:endParaRPr lang="en-US"/>
        </a:p>
      </dgm:t>
    </dgm:pt>
    <dgm:pt modelId="{C2FAE6C2-A44D-499F-A3DD-F699C7C8093F}">
      <dgm:prSet/>
      <dgm:spPr/>
      <dgm:t>
        <a:bodyPr/>
        <a:lstStyle/>
        <a:p>
          <a:r>
            <a:rPr lang="en-US" dirty="0" err="1"/>
            <a:t>AppAcademy</a:t>
          </a:r>
          <a:endParaRPr lang="en-US" dirty="0"/>
        </a:p>
      </dgm:t>
    </dgm:pt>
    <dgm:pt modelId="{78645484-9691-4C63-BC21-1091942E99B0}" type="parTrans" cxnId="{860F247F-3636-4092-B328-9319AEA44F4A}">
      <dgm:prSet/>
      <dgm:spPr/>
      <dgm:t>
        <a:bodyPr/>
        <a:lstStyle/>
        <a:p>
          <a:endParaRPr lang="en-US"/>
        </a:p>
      </dgm:t>
    </dgm:pt>
    <dgm:pt modelId="{48B57080-0439-4CC3-98DF-AD12320D60D2}" type="sibTrans" cxnId="{860F247F-3636-4092-B328-9319AEA44F4A}">
      <dgm:prSet/>
      <dgm:spPr/>
      <dgm:t>
        <a:bodyPr/>
        <a:lstStyle/>
        <a:p>
          <a:endParaRPr lang="en-US"/>
        </a:p>
      </dgm:t>
    </dgm:pt>
    <dgm:pt modelId="{C0557755-1D3F-46A8-B3F5-CE3159F856E5}">
      <dgm:prSet/>
      <dgm:spPr/>
      <dgm:t>
        <a:bodyPr/>
        <a:lstStyle/>
        <a:p>
          <a:r>
            <a:rPr lang="en-US" dirty="0"/>
            <a:t>Google cloud</a:t>
          </a:r>
        </a:p>
      </dgm:t>
    </dgm:pt>
    <dgm:pt modelId="{1BCF4245-8293-4DED-894C-4C819129A077}" type="parTrans" cxnId="{C7DF79E1-9B53-4E80-A6C0-75A567AB8FD9}">
      <dgm:prSet/>
      <dgm:spPr/>
      <dgm:t>
        <a:bodyPr/>
        <a:lstStyle/>
        <a:p>
          <a:endParaRPr lang="en-US"/>
        </a:p>
      </dgm:t>
    </dgm:pt>
    <dgm:pt modelId="{339C5305-EE36-400B-A287-3EAA605A97A5}" type="sibTrans" cxnId="{C7DF79E1-9B53-4E80-A6C0-75A567AB8FD9}">
      <dgm:prSet/>
      <dgm:spPr/>
      <dgm:t>
        <a:bodyPr/>
        <a:lstStyle/>
        <a:p>
          <a:endParaRPr lang="en-US"/>
        </a:p>
      </dgm:t>
    </dgm:pt>
    <dgm:pt modelId="{5D5C36EC-F173-45D5-BC78-775EFB6CD082}">
      <dgm:prSet/>
      <dgm:spPr/>
      <dgm:t>
        <a:bodyPr/>
        <a:lstStyle/>
        <a:p>
          <a:r>
            <a:rPr lang="en-US" dirty="0" err="1"/>
            <a:t>Thinkful</a:t>
          </a:r>
          <a:endParaRPr lang="en-US" dirty="0"/>
        </a:p>
        <a:p>
          <a:endParaRPr lang="en-US" dirty="0"/>
        </a:p>
      </dgm:t>
    </dgm:pt>
    <dgm:pt modelId="{9A1B0CCE-9A81-45C9-A6A0-EADF19765915}" type="parTrans" cxnId="{D35C56C4-3F0C-42AA-AF43-ABA56B733C78}">
      <dgm:prSet/>
      <dgm:spPr/>
      <dgm:t>
        <a:bodyPr/>
        <a:lstStyle/>
        <a:p>
          <a:endParaRPr lang="en-US"/>
        </a:p>
      </dgm:t>
    </dgm:pt>
    <dgm:pt modelId="{88F1AE32-8E80-4968-9A04-82422F7E9B19}" type="sibTrans" cxnId="{D35C56C4-3F0C-42AA-AF43-ABA56B733C78}">
      <dgm:prSet/>
      <dgm:spPr/>
      <dgm:t>
        <a:bodyPr/>
        <a:lstStyle/>
        <a:p>
          <a:endParaRPr lang="en-US"/>
        </a:p>
      </dgm:t>
    </dgm:pt>
    <dgm:pt modelId="{56BDB938-9B2C-49F7-B253-4D657041B623}">
      <dgm:prSet/>
      <dgm:spPr/>
      <dgm:t>
        <a:bodyPr/>
        <a:lstStyle/>
        <a:p>
          <a:r>
            <a:rPr lang="en-US" dirty="0" err="1"/>
            <a:t>Digipen</a:t>
          </a:r>
          <a:r>
            <a:rPr lang="en-US" dirty="0"/>
            <a:t> Institute of Technology</a:t>
          </a:r>
        </a:p>
      </dgm:t>
    </dgm:pt>
    <dgm:pt modelId="{2CC8E7AE-755A-4024-832C-E08996DF1B56}" type="parTrans" cxnId="{23590888-9A27-4E6F-A996-BDFCF67D0842}">
      <dgm:prSet/>
      <dgm:spPr/>
      <dgm:t>
        <a:bodyPr/>
        <a:lstStyle/>
        <a:p>
          <a:endParaRPr lang="en-US"/>
        </a:p>
      </dgm:t>
    </dgm:pt>
    <dgm:pt modelId="{F55A0B22-446D-4868-B2CB-BE12315B37A8}" type="sibTrans" cxnId="{23590888-9A27-4E6F-A996-BDFCF67D0842}">
      <dgm:prSet/>
      <dgm:spPr/>
      <dgm:t>
        <a:bodyPr/>
        <a:lstStyle/>
        <a:p>
          <a:endParaRPr lang="en-US"/>
        </a:p>
      </dgm:t>
    </dgm:pt>
    <dgm:pt modelId="{A5E6C6B6-8EC7-4019-AB1B-4941A0699A35}">
      <dgm:prSet/>
      <dgm:spPr/>
      <dgm:t>
        <a:bodyPr/>
        <a:lstStyle/>
        <a:p>
          <a:r>
            <a:rPr lang="en-US" dirty="0"/>
            <a:t>Coding Dojo</a:t>
          </a:r>
        </a:p>
      </dgm:t>
    </dgm:pt>
    <dgm:pt modelId="{A2F8C8EB-A718-4A42-9FC8-B1EF0CE7B169}" type="parTrans" cxnId="{7FA9A082-C29E-4202-B95F-D132420A5D47}">
      <dgm:prSet/>
      <dgm:spPr/>
      <dgm:t>
        <a:bodyPr/>
        <a:lstStyle/>
        <a:p>
          <a:endParaRPr lang="en-US"/>
        </a:p>
      </dgm:t>
    </dgm:pt>
    <dgm:pt modelId="{76BA3A83-7AF0-4143-BDB3-6A64D44E0654}" type="sibTrans" cxnId="{7FA9A082-C29E-4202-B95F-D132420A5D47}">
      <dgm:prSet/>
      <dgm:spPr/>
      <dgm:t>
        <a:bodyPr/>
        <a:lstStyle/>
        <a:p>
          <a:endParaRPr lang="en-US"/>
        </a:p>
      </dgm:t>
    </dgm:pt>
    <dgm:pt modelId="{3E37D14A-58D9-41C1-A615-0A310EB9B625}" type="pres">
      <dgm:prSet presAssocID="{0019E13A-05AF-4E03-A454-0AB30D9B0E20}" presName="Name0" presStyleCnt="0">
        <dgm:presLayoutVars>
          <dgm:dir/>
          <dgm:resizeHandles val="exact"/>
        </dgm:presLayoutVars>
      </dgm:prSet>
      <dgm:spPr/>
    </dgm:pt>
    <dgm:pt modelId="{7D2F1CAF-3E03-4446-8095-76C573FF7D07}" type="pres">
      <dgm:prSet presAssocID="{56BDB938-9B2C-49F7-B253-4D657041B623}" presName="composite" presStyleCnt="0"/>
      <dgm:spPr/>
    </dgm:pt>
    <dgm:pt modelId="{39E1547A-EC96-4411-A29B-98A0F4CFDDFB}" type="pres">
      <dgm:prSet presAssocID="{56BDB938-9B2C-49F7-B253-4D657041B623}" presName="imagSh" presStyleLbl="bgImgPlace1" presStyleIdx="0" presStyleCnt="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198B5C-C0CF-4124-972F-C6159CAF92C6}" type="pres">
      <dgm:prSet presAssocID="{56BDB938-9B2C-49F7-B253-4D657041B623}" presName="txNode" presStyleLbl="node1" presStyleIdx="0" presStyleCnt="6">
        <dgm:presLayoutVars>
          <dgm:bulletEnabled val="1"/>
        </dgm:presLayoutVars>
      </dgm:prSet>
      <dgm:spPr/>
    </dgm:pt>
    <dgm:pt modelId="{35149CF5-75E3-401B-AD3F-BBE13093BD1E}" type="pres">
      <dgm:prSet presAssocID="{F55A0B22-446D-4868-B2CB-BE12315B37A8}" presName="sibTrans" presStyleLbl="sibTrans2D1" presStyleIdx="0" presStyleCnt="5"/>
      <dgm:spPr/>
    </dgm:pt>
    <dgm:pt modelId="{E72E3C46-DFF6-45F0-A225-8918C823797A}" type="pres">
      <dgm:prSet presAssocID="{F55A0B22-446D-4868-B2CB-BE12315B37A8}" presName="connTx" presStyleLbl="sibTrans2D1" presStyleIdx="0" presStyleCnt="5"/>
      <dgm:spPr/>
    </dgm:pt>
    <dgm:pt modelId="{4881C9F1-C0D1-4663-85DF-AC7670D9866B}" type="pres">
      <dgm:prSet presAssocID="{D25CDEFF-55B7-44FD-8676-4D00A5BE6868}" presName="composite" presStyleCnt="0"/>
      <dgm:spPr/>
    </dgm:pt>
    <dgm:pt modelId="{959CC377-CE93-42CA-9F66-F4A1CF4DBAF1}" type="pres">
      <dgm:prSet presAssocID="{D25CDEFF-55B7-44FD-8676-4D00A5BE6868}" presName="imagSh" presStyleLbl="bgImgPlace1" presStyleIdx="1" presStyleCnt="6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83AD77D2-1FAC-4A5A-9458-40C2F052327B}" type="pres">
      <dgm:prSet presAssocID="{D25CDEFF-55B7-44FD-8676-4D00A5BE6868}" presName="txNode" presStyleLbl="node1" presStyleIdx="1" presStyleCnt="6">
        <dgm:presLayoutVars>
          <dgm:bulletEnabled val="1"/>
        </dgm:presLayoutVars>
      </dgm:prSet>
      <dgm:spPr/>
    </dgm:pt>
    <dgm:pt modelId="{1FF96C1B-9DE6-41A4-B202-6FE54DFE7524}" type="pres">
      <dgm:prSet presAssocID="{0FEFE6B0-241A-4C4E-922C-1C9DA079EEFA}" presName="sibTrans" presStyleLbl="sibTrans2D1" presStyleIdx="1" presStyleCnt="5"/>
      <dgm:spPr/>
    </dgm:pt>
    <dgm:pt modelId="{88ED8F1F-4F02-4802-9F63-6D846519E527}" type="pres">
      <dgm:prSet presAssocID="{0FEFE6B0-241A-4C4E-922C-1C9DA079EEFA}" presName="connTx" presStyleLbl="sibTrans2D1" presStyleIdx="1" presStyleCnt="5"/>
      <dgm:spPr/>
    </dgm:pt>
    <dgm:pt modelId="{2F66332B-70F0-4065-93A5-A1B24A38F9ED}" type="pres">
      <dgm:prSet presAssocID="{A5E6C6B6-8EC7-4019-AB1B-4941A0699A35}" presName="composite" presStyleCnt="0"/>
      <dgm:spPr/>
    </dgm:pt>
    <dgm:pt modelId="{3A2FF6A9-616F-401F-8011-02F0FBBBDB5F}" type="pres">
      <dgm:prSet presAssocID="{A5E6C6B6-8EC7-4019-AB1B-4941A0699A35}" presName="imagSh" presStyleLbl="bgImgPlace1" presStyleIdx="2" presStyleCnt="6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98FFF208-155C-4A36-95E4-213D7AE361B1}" type="pres">
      <dgm:prSet presAssocID="{A5E6C6B6-8EC7-4019-AB1B-4941A0699A35}" presName="txNode" presStyleLbl="node1" presStyleIdx="2" presStyleCnt="6">
        <dgm:presLayoutVars>
          <dgm:bulletEnabled val="1"/>
        </dgm:presLayoutVars>
      </dgm:prSet>
      <dgm:spPr/>
    </dgm:pt>
    <dgm:pt modelId="{67BA736A-EFA7-4F0F-800C-18A27C96CA66}" type="pres">
      <dgm:prSet presAssocID="{76BA3A83-7AF0-4143-BDB3-6A64D44E0654}" presName="sibTrans" presStyleLbl="sibTrans2D1" presStyleIdx="2" presStyleCnt="5"/>
      <dgm:spPr/>
    </dgm:pt>
    <dgm:pt modelId="{FE352B04-C3CB-4E4F-97B3-5DA5C2018881}" type="pres">
      <dgm:prSet presAssocID="{76BA3A83-7AF0-4143-BDB3-6A64D44E0654}" presName="connTx" presStyleLbl="sibTrans2D1" presStyleIdx="2" presStyleCnt="5"/>
      <dgm:spPr/>
    </dgm:pt>
    <dgm:pt modelId="{DDEF3CE3-1C66-4F15-A737-D0F91CEFD630}" type="pres">
      <dgm:prSet presAssocID="{C2FAE6C2-A44D-499F-A3DD-F699C7C8093F}" presName="composite" presStyleCnt="0"/>
      <dgm:spPr/>
    </dgm:pt>
    <dgm:pt modelId="{4EC3F158-E5BE-4977-B43D-6930EB69EBE7}" type="pres">
      <dgm:prSet presAssocID="{C2FAE6C2-A44D-499F-A3DD-F699C7C8093F}" presName="imagSh" presStyleLbl="bgImgPlace1" presStyleIdx="3" presStyleCnt="6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85A7DF4C-BB64-4ABE-96BF-3565372E4E58}" type="pres">
      <dgm:prSet presAssocID="{C2FAE6C2-A44D-499F-A3DD-F699C7C8093F}" presName="txNode" presStyleLbl="node1" presStyleIdx="3" presStyleCnt="6">
        <dgm:presLayoutVars>
          <dgm:bulletEnabled val="1"/>
        </dgm:presLayoutVars>
      </dgm:prSet>
      <dgm:spPr/>
    </dgm:pt>
    <dgm:pt modelId="{298356AF-A600-4C13-9130-DF2C3228DDB6}" type="pres">
      <dgm:prSet presAssocID="{48B57080-0439-4CC3-98DF-AD12320D60D2}" presName="sibTrans" presStyleLbl="sibTrans2D1" presStyleIdx="3" presStyleCnt="5"/>
      <dgm:spPr/>
    </dgm:pt>
    <dgm:pt modelId="{7C5E7CC6-EA8A-433B-A381-427D49DDEE66}" type="pres">
      <dgm:prSet presAssocID="{48B57080-0439-4CC3-98DF-AD12320D60D2}" presName="connTx" presStyleLbl="sibTrans2D1" presStyleIdx="3" presStyleCnt="5"/>
      <dgm:spPr/>
    </dgm:pt>
    <dgm:pt modelId="{53B18A76-6D68-40E2-979C-712E9C065F54}" type="pres">
      <dgm:prSet presAssocID="{5D5C36EC-F173-45D5-BC78-775EFB6CD082}" presName="composite" presStyleCnt="0"/>
      <dgm:spPr/>
    </dgm:pt>
    <dgm:pt modelId="{CED48E35-F430-4C76-90A1-D3443A8BE3C4}" type="pres">
      <dgm:prSet presAssocID="{5D5C36EC-F173-45D5-BC78-775EFB6CD082}" presName="imagSh" presStyleLbl="bgImgPlace1" presStyleIdx="4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ADDDD6-63D4-44F7-95ED-1B3E39B12A36}" type="pres">
      <dgm:prSet presAssocID="{5D5C36EC-F173-45D5-BC78-775EFB6CD082}" presName="txNode" presStyleLbl="node1" presStyleIdx="4" presStyleCnt="6">
        <dgm:presLayoutVars>
          <dgm:bulletEnabled val="1"/>
        </dgm:presLayoutVars>
      </dgm:prSet>
      <dgm:spPr/>
    </dgm:pt>
    <dgm:pt modelId="{D0138503-E437-4C58-B68B-44BDD6D3D119}" type="pres">
      <dgm:prSet presAssocID="{88F1AE32-8E80-4968-9A04-82422F7E9B19}" presName="sibTrans" presStyleLbl="sibTrans2D1" presStyleIdx="4" presStyleCnt="5"/>
      <dgm:spPr/>
    </dgm:pt>
    <dgm:pt modelId="{4CAF59FD-DB11-4921-AF56-1826777DCF8F}" type="pres">
      <dgm:prSet presAssocID="{88F1AE32-8E80-4968-9A04-82422F7E9B19}" presName="connTx" presStyleLbl="sibTrans2D1" presStyleIdx="4" presStyleCnt="5"/>
      <dgm:spPr/>
    </dgm:pt>
    <dgm:pt modelId="{FE998E8D-A05C-469D-97C6-21938C9ABA7B}" type="pres">
      <dgm:prSet presAssocID="{C0557755-1D3F-46A8-B3F5-CE3159F856E5}" presName="composite" presStyleCnt="0"/>
      <dgm:spPr/>
    </dgm:pt>
    <dgm:pt modelId="{4ADB8D43-6877-43A9-B653-735104E06E8B}" type="pres">
      <dgm:prSet presAssocID="{C0557755-1D3F-46A8-B3F5-CE3159F856E5}" presName="imagSh" presStyleLbl="bgImgPlace1" presStyleIdx="5" presStyleCnt="6"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</dgm:spPr>
    </dgm:pt>
    <dgm:pt modelId="{E1C49D3C-FEE7-40B8-9E0A-54E28383437B}" type="pres">
      <dgm:prSet presAssocID="{C0557755-1D3F-46A8-B3F5-CE3159F856E5}" presName="txNode" presStyleLbl="node1" presStyleIdx="5" presStyleCnt="6">
        <dgm:presLayoutVars>
          <dgm:bulletEnabled val="1"/>
        </dgm:presLayoutVars>
      </dgm:prSet>
      <dgm:spPr/>
    </dgm:pt>
  </dgm:ptLst>
  <dgm:cxnLst>
    <dgm:cxn modelId="{1EC8C107-6964-4376-859C-58AE71183D57}" type="presOf" srcId="{0FEFE6B0-241A-4C4E-922C-1C9DA079EEFA}" destId="{88ED8F1F-4F02-4802-9F63-6D846519E527}" srcOrd="1" destOrd="0" presId="urn:microsoft.com/office/officeart/2005/8/layout/hProcess10"/>
    <dgm:cxn modelId="{0C8A8F18-15E0-40F5-A6BE-D7A8BC288D80}" type="presOf" srcId="{C0557755-1D3F-46A8-B3F5-CE3159F856E5}" destId="{E1C49D3C-FEE7-40B8-9E0A-54E28383437B}" srcOrd="0" destOrd="0" presId="urn:microsoft.com/office/officeart/2005/8/layout/hProcess10"/>
    <dgm:cxn modelId="{B1C60F20-E398-4BFE-80CF-538293E4CFE4}" type="presOf" srcId="{C2FAE6C2-A44D-499F-A3DD-F699C7C8093F}" destId="{85A7DF4C-BB64-4ABE-96BF-3565372E4E58}" srcOrd="0" destOrd="0" presId="urn:microsoft.com/office/officeart/2005/8/layout/hProcess10"/>
    <dgm:cxn modelId="{767C5E27-7076-40C6-A08A-972C2470D036}" srcId="{0019E13A-05AF-4E03-A454-0AB30D9B0E20}" destId="{D25CDEFF-55B7-44FD-8676-4D00A5BE6868}" srcOrd="1" destOrd="0" parTransId="{A2FD5BB1-334F-4017-B1D5-0EF4782DC457}" sibTransId="{0FEFE6B0-241A-4C4E-922C-1C9DA079EEFA}"/>
    <dgm:cxn modelId="{D419AA2A-2AA2-4146-A028-87CC789E5471}" type="presOf" srcId="{0019E13A-05AF-4E03-A454-0AB30D9B0E20}" destId="{3E37D14A-58D9-41C1-A615-0A310EB9B625}" srcOrd="0" destOrd="0" presId="urn:microsoft.com/office/officeart/2005/8/layout/hProcess10"/>
    <dgm:cxn modelId="{CCCD3953-088B-4485-8766-84431EDC2041}" type="presOf" srcId="{F55A0B22-446D-4868-B2CB-BE12315B37A8}" destId="{E72E3C46-DFF6-45F0-A225-8918C823797A}" srcOrd="1" destOrd="0" presId="urn:microsoft.com/office/officeart/2005/8/layout/hProcess10"/>
    <dgm:cxn modelId="{36B97F73-D20A-476C-8C84-D7704BDC85FE}" type="presOf" srcId="{A5E6C6B6-8EC7-4019-AB1B-4941A0699A35}" destId="{98FFF208-155C-4A36-95E4-213D7AE361B1}" srcOrd="0" destOrd="0" presId="urn:microsoft.com/office/officeart/2005/8/layout/hProcess10"/>
    <dgm:cxn modelId="{9F3E4457-8BE2-4508-A15F-5733A5519DC8}" type="presOf" srcId="{48B57080-0439-4CC3-98DF-AD12320D60D2}" destId="{7C5E7CC6-EA8A-433B-A381-427D49DDEE66}" srcOrd="1" destOrd="0" presId="urn:microsoft.com/office/officeart/2005/8/layout/hProcess10"/>
    <dgm:cxn modelId="{6CEEC678-C96B-4817-A4B1-29DA6188F2F5}" type="presOf" srcId="{5D5C36EC-F173-45D5-BC78-775EFB6CD082}" destId="{BAADDDD6-63D4-44F7-95ED-1B3E39B12A36}" srcOrd="0" destOrd="0" presId="urn:microsoft.com/office/officeart/2005/8/layout/hProcess10"/>
    <dgm:cxn modelId="{1C59567D-68DB-4B78-8DDE-8F529CCD22D0}" type="presOf" srcId="{F55A0B22-446D-4868-B2CB-BE12315B37A8}" destId="{35149CF5-75E3-401B-AD3F-BBE13093BD1E}" srcOrd="0" destOrd="0" presId="urn:microsoft.com/office/officeart/2005/8/layout/hProcess10"/>
    <dgm:cxn modelId="{860F247F-3636-4092-B328-9319AEA44F4A}" srcId="{0019E13A-05AF-4E03-A454-0AB30D9B0E20}" destId="{C2FAE6C2-A44D-499F-A3DD-F699C7C8093F}" srcOrd="3" destOrd="0" parTransId="{78645484-9691-4C63-BC21-1091942E99B0}" sibTransId="{48B57080-0439-4CC3-98DF-AD12320D60D2}"/>
    <dgm:cxn modelId="{7FA9A082-C29E-4202-B95F-D132420A5D47}" srcId="{0019E13A-05AF-4E03-A454-0AB30D9B0E20}" destId="{A5E6C6B6-8EC7-4019-AB1B-4941A0699A35}" srcOrd="2" destOrd="0" parTransId="{A2F8C8EB-A718-4A42-9FC8-B1EF0CE7B169}" sibTransId="{76BA3A83-7AF0-4143-BDB3-6A64D44E0654}"/>
    <dgm:cxn modelId="{23590888-9A27-4E6F-A996-BDFCF67D0842}" srcId="{0019E13A-05AF-4E03-A454-0AB30D9B0E20}" destId="{56BDB938-9B2C-49F7-B253-4D657041B623}" srcOrd="0" destOrd="0" parTransId="{2CC8E7AE-755A-4024-832C-E08996DF1B56}" sibTransId="{F55A0B22-446D-4868-B2CB-BE12315B37A8}"/>
    <dgm:cxn modelId="{23B5C89D-A289-4675-9A09-3707D12B7B53}" type="presOf" srcId="{76BA3A83-7AF0-4143-BDB3-6A64D44E0654}" destId="{FE352B04-C3CB-4E4F-97B3-5DA5C2018881}" srcOrd="1" destOrd="0" presId="urn:microsoft.com/office/officeart/2005/8/layout/hProcess10"/>
    <dgm:cxn modelId="{330DCDB9-5FAF-4D6A-800F-C5C13902439A}" type="presOf" srcId="{48B57080-0439-4CC3-98DF-AD12320D60D2}" destId="{298356AF-A600-4C13-9130-DF2C3228DDB6}" srcOrd="0" destOrd="0" presId="urn:microsoft.com/office/officeart/2005/8/layout/hProcess10"/>
    <dgm:cxn modelId="{D35C56C4-3F0C-42AA-AF43-ABA56B733C78}" srcId="{0019E13A-05AF-4E03-A454-0AB30D9B0E20}" destId="{5D5C36EC-F173-45D5-BC78-775EFB6CD082}" srcOrd="4" destOrd="0" parTransId="{9A1B0CCE-9A81-45C9-A6A0-EADF19765915}" sibTransId="{88F1AE32-8E80-4968-9A04-82422F7E9B19}"/>
    <dgm:cxn modelId="{E7EDDDC8-4F76-49A5-9BB8-B15B5CF94A04}" type="presOf" srcId="{D25CDEFF-55B7-44FD-8676-4D00A5BE6868}" destId="{83AD77D2-1FAC-4A5A-9458-40C2F052327B}" srcOrd="0" destOrd="0" presId="urn:microsoft.com/office/officeart/2005/8/layout/hProcess10"/>
    <dgm:cxn modelId="{5CEB60DC-262C-4B3E-993F-8762F4C6DCFC}" type="presOf" srcId="{88F1AE32-8E80-4968-9A04-82422F7E9B19}" destId="{D0138503-E437-4C58-B68B-44BDD6D3D119}" srcOrd="0" destOrd="0" presId="urn:microsoft.com/office/officeart/2005/8/layout/hProcess10"/>
    <dgm:cxn modelId="{C7DF79E1-9B53-4E80-A6C0-75A567AB8FD9}" srcId="{0019E13A-05AF-4E03-A454-0AB30D9B0E20}" destId="{C0557755-1D3F-46A8-B3F5-CE3159F856E5}" srcOrd="5" destOrd="0" parTransId="{1BCF4245-8293-4DED-894C-4C819129A077}" sibTransId="{339C5305-EE36-400B-A287-3EAA605A97A5}"/>
    <dgm:cxn modelId="{CC90B2E3-29FB-4CFA-A2E6-0497C7B0622E}" type="presOf" srcId="{76BA3A83-7AF0-4143-BDB3-6A64D44E0654}" destId="{67BA736A-EFA7-4F0F-800C-18A27C96CA66}" srcOrd="0" destOrd="0" presId="urn:microsoft.com/office/officeart/2005/8/layout/hProcess10"/>
    <dgm:cxn modelId="{583D9AF3-2D9B-499A-9D65-A817A7FC61F9}" type="presOf" srcId="{0FEFE6B0-241A-4C4E-922C-1C9DA079EEFA}" destId="{1FF96C1B-9DE6-41A4-B202-6FE54DFE7524}" srcOrd="0" destOrd="0" presId="urn:microsoft.com/office/officeart/2005/8/layout/hProcess10"/>
    <dgm:cxn modelId="{1A7728FC-B14D-476F-B31D-7AAFEB543DA7}" type="presOf" srcId="{56BDB938-9B2C-49F7-B253-4D657041B623}" destId="{69198B5C-C0CF-4124-972F-C6159CAF92C6}" srcOrd="0" destOrd="0" presId="urn:microsoft.com/office/officeart/2005/8/layout/hProcess10"/>
    <dgm:cxn modelId="{A96075FC-4EEB-4D44-BED7-F50BE9F4AA02}" type="presOf" srcId="{88F1AE32-8E80-4968-9A04-82422F7E9B19}" destId="{4CAF59FD-DB11-4921-AF56-1826777DCF8F}" srcOrd="1" destOrd="0" presId="urn:microsoft.com/office/officeart/2005/8/layout/hProcess10"/>
    <dgm:cxn modelId="{3D2DBA13-024D-4C4A-81B8-C4C220B6860D}" type="presParOf" srcId="{3E37D14A-58D9-41C1-A615-0A310EB9B625}" destId="{7D2F1CAF-3E03-4446-8095-76C573FF7D07}" srcOrd="0" destOrd="0" presId="urn:microsoft.com/office/officeart/2005/8/layout/hProcess10"/>
    <dgm:cxn modelId="{950D916E-5DD0-40F6-BBDD-1D62A8BE6368}" type="presParOf" srcId="{7D2F1CAF-3E03-4446-8095-76C573FF7D07}" destId="{39E1547A-EC96-4411-A29B-98A0F4CFDDFB}" srcOrd="0" destOrd="0" presId="urn:microsoft.com/office/officeart/2005/8/layout/hProcess10"/>
    <dgm:cxn modelId="{3EF2ABA2-47B0-4D8A-BB17-92E8EA918605}" type="presParOf" srcId="{7D2F1CAF-3E03-4446-8095-76C573FF7D07}" destId="{69198B5C-C0CF-4124-972F-C6159CAF92C6}" srcOrd="1" destOrd="0" presId="urn:microsoft.com/office/officeart/2005/8/layout/hProcess10"/>
    <dgm:cxn modelId="{9B6049A4-4229-4F49-9C1B-4ABE7ABD681D}" type="presParOf" srcId="{3E37D14A-58D9-41C1-A615-0A310EB9B625}" destId="{35149CF5-75E3-401B-AD3F-BBE13093BD1E}" srcOrd="1" destOrd="0" presId="urn:microsoft.com/office/officeart/2005/8/layout/hProcess10"/>
    <dgm:cxn modelId="{AE47EE15-6D72-4B46-964E-6CFADD7C4B01}" type="presParOf" srcId="{35149CF5-75E3-401B-AD3F-BBE13093BD1E}" destId="{E72E3C46-DFF6-45F0-A225-8918C823797A}" srcOrd="0" destOrd="0" presId="urn:microsoft.com/office/officeart/2005/8/layout/hProcess10"/>
    <dgm:cxn modelId="{417A6984-6EC4-4D11-AD2F-7917C623C038}" type="presParOf" srcId="{3E37D14A-58D9-41C1-A615-0A310EB9B625}" destId="{4881C9F1-C0D1-4663-85DF-AC7670D9866B}" srcOrd="2" destOrd="0" presId="urn:microsoft.com/office/officeart/2005/8/layout/hProcess10"/>
    <dgm:cxn modelId="{113E411B-308C-4454-8ED0-C8FA9C1568E9}" type="presParOf" srcId="{4881C9F1-C0D1-4663-85DF-AC7670D9866B}" destId="{959CC377-CE93-42CA-9F66-F4A1CF4DBAF1}" srcOrd="0" destOrd="0" presId="urn:microsoft.com/office/officeart/2005/8/layout/hProcess10"/>
    <dgm:cxn modelId="{ACDBE3B8-0154-4671-B736-0715D72F1FC6}" type="presParOf" srcId="{4881C9F1-C0D1-4663-85DF-AC7670D9866B}" destId="{83AD77D2-1FAC-4A5A-9458-40C2F052327B}" srcOrd="1" destOrd="0" presId="urn:microsoft.com/office/officeart/2005/8/layout/hProcess10"/>
    <dgm:cxn modelId="{A185933F-2D7A-44A9-A3B2-7E816611F70C}" type="presParOf" srcId="{3E37D14A-58D9-41C1-A615-0A310EB9B625}" destId="{1FF96C1B-9DE6-41A4-B202-6FE54DFE7524}" srcOrd="3" destOrd="0" presId="urn:microsoft.com/office/officeart/2005/8/layout/hProcess10"/>
    <dgm:cxn modelId="{23C2EE3B-6B66-4354-8B08-D127492FBFA7}" type="presParOf" srcId="{1FF96C1B-9DE6-41A4-B202-6FE54DFE7524}" destId="{88ED8F1F-4F02-4802-9F63-6D846519E527}" srcOrd="0" destOrd="0" presId="urn:microsoft.com/office/officeart/2005/8/layout/hProcess10"/>
    <dgm:cxn modelId="{9BBBDB37-825B-479E-89FD-378A0704AFA9}" type="presParOf" srcId="{3E37D14A-58D9-41C1-A615-0A310EB9B625}" destId="{2F66332B-70F0-4065-93A5-A1B24A38F9ED}" srcOrd="4" destOrd="0" presId="urn:microsoft.com/office/officeart/2005/8/layout/hProcess10"/>
    <dgm:cxn modelId="{67DB3CBA-3FC9-46DF-9B6A-0AAC98A281C9}" type="presParOf" srcId="{2F66332B-70F0-4065-93A5-A1B24A38F9ED}" destId="{3A2FF6A9-616F-401F-8011-02F0FBBBDB5F}" srcOrd="0" destOrd="0" presId="urn:microsoft.com/office/officeart/2005/8/layout/hProcess10"/>
    <dgm:cxn modelId="{6DF3E2A0-B8FF-46D0-8B31-BE8216FC3090}" type="presParOf" srcId="{2F66332B-70F0-4065-93A5-A1B24A38F9ED}" destId="{98FFF208-155C-4A36-95E4-213D7AE361B1}" srcOrd="1" destOrd="0" presId="urn:microsoft.com/office/officeart/2005/8/layout/hProcess10"/>
    <dgm:cxn modelId="{65C81711-74D4-4768-B295-D6E57A917484}" type="presParOf" srcId="{3E37D14A-58D9-41C1-A615-0A310EB9B625}" destId="{67BA736A-EFA7-4F0F-800C-18A27C96CA66}" srcOrd="5" destOrd="0" presId="urn:microsoft.com/office/officeart/2005/8/layout/hProcess10"/>
    <dgm:cxn modelId="{D034C04C-DAB2-456D-AA34-88782ACBFDFD}" type="presParOf" srcId="{67BA736A-EFA7-4F0F-800C-18A27C96CA66}" destId="{FE352B04-C3CB-4E4F-97B3-5DA5C2018881}" srcOrd="0" destOrd="0" presId="urn:microsoft.com/office/officeart/2005/8/layout/hProcess10"/>
    <dgm:cxn modelId="{5033E19B-079A-4038-B5FB-6655F487AA0B}" type="presParOf" srcId="{3E37D14A-58D9-41C1-A615-0A310EB9B625}" destId="{DDEF3CE3-1C66-4F15-A737-D0F91CEFD630}" srcOrd="6" destOrd="0" presId="urn:microsoft.com/office/officeart/2005/8/layout/hProcess10"/>
    <dgm:cxn modelId="{CFCD2B34-4113-460D-BB21-CF2A25B77A9B}" type="presParOf" srcId="{DDEF3CE3-1C66-4F15-A737-D0F91CEFD630}" destId="{4EC3F158-E5BE-4977-B43D-6930EB69EBE7}" srcOrd="0" destOrd="0" presId="urn:microsoft.com/office/officeart/2005/8/layout/hProcess10"/>
    <dgm:cxn modelId="{C333DB60-DC43-4444-85C8-8A62E6D9B833}" type="presParOf" srcId="{DDEF3CE3-1C66-4F15-A737-D0F91CEFD630}" destId="{85A7DF4C-BB64-4ABE-96BF-3565372E4E58}" srcOrd="1" destOrd="0" presId="urn:microsoft.com/office/officeart/2005/8/layout/hProcess10"/>
    <dgm:cxn modelId="{D361F02E-66B9-47E2-A319-05E886230CC4}" type="presParOf" srcId="{3E37D14A-58D9-41C1-A615-0A310EB9B625}" destId="{298356AF-A600-4C13-9130-DF2C3228DDB6}" srcOrd="7" destOrd="0" presId="urn:microsoft.com/office/officeart/2005/8/layout/hProcess10"/>
    <dgm:cxn modelId="{7E962E1D-CA98-4240-9333-C3AEEE475B6C}" type="presParOf" srcId="{298356AF-A600-4C13-9130-DF2C3228DDB6}" destId="{7C5E7CC6-EA8A-433B-A381-427D49DDEE66}" srcOrd="0" destOrd="0" presId="urn:microsoft.com/office/officeart/2005/8/layout/hProcess10"/>
    <dgm:cxn modelId="{C410783D-E40A-4BEA-B4AD-04726E10A010}" type="presParOf" srcId="{3E37D14A-58D9-41C1-A615-0A310EB9B625}" destId="{53B18A76-6D68-40E2-979C-712E9C065F54}" srcOrd="8" destOrd="0" presId="urn:microsoft.com/office/officeart/2005/8/layout/hProcess10"/>
    <dgm:cxn modelId="{35F7B83C-5A85-41C2-9D4D-09F5C8AA977B}" type="presParOf" srcId="{53B18A76-6D68-40E2-979C-712E9C065F54}" destId="{CED48E35-F430-4C76-90A1-D3443A8BE3C4}" srcOrd="0" destOrd="0" presId="urn:microsoft.com/office/officeart/2005/8/layout/hProcess10"/>
    <dgm:cxn modelId="{67EC3DB0-3E5F-45ED-8606-3C6F62D76C38}" type="presParOf" srcId="{53B18A76-6D68-40E2-979C-712E9C065F54}" destId="{BAADDDD6-63D4-44F7-95ED-1B3E39B12A36}" srcOrd="1" destOrd="0" presId="urn:microsoft.com/office/officeart/2005/8/layout/hProcess10"/>
    <dgm:cxn modelId="{8CE6F351-BF34-4341-92FD-EBA39893E293}" type="presParOf" srcId="{3E37D14A-58D9-41C1-A615-0A310EB9B625}" destId="{D0138503-E437-4C58-B68B-44BDD6D3D119}" srcOrd="9" destOrd="0" presId="urn:microsoft.com/office/officeart/2005/8/layout/hProcess10"/>
    <dgm:cxn modelId="{F3655C00-0CB9-4FF1-B3BB-95A3FCF4343C}" type="presParOf" srcId="{D0138503-E437-4C58-B68B-44BDD6D3D119}" destId="{4CAF59FD-DB11-4921-AF56-1826777DCF8F}" srcOrd="0" destOrd="0" presId="urn:microsoft.com/office/officeart/2005/8/layout/hProcess10"/>
    <dgm:cxn modelId="{3793B599-E3C7-419D-9B11-34A778A6C954}" type="presParOf" srcId="{3E37D14A-58D9-41C1-A615-0A310EB9B625}" destId="{FE998E8D-A05C-469D-97C6-21938C9ABA7B}" srcOrd="10" destOrd="0" presId="urn:microsoft.com/office/officeart/2005/8/layout/hProcess10"/>
    <dgm:cxn modelId="{45F0A6AE-E106-47CC-A441-9E18C2EC1869}" type="presParOf" srcId="{FE998E8D-A05C-469D-97C6-21938C9ABA7B}" destId="{4ADB8D43-6877-43A9-B653-735104E06E8B}" srcOrd="0" destOrd="0" presId="urn:microsoft.com/office/officeart/2005/8/layout/hProcess10"/>
    <dgm:cxn modelId="{A6631618-49E7-45FF-BC6A-24B5100E28F2}" type="presParOf" srcId="{FE998E8D-A05C-469D-97C6-21938C9ABA7B}" destId="{E1C49D3C-FEE7-40B8-9E0A-54E28383437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5E7D7-7997-4276-9680-15DC2855F0F5}">
      <dsp:nvSpPr>
        <dsp:cNvPr id="0" name=""/>
        <dsp:cNvSpPr/>
      </dsp:nvSpPr>
      <dsp:spPr>
        <a:xfrm>
          <a:off x="7107" y="414473"/>
          <a:ext cx="3069717" cy="22914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12188-CD6C-48E0-83CD-61621F9009DD}">
      <dsp:nvSpPr>
        <dsp:cNvPr id="0" name=""/>
        <dsp:cNvSpPr/>
      </dsp:nvSpPr>
      <dsp:spPr>
        <a:xfrm>
          <a:off x="7107" y="2705952"/>
          <a:ext cx="3069717" cy="985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Starting my online business</a:t>
          </a:r>
        </a:p>
      </dsp:txBody>
      <dsp:txXfrm>
        <a:off x="7107" y="2705952"/>
        <a:ext cx="2161772" cy="985335"/>
      </dsp:txXfrm>
    </dsp:sp>
    <dsp:sp modelId="{6DE4A117-A63C-4D77-9F75-B92BC2056BD2}">
      <dsp:nvSpPr>
        <dsp:cNvPr id="0" name=""/>
        <dsp:cNvSpPr/>
      </dsp:nvSpPr>
      <dsp:spPr>
        <a:xfrm>
          <a:off x="2255717" y="2862463"/>
          <a:ext cx="1074401" cy="1074401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10843-2FAA-49C2-8709-D07AB2B336FC}">
      <dsp:nvSpPr>
        <dsp:cNvPr id="0" name=""/>
        <dsp:cNvSpPr/>
      </dsp:nvSpPr>
      <dsp:spPr>
        <a:xfrm>
          <a:off x="3596294" y="414473"/>
          <a:ext cx="3069717" cy="22914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FCAEF-93D1-47D1-A103-B3798B09CD66}">
      <dsp:nvSpPr>
        <dsp:cNvPr id="0" name=""/>
        <dsp:cNvSpPr/>
      </dsp:nvSpPr>
      <dsp:spPr>
        <a:xfrm>
          <a:off x="3596294" y="2705952"/>
          <a:ext cx="3069717" cy="985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Expanding my current business</a:t>
          </a:r>
        </a:p>
      </dsp:txBody>
      <dsp:txXfrm>
        <a:off x="3596294" y="2705952"/>
        <a:ext cx="2161772" cy="985335"/>
      </dsp:txXfrm>
    </dsp:sp>
    <dsp:sp modelId="{FF474E60-F375-4A76-9667-B1396876C5CA}">
      <dsp:nvSpPr>
        <dsp:cNvPr id="0" name=""/>
        <dsp:cNvSpPr/>
      </dsp:nvSpPr>
      <dsp:spPr>
        <a:xfrm>
          <a:off x="5844904" y="2862463"/>
          <a:ext cx="1074401" cy="1074401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D144F-66BD-4FAB-9C90-E4443DBF49C7}">
      <dsp:nvSpPr>
        <dsp:cNvPr id="0" name=""/>
        <dsp:cNvSpPr/>
      </dsp:nvSpPr>
      <dsp:spPr>
        <a:xfrm>
          <a:off x="7185481" y="414473"/>
          <a:ext cx="3069717" cy="22914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753D1-172F-43CA-90B1-518A18236CB6}">
      <dsp:nvSpPr>
        <dsp:cNvPr id="0" name=""/>
        <dsp:cNvSpPr/>
      </dsp:nvSpPr>
      <dsp:spPr>
        <a:xfrm>
          <a:off x="7185481" y="2705952"/>
          <a:ext cx="3069717" cy="985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Landing a Data Analyst job</a:t>
          </a:r>
        </a:p>
      </dsp:txBody>
      <dsp:txXfrm>
        <a:off x="7185481" y="2705952"/>
        <a:ext cx="2161772" cy="985335"/>
      </dsp:txXfrm>
    </dsp:sp>
    <dsp:sp modelId="{79BC253E-0CA1-4764-A67C-DF5220ADE31F}">
      <dsp:nvSpPr>
        <dsp:cNvPr id="0" name=""/>
        <dsp:cNvSpPr/>
      </dsp:nvSpPr>
      <dsp:spPr>
        <a:xfrm>
          <a:off x="9434091" y="2862463"/>
          <a:ext cx="1074401" cy="1074401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39904-085D-4B71-8598-0F5233A593E5}">
      <dsp:nvSpPr>
        <dsp:cNvPr id="0" name=""/>
        <dsp:cNvSpPr/>
      </dsp:nvSpPr>
      <dsp:spPr>
        <a:xfrm>
          <a:off x="7107" y="414473"/>
          <a:ext cx="3069717" cy="22914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8A77A-9CE3-4EFA-A913-8F01F91185CD}">
      <dsp:nvSpPr>
        <dsp:cNvPr id="0" name=""/>
        <dsp:cNvSpPr/>
      </dsp:nvSpPr>
      <dsp:spPr>
        <a:xfrm>
          <a:off x="7107" y="2705952"/>
          <a:ext cx="3069717" cy="985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 college degree</a:t>
          </a:r>
        </a:p>
      </dsp:txBody>
      <dsp:txXfrm>
        <a:off x="7107" y="2705952"/>
        <a:ext cx="2161772" cy="985335"/>
      </dsp:txXfrm>
    </dsp:sp>
    <dsp:sp modelId="{93143311-92E9-49F6-BD58-695232AD613C}">
      <dsp:nvSpPr>
        <dsp:cNvPr id="0" name=""/>
        <dsp:cNvSpPr/>
      </dsp:nvSpPr>
      <dsp:spPr>
        <a:xfrm>
          <a:off x="2255717" y="2862463"/>
          <a:ext cx="1074401" cy="1074401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1D1DD-1A3B-41F8-A955-2CCB5D90CD2E}">
      <dsp:nvSpPr>
        <dsp:cNvPr id="0" name=""/>
        <dsp:cNvSpPr/>
      </dsp:nvSpPr>
      <dsp:spPr>
        <a:xfrm>
          <a:off x="3596294" y="414473"/>
          <a:ext cx="3069717" cy="22914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5406F-9972-4632-AA24-02B190748051}">
      <dsp:nvSpPr>
        <dsp:cNvPr id="0" name=""/>
        <dsp:cNvSpPr/>
      </dsp:nvSpPr>
      <dsp:spPr>
        <a:xfrm>
          <a:off x="3596294" y="2705952"/>
          <a:ext cx="3069717" cy="985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Minimal database experience</a:t>
          </a:r>
        </a:p>
      </dsp:txBody>
      <dsp:txXfrm>
        <a:off x="3596294" y="2705952"/>
        <a:ext cx="2161772" cy="985335"/>
      </dsp:txXfrm>
    </dsp:sp>
    <dsp:sp modelId="{0E4DFE79-B7AB-4453-AE7C-D2C0324BD8F3}">
      <dsp:nvSpPr>
        <dsp:cNvPr id="0" name=""/>
        <dsp:cNvSpPr/>
      </dsp:nvSpPr>
      <dsp:spPr>
        <a:xfrm>
          <a:off x="5844904" y="2862463"/>
          <a:ext cx="1074401" cy="1074401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11547-DCF2-433C-AEE5-1A7750B16B91}">
      <dsp:nvSpPr>
        <dsp:cNvPr id="0" name=""/>
        <dsp:cNvSpPr/>
      </dsp:nvSpPr>
      <dsp:spPr>
        <a:xfrm>
          <a:off x="7185481" y="414473"/>
          <a:ext cx="3069717" cy="22914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4AEA0-189D-4560-851F-67E12402E01F}">
      <dsp:nvSpPr>
        <dsp:cNvPr id="0" name=""/>
        <dsp:cNvSpPr/>
      </dsp:nvSpPr>
      <dsp:spPr>
        <a:xfrm>
          <a:off x="7185481" y="2705952"/>
          <a:ext cx="3069717" cy="985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 relevant work experience</a:t>
          </a:r>
        </a:p>
      </dsp:txBody>
      <dsp:txXfrm>
        <a:off x="7185481" y="2705952"/>
        <a:ext cx="2161772" cy="985335"/>
      </dsp:txXfrm>
    </dsp:sp>
    <dsp:sp modelId="{C8791E88-8E8A-440E-8044-73F8B76DDA87}">
      <dsp:nvSpPr>
        <dsp:cNvPr id="0" name=""/>
        <dsp:cNvSpPr/>
      </dsp:nvSpPr>
      <dsp:spPr>
        <a:xfrm>
          <a:off x="9434091" y="2862463"/>
          <a:ext cx="1074401" cy="1074401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1547A-EC96-4411-A29B-98A0F4CFDDFB}">
      <dsp:nvSpPr>
        <dsp:cNvPr id="0" name=""/>
        <dsp:cNvSpPr/>
      </dsp:nvSpPr>
      <dsp:spPr>
        <a:xfrm>
          <a:off x="3109" y="770683"/>
          <a:ext cx="1366956" cy="136695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98B5C-C0CF-4124-972F-C6159CAF92C6}">
      <dsp:nvSpPr>
        <dsp:cNvPr id="0" name=""/>
        <dsp:cNvSpPr/>
      </dsp:nvSpPr>
      <dsp:spPr>
        <a:xfrm>
          <a:off x="225636" y="1590857"/>
          <a:ext cx="1366956" cy="1366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Digipen</a:t>
          </a:r>
          <a:r>
            <a:rPr lang="en-US" sz="1700" kern="1200" dirty="0"/>
            <a:t> Institute of Technology</a:t>
          </a:r>
        </a:p>
      </dsp:txBody>
      <dsp:txXfrm>
        <a:off x="265673" y="1630894"/>
        <a:ext cx="1286882" cy="1286882"/>
      </dsp:txXfrm>
    </dsp:sp>
    <dsp:sp modelId="{35149CF5-75E3-401B-AD3F-BBE13093BD1E}">
      <dsp:nvSpPr>
        <dsp:cNvPr id="0" name=""/>
        <dsp:cNvSpPr/>
      </dsp:nvSpPr>
      <dsp:spPr>
        <a:xfrm>
          <a:off x="1633371" y="1289931"/>
          <a:ext cx="263306" cy="3284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33371" y="1355623"/>
        <a:ext cx="184314" cy="197076"/>
      </dsp:txXfrm>
    </dsp:sp>
    <dsp:sp modelId="{959CC377-CE93-42CA-9F66-F4A1CF4DBAF1}">
      <dsp:nvSpPr>
        <dsp:cNvPr id="0" name=""/>
        <dsp:cNvSpPr/>
      </dsp:nvSpPr>
      <dsp:spPr>
        <a:xfrm>
          <a:off x="2122368" y="770683"/>
          <a:ext cx="1366956" cy="136695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D77D2-1FAC-4A5A-9458-40C2F052327B}">
      <dsp:nvSpPr>
        <dsp:cNvPr id="0" name=""/>
        <dsp:cNvSpPr/>
      </dsp:nvSpPr>
      <dsp:spPr>
        <a:xfrm>
          <a:off x="2344896" y="1590857"/>
          <a:ext cx="1366956" cy="1366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Edmonds Community College</a:t>
          </a:r>
        </a:p>
      </dsp:txBody>
      <dsp:txXfrm>
        <a:off x="2384933" y="1630894"/>
        <a:ext cx="1286882" cy="1286882"/>
      </dsp:txXfrm>
    </dsp:sp>
    <dsp:sp modelId="{1FF96C1B-9DE6-41A4-B202-6FE54DFE7524}">
      <dsp:nvSpPr>
        <dsp:cNvPr id="0" name=""/>
        <dsp:cNvSpPr/>
      </dsp:nvSpPr>
      <dsp:spPr>
        <a:xfrm>
          <a:off x="3752631" y="1289931"/>
          <a:ext cx="263306" cy="3284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752631" y="1355623"/>
        <a:ext cx="184314" cy="197076"/>
      </dsp:txXfrm>
    </dsp:sp>
    <dsp:sp modelId="{3A2FF6A9-616F-401F-8011-02F0FBBBDB5F}">
      <dsp:nvSpPr>
        <dsp:cNvPr id="0" name=""/>
        <dsp:cNvSpPr/>
      </dsp:nvSpPr>
      <dsp:spPr>
        <a:xfrm>
          <a:off x="4241628" y="770683"/>
          <a:ext cx="1366956" cy="136695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FF208-155C-4A36-95E4-213D7AE361B1}">
      <dsp:nvSpPr>
        <dsp:cNvPr id="0" name=""/>
        <dsp:cNvSpPr/>
      </dsp:nvSpPr>
      <dsp:spPr>
        <a:xfrm>
          <a:off x="4464155" y="1590857"/>
          <a:ext cx="1366956" cy="1366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Coding Dojo</a:t>
          </a:r>
        </a:p>
      </dsp:txBody>
      <dsp:txXfrm>
        <a:off x="4504192" y="1630894"/>
        <a:ext cx="1286882" cy="1286882"/>
      </dsp:txXfrm>
    </dsp:sp>
    <dsp:sp modelId="{67BA736A-EFA7-4F0F-800C-18A27C96CA66}">
      <dsp:nvSpPr>
        <dsp:cNvPr id="0" name=""/>
        <dsp:cNvSpPr/>
      </dsp:nvSpPr>
      <dsp:spPr>
        <a:xfrm>
          <a:off x="5871890" y="1289931"/>
          <a:ext cx="263306" cy="3284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71890" y="1355623"/>
        <a:ext cx="184314" cy="197076"/>
      </dsp:txXfrm>
    </dsp:sp>
    <dsp:sp modelId="{4EC3F158-E5BE-4977-B43D-6930EB69EBE7}">
      <dsp:nvSpPr>
        <dsp:cNvPr id="0" name=""/>
        <dsp:cNvSpPr/>
      </dsp:nvSpPr>
      <dsp:spPr>
        <a:xfrm>
          <a:off x="6360887" y="770683"/>
          <a:ext cx="1366956" cy="136695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7DF4C-BB64-4ABE-96BF-3565372E4E58}">
      <dsp:nvSpPr>
        <dsp:cNvPr id="0" name=""/>
        <dsp:cNvSpPr/>
      </dsp:nvSpPr>
      <dsp:spPr>
        <a:xfrm>
          <a:off x="6583415" y="1590857"/>
          <a:ext cx="1366956" cy="1366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AppAcademy</a:t>
          </a:r>
          <a:endParaRPr lang="en-US" sz="1700" kern="1200" dirty="0"/>
        </a:p>
      </dsp:txBody>
      <dsp:txXfrm>
        <a:off x="6623452" y="1630894"/>
        <a:ext cx="1286882" cy="1286882"/>
      </dsp:txXfrm>
    </dsp:sp>
    <dsp:sp modelId="{298356AF-A600-4C13-9130-DF2C3228DDB6}">
      <dsp:nvSpPr>
        <dsp:cNvPr id="0" name=""/>
        <dsp:cNvSpPr/>
      </dsp:nvSpPr>
      <dsp:spPr>
        <a:xfrm>
          <a:off x="7991150" y="1289931"/>
          <a:ext cx="263306" cy="3284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991150" y="1355623"/>
        <a:ext cx="184314" cy="197076"/>
      </dsp:txXfrm>
    </dsp:sp>
    <dsp:sp modelId="{CED48E35-F430-4C76-90A1-D3443A8BE3C4}">
      <dsp:nvSpPr>
        <dsp:cNvPr id="0" name=""/>
        <dsp:cNvSpPr/>
      </dsp:nvSpPr>
      <dsp:spPr>
        <a:xfrm>
          <a:off x="8480147" y="770683"/>
          <a:ext cx="1366956" cy="136695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DDDD6-63D4-44F7-95ED-1B3E39B12A36}">
      <dsp:nvSpPr>
        <dsp:cNvPr id="0" name=""/>
        <dsp:cNvSpPr/>
      </dsp:nvSpPr>
      <dsp:spPr>
        <a:xfrm>
          <a:off x="8702674" y="1590857"/>
          <a:ext cx="1366956" cy="1366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Thinkful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8742711" y="1630894"/>
        <a:ext cx="1286882" cy="1286882"/>
      </dsp:txXfrm>
    </dsp:sp>
    <dsp:sp modelId="{D0138503-E437-4C58-B68B-44BDD6D3D119}">
      <dsp:nvSpPr>
        <dsp:cNvPr id="0" name=""/>
        <dsp:cNvSpPr/>
      </dsp:nvSpPr>
      <dsp:spPr>
        <a:xfrm>
          <a:off x="10110409" y="1289931"/>
          <a:ext cx="263306" cy="3284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110409" y="1355623"/>
        <a:ext cx="184314" cy="197076"/>
      </dsp:txXfrm>
    </dsp:sp>
    <dsp:sp modelId="{4ADB8D43-6877-43A9-B653-735104E06E8B}">
      <dsp:nvSpPr>
        <dsp:cNvPr id="0" name=""/>
        <dsp:cNvSpPr/>
      </dsp:nvSpPr>
      <dsp:spPr>
        <a:xfrm>
          <a:off x="10599406" y="770683"/>
          <a:ext cx="1366956" cy="136695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49D3C-FEE7-40B8-9E0A-54E28383437B}">
      <dsp:nvSpPr>
        <dsp:cNvPr id="0" name=""/>
        <dsp:cNvSpPr/>
      </dsp:nvSpPr>
      <dsp:spPr>
        <a:xfrm>
          <a:off x="10821934" y="1590857"/>
          <a:ext cx="1366956" cy="1366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Google cloud</a:t>
          </a:r>
        </a:p>
      </dsp:txBody>
      <dsp:txXfrm>
        <a:off x="10861971" y="1630894"/>
        <a:ext cx="1286882" cy="1286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6262-6AE9-490D-B7CC-DE865266C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F9570-4C7B-42D4-A03A-31D36A851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173B8-E7F4-40E3-821E-924E7B7B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2C1-83E7-4B8B-AF00-13EDC8297A4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C4715-214E-4172-9C3D-9AF7DAD6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38732-17EA-4569-AFEE-880C9FE8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4FD6-9E51-4BD2-8E05-DE953F39B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5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BCB1-525A-48E0-9F02-5D0F5883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7DD84-9B12-40C6-ABD3-8CE93FAB6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B11C-2291-49A7-BB22-06F43D1F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2C1-83E7-4B8B-AF00-13EDC8297A4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002CE-BA38-4E8B-842A-B0554C9B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52695-256B-4FAD-98C0-08E48458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4FD6-9E51-4BD2-8E05-DE953F39B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C3875-DE4A-4099-A45F-80D276ED1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2E321-6633-45BE-B0F7-70F2E8B34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FE81E-689F-4CA9-9673-7C6CEF41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2C1-83E7-4B8B-AF00-13EDC8297A4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950C-6080-4F1B-95E7-67CB85CF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2148-DE17-47DA-BF19-C261328D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4FD6-9E51-4BD2-8E05-DE953F39B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6C21-04B5-423E-B653-7E76B88A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6DDD-CA87-42CE-930B-6FD28D98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1C0D-F54A-4DF1-9FB8-97E23D0E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2C1-83E7-4B8B-AF00-13EDC8297A4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BE59-763D-4CA0-9CA7-FE11E605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E8A0-50B9-4B6A-A6B7-8AE5D605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4FD6-9E51-4BD2-8E05-DE953F39B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34FA-490F-4D56-803E-DF37A0CD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1F124-FAB4-47C7-96E4-A6E551C65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F1026-934E-44E9-A9AE-89D632B4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2C1-83E7-4B8B-AF00-13EDC8297A4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0CCD-1140-4341-A319-8ACAD37E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224C-F724-4E1D-9D99-329DD3E4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4FD6-9E51-4BD2-8E05-DE953F39B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A301-322B-4E1B-A931-3A6954B5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1DC2-9CD3-4743-A047-B56A839E0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5A5DE-E7F2-4330-9984-03ABA1C5F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DB467-A862-4B73-B26D-DE56E574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2C1-83E7-4B8B-AF00-13EDC8297A4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90BA1-F657-4B62-939A-BEFDEE1F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3B075-0B6B-4BF7-98F5-603C751B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4FD6-9E51-4BD2-8E05-DE953F39B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305B-9AE0-496A-92C7-8B380D7B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7B29-7D65-498D-BCD8-C21D88FE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5B266-13F1-4D34-B679-9F9503565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51698-FADB-4DD0-9C7D-65FF57A4D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0304D-3F57-4C7B-B259-5066A8252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55B26-49BD-40D7-9856-07D5713D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2C1-83E7-4B8B-AF00-13EDC8297A4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2567F-7A19-4EB9-8A4F-6D76509A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33B90-71CE-439F-B93B-9DFD57B4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4FD6-9E51-4BD2-8E05-DE953F39B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9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0DE3-C573-440B-A041-AA30A49C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733AC-A44D-4BA9-8D1C-AD8B9A2E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2C1-83E7-4B8B-AF00-13EDC8297A4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E785B-0CC9-498E-8069-250F0755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7C991-F54C-4DC6-841C-E40D0C94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4FD6-9E51-4BD2-8E05-DE953F39B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DCBED-A0FB-4D76-A300-9329A0AA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2C1-83E7-4B8B-AF00-13EDC8297A4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B93C7-1810-4E54-8828-0107EE74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B2B36-69C1-436F-9A82-552D4C52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4FD6-9E51-4BD2-8E05-DE953F39B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0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6F75-C9BE-40F4-8574-F14BAC19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F813-2B51-4ED9-BA96-FD8B9CA37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169A1-76B2-499C-A823-BDF0A4AD4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C9FC-FEDA-49D1-8056-A2267BF0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2C1-83E7-4B8B-AF00-13EDC8297A4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E2B93-2F63-496E-82B5-A1D754B6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A0626-F2AB-47E3-8EF4-FA3B6557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4FD6-9E51-4BD2-8E05-DE953F39B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7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5524-DC1B-4945-8EFD-B32F6E47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09D35-EE80-4AC7-BC68-A3DC35C1D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92592-65C9-4766-AEB9-B2700B87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EF318-50A2-474C-AA63-6331ACAC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2C1-83E7-4B8B-AF00-13EDC8297A4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41A5F-6530-441E-86A5-6BA10248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38DC3-8FEA-482B-977D-EDDD3A87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4FD6-9E51-4BD2-8E05-DE953F39B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2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88735-0743-4775-BD5F-78F63FC9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54BD7-B1C8-480C-A608-94D30D40B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A9A73-1923-4DCE-9F48-4A18604E5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12C1-83E7-4B8B-AF00-13EDC8297A4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CA32-6907-488A-89C3-971FFB62B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1D053-898D-4E37-95EF-F1CB63F67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B4FD6-9E51-4BD2-8E05-DE953F39B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6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F387-3D0D-42E9-B27B-9D005AAE7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2683"/>
          </a:xfrm>
        </p:spPr>
        <p:txBody>
          <a:bodyPr>
            <a:normAutofit/>
          </a:bodyPr>
          <a:lstStyle/>
          <a:p>
            <a:r>
              <a:rPr lang="en-US" dirty="0"/>
              <a:t>The Data Analyst</a:t>
            </a:r>
            <a:br>
              <a:rPr lang="en-US" dirty="0"/>
            </a:br>
            <a:r>
              <a:rPr lang="en-US" sz="2400" dirty="0"/>
              <a:t>Scott J Brown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F1571-753E-44AF-B360-81DB6D871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678" y="3098307"/>
            <a:ext cx="8830322" cy="3444535"/>
          </a:xfrm>
        </p:spPr>
        <p:txBody>
          <a:bodyPr>
            <a:normAutofit/>
          </a:bodyPr>
          <a:lstStyle/>
          <a:p>
            <a:r>
              <a:rPr lang="en-US" dirty="0"/>
              <a:t>My journey as a Data Analyst</a:t>
            </a:r>
          </a:p>
          <a:p>
            <a:endParaRPr lang="en-US" dirty="0"/>
          </a:p>
          <a:p>
            <a:r>
              <a:rPr lang="en-US" dirty="0"/>
              <a:t>Goals</a:t>
            </a:r>
          </a:p>
          <a:p>
            <a:r>
              <a:rPr lang="en-US" dirty="0"/>
              <a:t>Struggles</a:t>
            </a:r>
          </a:p>
          <a:p>
            <a:r>
              <a:rPr lang="en-US" dirty="0"/>
              <a:t>Accomplishments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2258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BC74-0D4C-4A10-BC1A-9B691B21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60123"/>
          </a:xfrm>
        </p:spPr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92842C-AB06-4A35-8D31-AFB736BF3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486129"/>
              </p:ext>
            </p:extLst>
          </p:nvPr>
        </p:nvGraphicFramePr>
        <p:xfrm>
          <a:off x="838200" y="278441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CE0779-4D02-412C-932B-D38412F61E0F}"/>
              </a:ext>
            </a:extLst>
          </p:cNvPr>
          <p:cNvSpPr txBox="1"/>
          <p:nvPr/>
        </p:nvSpPr>
        <p:spPr>
          <a:xfrm>
            <a:off x="1269506" y="1819922"/>
            <a:ext cx="974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Entrepreneurship, Applicable Skills, and Revenue</a:t>
            </a:r>
          </a:p>
        </p:txBody>
      </p:sp>
    </p:spTree>
    <p:extLst>
      <p:ext uri="{BB962C8B-B14F-4D97-AF65-F5344CB8AC3E}">
        <p14:creationId xmlns:p14="http://schemas.microsoft.com/office/powerpoint/2010/main" val="203375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2186-FD46-43A2-8544-8D087324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Struggles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B797B5-7A0E-47B5-AE8E-DA9CD20F7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759606"/>
              </p:ext>
            </p:extLst>
          </p:nvPr>
        </p:nvGraphicFramePr>
        <p:xfrm>
          <a:off x="838200" y="297084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7BAA1E-6ECA-4A97-9BF8-8BE417AFD6AE}"/>
              </a:ext>
            </a:extLst>
          </p:cNvPr>
          <p:cNvSpPr txBox="1"/>
          <p:nvPr/>
        </p:nvSpPr>
        <p:spPr>
          <a:xfrm>
            <a:off x="1180730" y="1545937"/>
            <a:ext cx="998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easy way into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9635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597-1DB1-4B96-B7E9-C127667E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Accomplishments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DA5C5DB-A686-4F61-ADC5-1F6C8D9022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390001"/>
              </p:ext>
            </p:extLst>
          </p:nvPr>
        </p:nvGraphicFramePr>
        <p:xfrm>
          <a:off x="0" y="2583402"/>
          <a:ext cx="12192000" cy="3728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C53507-6928-4C16-935F-83843511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16423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Tech Schools: 3</a:t>
            </a:r>
          </a:p>
          <a:p>
            <a:pPr marL="0" indent="0" algn="ctr">
              <a:buNone/>
            </a:pPr>
            <a:r>
              <a:rPr lang="en-US" dirty="0"/>
              <a:t>College: 2</a:t>
            </a:r>
          </a:p>
          <a:p>
            <a:pPr marL="0" indent="0" algn="ctr">
              <a:buNone/>
            </a:pPr>
            <a:r>
              <a:rPr lang="en-US" dirty="0"/>
              <a:t>Other: 1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2280-60E4-4A9F-BA25-78648B73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1975-3BB0-41D8-9E0F-68C8529B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829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I’ve invested years of my life to work and thrive in this field, I know that by the end of this course I will have the tools necessary to succeed.</a:t>
            </a:r>
          </a:p>
        </p:txBody>
      </p:sp>
    </p:spTree>
    <p:extLst>
      <p:ext uri="{BB962C8B-B14F-4D97-AF65-F5344CB8AC3E}">
        <p14:creationId xmlns:p14="http://schemas.microsoft.com/office/powerpoint/2010/main" val="302877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Data Analyst Scott J Brown</vt:lpstr>
      <vt:lpstr>Goals</vt:lpstr>
      <vt:lpstr>Struggles</vt:lpstr>
      <vt:lpstr>Accomplishments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 J Brown Data Analyst</dc:title>
  <dc:creator>Scott Brown</dc:creator>
  <cp:lastModifiedBy>Scott Brown</cp:lastModifiedBy>
  <cp:revision>9</cp:revision>
  <dcterms:created xsi:type="dcterms:W3CDTF">2020-09-08T14:48:28Z</dcterms:created>
  <dcterms:modified xsi:type="dcterms:W3CDTF">2020-09-09T13:51:09Z</dcterms:modified>
</cp:coreProperties>
</file>