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9A7D-21EB-E346-AE0B-6CD2D4B3DEA2}" type="datetimeFigureOut">
              <a:rPr kumimoji="1" lang="zh-CN" altLang="en-US" smtClean="0"/>
              <a:t>15/1/7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4EB2-25BF-6645-AA40-BD3D2E0991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359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9A7D-21EB-E346-AE0B-6CD2D4B3DEA2}" type="datetimeFigureOut">
              <a:rPr kumimoji="1" lang="zh-CN" altLang="en-US" smtClean="0"/>
              <a:t>15/1/7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4EB2-25BF-6645-AA40-BD3D2E0991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7832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9A7D-21EB-E346-AE0B-6CD2D4B3DEA2}" type="datetimeFigureOut">
              <a:rPr kumimoji="1" lang="zh-CN" altLang="en-US" smtClean="0"/>
              <a:t>15/1/7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4EB2-25BF-6645-AA40-BD3D2E0991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874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9A7D-21EB-E346-AE0B-6CD2D4B3DEA2}" type="datetimeFigureOut">
              <a:rPr kumimoji="1" lang="zh-CN" altLang="en-US" smtClean="0"/>
              <a:t>15/1/7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4EB2-25BF-6645-AA40-BD3D2E0991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0600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9A7D-21EB-E346-AE0B-6CD2D4B3DEA2}" type="datetimeFigureOut">
              <a:rPr kumimoji="1" lang="zh-CN" altLang="en-US" smtClean="0"/>
              <a:t>15/1/7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4EB2-25BF-6645-AA40-BD3D2E0991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4285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9A7D-21EB-E346-AE0B-6CD2D4B3DEA2}" type="datetimeFigureOut">
              <a:rPr kumimoji="1" lang="zh-CN" altLang="en-US" smtClean="0"/>
              <a:t>15/1/7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4EB2-25BF-6645-AA40-BD3D2E0991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2457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9A7D-21EB-E346-AE0B-6CD2D4B3DEA2}" type="datetimeFigureOut">
              <a:rPr kumimoji="1" lang="zh-CN" altLang="en-US" smtClean="0"/>
              <a:t>15/1/7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4EB2-25BF-6645-AA40-BD3D2E0991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219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9A7D-21EB-E346-AE0B-6CD2D4B3DEA2}" type="datetimeFigureOut">
              <a:rPr kumimoji="1" lang="zh-CN" altLang="en-US" smtClean="0"/>
              <a:t>15/1/7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4EB2-25BF-6645-AA40-BD3D2E0991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2942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9A7D-21EB-E346-AE0B-6CD2D4B3DEA2}" type="datetimeFigureOut">
              <a:rPr kumimoji="1" lang="zh-CN" altLang="en-US" smtClean="0"/>
              <a:t>15/1/7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4EB2-25BF-6645-AA40-BD3D2E0991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0197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9A7D-21EB-E346-AE0B-6CD2D4B3DEA2}" type="datetimeFigureOut">
              <a:rPr kumimoji="1" lang="zh-CN" altLang="en-US" smtClean="0"/>
              <a:t>15/1/7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4EB2-25BF-6645-AA40-BD3D2E0991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3337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9A7D-21EB-E346-AE0B-6CD2D4B3DEA2}" type="datetimeFigureOut">
              <a:rPr kumimoji="1" lang="zh-CN" altLang="en-US" smtClean="0"/>
              <a:t>15/1/7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4EB2-25BF-6645-AA40-BD3D2E0991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7879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E9A7D-21EB-E346-AE0B-6CD2D4B3DEA2}" type="datetimeFigureOut">
              <a:rPr kumimoji="1" lang="zh-CN" altLang="en-US" smtClean="0"/>
              <a:t>15/1/7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94EB2-25BF-6645-AA40-BD3D2E0991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7176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57686" y="1540891"/>
            <a:ext cx="166212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Gate/</a:t>
            </a:r>
            <a:r>
              <a:rPr kumimoji="1" lang="en-US" altLang="zh-CN" dirty="0" smtClean="0"/>
              <a:t>Front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596757" y="2356320"/>
            <a:ext cx="137264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Logic</a:t>
            </a:r>
            <a:r>
              <a:rPr kumimoji="1" lang="en-US" altLang="zh-CN" dirty="0" smtClean="0"/>
              <a:t>/Front</a:t>
            </a:r>
            <a:endParaRPr kumimoji="1" lang="en-US" altLang="zh-CN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3137486" y="2348736"/>
            <a:ext cx="132597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Logic</a:t>
            </a:r>
            <a:r>
              <a:rPr kumimoji="1" lang="en-US" altLang="zh-CN" dirty="0" smtClean="0"/>
              <a:t>/Front</a:t>
            </a:r>
            <a:endParaRPr kumimoji="1" lang="en-US" altLang="zh-CN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4594176" y="2348736"/>
            <a:ext cx="1362963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Logic</a:t>
            </a:r>
            <a:r>
              <a:rPr kumimoji="1" lang="en-US" altLang="zh-CN" dirty="0" smtClean="0"/>
              <a:t>/Front</a:t>
            </a:r>
            <a:endParaRPr kumimoji="1" lang="en-US" altLang="zh-CN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6091017" y="2348736"/>
            <a:ext cx="143521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Logic</a:t>
            </a:r>
            <a:r>
              <a:rPr kumimoji="1" lang="en-US" altLang="zh-CN" dirty="0" smtClean="0"/>
              <a:t>/Front</a:t>
            </a:r>
            <a:endParaRPr kumimoji="1" lang="en-US" altLang="zh-CN" dirty="0" smtClean="0"/>
          </a:p>
        </p:txBody>
      </p:sp>
      <p:sp>
        <p:nvSpPr>
          <p:cNvPr id="12" name="文本框 11"/>
          <p:cNvSpPr txBox="1"/>
          <p:nvPr/>
        </p:nvSpPr>
        <p:spPr>
          <a:xfrm>
            <a:off x="3949893" y="4843404"/>
            <a:ext cx="143799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 smtClean="0"/>
              <a:t>Redis</a:t>
            </a:r>
            <a:r>
              <a:rPr kumimoji="1" lang="en-US" altLang="zh-CN" dirty="0" smtClean="0"/>
              <a:t>/DB</a:t>
            </a:r>
            <a:endParaRPr kumimoji="1" lang="en-US" altLang="zh-CN" dirty="0" smtClean="0"/>
          </a:p>
        </p:txBody>
      </p:sp>
      <p:sp>
        <p:nvSpPr>
          <p:cNvPr id="13" name="文本框 12"/>
          <p:cNvSpPr txBox="1"/>
          <p:nvPr/>
        </p:nvSpPr>
        <p:spPr>
          <a:xfrm>
            <a:off x="3949893" y="5826935"/>
            <a:ext cx="150335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Mongo</a:t>
            </a:r>
            <a:r>
              <a:rPr kumimoji="1" lang="en-US" altLang="zh-CN" dirty="0" smtClean="0"/>
              <a:t>/DB</a:t>
            </a:r>
            <a:endParaRPr kumimoji="1" lang="en-US" altLang="zh-CN" dirty="0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1297949" y="3694707"/>
            <a:ext cx="167462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Chat</a:t>
            </a:r>
            <a:r>
              <a:rPr kumimoji="1" lang="en-US" altLang="zh-CN" dirty="0" smtClean="0"/>
              <a:t>/Back</a:t>
            </a:r>
            <a:endParaRPr kumimoji="1" lang="en-US" altLang="zh-CN" dirty="0" smtClean="0"/>
          </a:p>
        </p:txBody>
      </p:sp>
      <p:sp>
        <p:nvSpPr>
          <p:cNvPr id="15" name="文本框 14"/>
          <p:cNvSpPr txBox="1"/>
          <p:nvPr/>
        </p:nvSpPr>
        <p:spPr>
          <a:xfrm>
            <a:off x="5720724" y="3722724"/>
            <a:ext cx="165610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Event</a:t>
            </a:r>
            <a:r>
              <a:rPr kumimoji="1" lang="en-US" altLang="zh-CN" dirty="0" smtClean="0"/>
              <a:t>/Back</a:t>
            </a:r>
            <a:endParaRPr kumimoji="1" lang="en-US" altLang="zh-CN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2001636" y="304800"/>
            <a:ext cx="902742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Client</a:t>
            </a:r>
            <a:endParaRPr kumimoji="1" lang="zh-CN" altLang="en-US" dirty="0"/>
          </a:p>
        </p:txBody>
      </p:sp>
      <p:cxnSp>
        <p:nvCxnSpPr>
          <p:cNvPr id="19" name="直线箭头连接符 18"/>
          <p:cNvCxnSpPr>
            <a:endCxn id="4" idx="0"/>
          </p:cNvCxnSpPr>
          <p:nvPr/>
        </p:nvCxnSpPr>
        <p:spPr>
          <a:xfrm>
            <a:off x="2453007" y="674132"/>
            <a:ext cx="1935740" cy="866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stCxn id="16" idx="2"/>
            <a:endCxn id="5" idx="0"/>
          </p:cNvCxnSpPr>
          <p:nvPr/>
        </p:nvCxnSpPr>
        <p:spPr>
          <a:xfrm flipH="1">
            <a:off x="2283082" y="674132"/>
            <a:ext cx="169925" cy="16821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927828" y="272534"/>
            <a:ext cx="902742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Client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5639646" y="258105"/>
            <a:ext cx="902742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Client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7040638" y="192735"/>
            <a:ext cx="40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….</a:t>
            </a:r>
            <a:endParaRPr kumimoji="1" lang="zh-CN" altLang="en-US" dirty="0"/>
          </a:p>
        </p:txBody>
      </p:sp>
      <p:cxnSp>
        <p:nvCxnSpPr>
          <p:cNvPr id="33" name="直线箭头连接符 32"/>
          <p:cNvCxnSpPr>
            <a:endCxn id="4" idx="0"/>
          </p:cNvCxnSpPr>
          <p:nvPr/>
        </p:nvCxnSpPr>
        <p:spPr>
          <a:xfrm flipH="1">
            <a:off x="4388747" y="641866"/>
            <a:ext cx="18700" cy="8990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23" idx="2"/>
            <a:endCxn id="11" idx="0"/>
          </p:cNvCxnSpPr>
          <p:nvPr/>
        </p:nvCxnSpPr>
        <p:spPr>
          <a:xfrm>
            <a:off x="4379199" y="641866"/>
            <a:ext cx="2429426" cy="17068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>
            <a:stCxn id="28" idx="2"/>
            <a:endCxn id="11" idx="0"/>
          </p:cNvCxnSpPr>
          <p:nvPr/>
        </p:nvCxnSpPr>
        <p:spPr>
          <a:xfrm>
            <a:off x="6091017" y="627437"/>
            <a:ext cx="717608" cy="17212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stCxn id="28" idx="2"/>
            <a:endCxn id="4" idx="0"/>
          </p:cNvCxnSpPr>
          <p:nvPr/>
        </p:nvCxnSpPr>
        <p:spPr>
          <a:xfrm flipH="1">
            <a:off x="4388747" y="627437"/>
            <a:ext cx="1702270" cy="913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endCxn id="14" idx="0"/>
          </p:cNvCxnSpPr>
          <p:nvPr/>
        </p:nvCxnSpPr>
        <p:spPr>
          <a:xfrm flipH="1">
            <a:off x="2135263" y="2725652"/>
            <a:ext cx="438960" cy="969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>
            <a:stCxn id="9" idx="2"/>
            <a:endCxn id="14" idx="0"/>
          </p:cNvCxnSpPr>
          <p:nvPr/>
        </p:nvCxnSpPr>
        <p:spPr>
          <a:xfrm flipH="1">
            <a:off x="2135263" y="2718068"/>
            <a:ext cx="1665209" cy="9766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>
            <a:stCxn id="10" idx="2"/>
            <a:endCxn id="14" idx="0"/>
          </p:cNvCxnSpPr>
          <p:nvPr/>
        </p:nvCxnSpPr>
        <p:spPr>
          <a:xfrm flipH="1">
            <a:off x="2135263" y="2718068"/>
            <a:ext cx="3140395" cy="9766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>
            <a:stCxn id="11" idx="2"/>
            <a:endCxn id="14" idx="0"/>
          </p:cNvCxnSpPr>
          <p:nvPr/>
        </p:nvCxnSpPr>
        <p:spPr>
          <a:xfrm flipH="1">
            <a:off x="2135263" y="2718068"/>
            <a:ext cx="4673362" cy="9766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/>
          <p:cNvCxnSpPr>
            <a:stCxn id="5" idx="2"/>
            <a:endCxn id="12" idx="0"/>
          </p:cNvCxnSpPr>
          <p:nvPr/>
        </p:nvCxnSpPr>
        <p:spPr>
          <a:xfrm>
            <a:off x="2283082" y="2725652"/>
            <a:ext cx="2385808" cy="2117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stCxn id="12" idx="2"/>
            <a:endCxn id="13" idx="0"/>
          </p:cNvCxnSpPr>
          <p:nvPr/>
        </p:nvCxnSpPr>
        <p:spPr>
          <a:xfrm>
            <a:off x="4668890" y="5212736"/>
            <a:ext cx="32682" cy="6141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>
            <a:stCxn id="9" idx="2"/>
            <a:endCxn id="12" idx="0"/>
          </p:cNvCxnSpPr>
          <p:nvPr/>
        </p:nvCxnSpPr>
        <p:spPr>
          <a:xfrm>
            <a:off x="3800472" y="2718068"/>
            <a:ext cx="868418" cy="21253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>
            <a:stCxn id="10" idx="2"/>
            <a:endCxn id="12" idx="0"/>
          </p:cNvCxnSpPr>
          <p:nvPr/>
        </p:nvCxnSpPr>
        <p:spPr>
          <a:xfrm flipH="1">
            <a:off x="4668890" y="2718068"/>
            <a:ext cx="606768" cy="21253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/>
          <p:cNvCxnSpPr>
            <a:endCxn id="12" idx="0"/>
          </p:cNvCxnSpPr>
          <p:nvPr/>
        </p:nvCxnSpPr>
        <p:spPr>
          <a:xfrm flipH="1">
            <a:off x="4668890" y="3001371"/>
            <a:ext cx="1981628" cy="1842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/>
          <p:cNvCxnSpPr>
            <a:stCxn id="5" idx="2"/>
            <a:endCxn id="15" idx="0"/>
          </p:cNvCxnSpPr>
          <p:nvPr/>
        </p:nvCxnSpPr>
        <p:spPr>
          <a:xfrm>
            <a:off x="2283082" y="2725652"/>
            <a:ext cx="4265695" cy="997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/>
          <p:cNvCxnSpPr>
            <a:stCxn id="9" idx="2"/>
            <a:endCxn id="15" idx="0"/>
          </p:cNvCxnSpPr>
          <p:nvPr/>
        </p:nvCxnSpPr>
        <p:spPr>
          <a:xfrm>
            <a:off x="3800472" y="2718068"/>
            <a:ext cx="2748305" cy="1004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线箭头连接符 78"/>
          <p:cNvCxnSpPr>
            <a:stCxn id="10" idx="2"/>
            <a:endCxn id="15" idx="0"/>
          </p:cNvCxnSpPr>
          <p:nvPr/>
        </p:nvCxnSpPr>
        <p:spPr>
          <a:xfrm>
            <a:off x="5275658" y="2718068"/>
            <a:ext cx="1273119" cy="1004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/>
          <p:cNvCxnSpPr>
            <a:stCxn id="11" idx="2"/>
            <a:endCxn id="15" idx="0"/>
          </p:cNvCxnSpPr>
          <p:nvPr/>
        </p:nvCxnSpPr>
        <p:spPr>
          <a:xfrm flipH="1">
            <a:off x="6548777" y="2718068"/>
            <a:ext cx="259848" cy="1004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/>
          <p:cNvCxnSpPr>
            <a:stCxn id="14" idx="2"/>
            <a:endCxn id="12" idx="0"/>
          </p:cNvCxnSpPr>
          <p:nvPr/>
        </p:nvCxnSpPr>
        <p:spPr>
          <a:xfrm>
            <a:off x="2135263" y="4064039"/>
            <a:ext cx="2533627" cy="7793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直线箭头连接符 145"/>
          <p:cNvCxnSpPr>
            <a:stCxn id="15" idx="2"/>
            <a:endCxn id="12" idx="0"/>
          </p:cNvCxnSpPr>
          <p:nvPr/>
        </p:nvCxnSpPr>
        <p:spPr>
          <a:xfrm flipH="1">
            <a:off x="4668890" y="4092056"/>
            <a:ext cx="1879887" cy="7513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578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32</Words>
  <Application>Microsoft Macintosh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>tap4fun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xuemin zhang</dc:creator>
  <cp:lastModifiedBy>xuemin zhang</cp:lastModifiedBy>
  <cp:revision>3</cp:revision>
  <dcterms:created xsi:type="dcterms:W3CDTF">2015-01-07T06:40:19Z</dcterms:created>
  <dcterms:modified xsi:type="dcterms:W3CDTF">2015-01-07T07:05:47Z</dcterms:modified>
</cp:coreProperties>
</file>