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1" r:id="rId4"/>
    <p:sldId id="259" r:id="rId5"/>
    <p:sldId id="265" r:id="rId6"/>
    <p:sldId id="264" r:id="rId7"/>
    <p:sldId id="260" r:id="rId8"/>
    <p:sldId id="263" r:id="rId9"/>
    <p:sldId id="262" r:id="rId10"/>
    <p:sldId id="266" r:id="rId11"/>
    <p:sldId id="270" r:id="rId12"/>
    <p:sldId id="268" r:id="rId13"/>
    <p:sldId id="267"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85A27-BACE-4DF1-8D2E-C3735DB5220E}" v="22" dt="2023-10-24T02:34:22.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Kao" userId="83a127c155295ab2" providerId="LiveId" clId="{43985A27-BACE-4DF1-8D2E-C3735DB5220E}"/>
    <pc:docChg chg="undo custSel addSld delSld modSld sldOrd">
      <pc:chgData name="Crystal Kao" userId="83a127c155295ab2" providerId="LiveId" clId="{43985A27-BACE-4DF1-8D2E-C3735DB5220E}" dt="2023-10-24T02:49:45.952" v="4444" actId="1076"/>
      <pc:docMkLst>
        <pc:docMk/>
      </pc:docMkLst>
      <pc:sldChg chg="modSp mod">
        <pc:chgData name="Crystal Kao" userId="83a127c155295ab2" providerId="LiveId" clId="{43985A27-BACE-4DF1-8D2E-C3735DB5220E}" dt="2023-10-24T02:40:42.892" v="4227" actId="20577"/>
        <pc:sldMkLst>
          <pc:docMk/>
          <pc:sldMk cId="2839441306" sldId="256"/>
        </pc:sldMkLst>
        <pc:spChg chg="mod">
          <ac:chgData name="Crystal Kao" userId="83a127c155295ab2" providerId="LiveId" clId="{43985A27-BACE-4DF1-8D2E-C3735DB5220E}" dt="2023-10-24T02:40:42.892" v="4227" actId="20577"/>
          <ac:spMkLst>
            <pc:docMk/>
            <pc:sldMk cId="2839441306" sldId="256"/>
            <ac:spMk id="2" creationId="{3B9F7279-A865-7AC3-68DA-779D3EB16FC4}"/>
          </ac:spMkLst>
        </pc:spChg>
      </pc:sldChg>
      <pc:sldChg chg="modSp del mod">
        <pc:chgData name="Crystal Kao" userId="83a127c155295ab2" providerId="LiveId" clId="{43985A27-BACE-4DF1-8D2E-C3735DB5220E}" dt="2023-10-24T02:41:01.480" v="4228" actId="47"/>
        <pc:sldMkLst>
          <pc:docMk/>
          <pc:sldMk cId="1060003009" sldId="257"/>
        </pc:sldMkLst>
        <pc:spChg chg="mod">
          <ac:chgData name="Crystal Kao" userId="83a127c155295ab2" providerId="LiveId" clId="{43985A27-BACE-4DF1-8D2E-C3735DB5220E}" dt="2023-10-24T02:10:55.176" v="1400" actId="403"/>
          <ac:spMkLst>
            <pc:docMk/>
            <pc:sldMk cId="1060003009" sldId="257"/>
            <ac:spMk id="2" creationId="{CAB7DE8E-69B4-232D-C08A-FF9235B47333}"/>
          </ac:spMkLst>
        </pc:spChg>
      </pc:sldChg>
      <pc:sldChg chg="modSp mod">
        <pc:chgData name="Crystal Kao" userId="83a127c155295ab2" providerId="LiveId" clId="{43985A27-BACE-4DF1-8D2E-C3735DB5220E}" dt="2023-10-24T02:10:17.618" v="1396" actId="2711"/>
        <pc:sldMkLst>
          <pc:docMk/>
          <pc:sldMk cId="3309048914" sldId="258"/>
        </pc:sldMkLst>
        <pc:spChg chg="mod">
          <ac:chgData name="Crystal Kao" userId="83a127c155295ab2" providerId="LiveId" clId="{43985A27-BACE-4DF1-8D2E-C3735DB5220E}" dt="2023-10-24T02:10:17.618" v="1396" actId="2711"/>
          <ac:spMkLst>
            <pc:docMk/>
            <pc:sldMk cId="3309048914" sldId="258"/>
            <ac:spMk id="2" creationId="{0BDFB1A3-AC90-47EA-A270-275244274B16}"/>
          </ac:spMkLst>
        </pc:spChg>
        <pc:spChg chg="mod">
          <ac:chgData name="Crystal Kao" userId="83a127c155295ab2" providerId="LiveId" clId="{43985A27-BACE-4DF1-8D2E-C3735DB5220E}" dt="2023-10-24T02:10:08.058" v="1395" actId="2711"/>
          <ac:spMkLst>
            <pc:docMk/>
            <pc:sldMk cId="3309048914" sldId="258"/>
            <ac:spMk id="3" creationId="{5993381E-8C27-3FC5-9A61-811DBC723149}"/>
          </ac:spMkLst>
        </pc:spChg>
      </pc:sldChg>
      <pc:sldChg chg="addSp delSp modSp mod setBg">
        <pc:chgData name="Crystal Kao" userId="83a127c155295ab2" providerId="LiveId" clId="{43985A27-BACE-4DF1-8D2E-C3735DB5220E}" dt="2023-10-24T02:41:43.736" v="4233" actId="20577"/>
        <pc:sldMkLst>
          <pc:docMk/>
          <pc:sldMk cId="4145687387" sldId="260"/>
        </pc:sldMkLst>
        <pc:spChg chg="del mod">
          <ac:chgData name="Crystal Kao" userId="83a127c155295ab2" providerId="LiveId" clId="{43985A27-BACE-4DF1-8D2E-C3735DB5220E}" dt="2023-10-24T02:02:43.608" v="450" actId="478"/>
          <ac:spMkLst>
            <pc:docMk/>
            <pc:sldMk cId="4145687387" sldId="260"/>
            <ac:spMk id="2" creationId="{1870B84A-788A-FED1-E8C1-CCCFC1C58E32}"/>
          </ac:spMkLst>
        </pc:spChg>
        <pc:spChg chg="del">
          <ac:chgData name="Crystal Kao" userId="83a127c155295ab2" providerId="LiveId" clId="{43985A27-BACE-4DF1-8D2E-C3735DB5220E}" dt="2023-10-24T02:01:35.088" v="435"/>
          <ac:spMkLst>
            <pc:docMk/>
            <pc:sldMk cId="4145687387" sldId="260"/>
            <ac:spMk id="3" creationId="{7899D4EF-2C04-C5DF-A733-B35BFA45A82B}"/>
          </ac:spMkLst>
        </pc:spChg>
        <pc:spChg chg="add mod">
          <ac:chgData name="Crystal Kao" userId="83a127c155295ab2" providerId="LiveId" clId="{43985A27-BACE-4DF1-8D2E-C3735DB5220E}" dt="2023-10-24T02:41:43.736" v="4233" actId="20577"/>
          <ac:spMkLst>
            <pc:docMk/>
            <pc:sldMk cId="4145687387" sldId="260"/>
            <ac:spMk id="7" creationId="{F8793BBA-97D8-AD5D-EE34-435E73AC5BAE}"/>
          </ac:spMkLst>
        </pc:spChg>
        <pc:spChg chg="add del mod">
          <ac:chgData name="Crystal Kao" userId="83a127c155295ab2" providerId="LiveId" clId="{43985A27-BACE-4DF1-8D2E-C3735DB5220E}" dt="2023-10-24T02:03:09.088" v="521"/>
          <ac:spMkLst>
            <pc:docMk/>
            <pc:sldMk cId="4145687387" sldId="260"/>
            <ac:spMk id="8" creationId="{DCB14EA1-27EB-3738-C558-25CC55A228E4}"/>
          </ac:spMkLst>
        </pc:spChg>
        <pc:spChg chg="add mod">
          <ac:chgData name="Crystal Kao" userId="83a127c155295ab2" providerId="LiveId" clId="{43985A27-BACE-4DF1-8D2E-C3735DB5220E}" dt="2023-10-24T02:12:39.388" v="1475" actId="20577"/>
          <ac:spMkLst>
            <pc:docMk/>
            <pc:sldMk cId="4145687387" sldId="260"/>
            <ac:spMk id="9" creationId="{68244E5D-B4F6-0EEE-D9D5-5261517A9BD9}"/>
          </ac:spMkLst>
        </pc:spChg>
        <pc:spChg chg="add">
          <ac:chgData name="Crystal Kao" userId="83a127c155295ab2" providerId="LiveId" clId="{43985A27-BACE-4DF1-8D2E-C3735DB5220E}" dt="2023-10-24T02:02:33.780" v="449" actId="26606"/>
          <ac:spMkLst>
            <pc:docMk/>
            <pc:sldMk cId="4145687387" sldId="260"/>
            <ac:spMk id="11" creationId="{99ED5833-B85B-4103-8A3B-CAB0308E6C15}"/>
          </ac:spMkLst>
        </pc:spChg>
        <pc:picChg chg="mod">
          <ac:chgData name="Crystal Kao" userId="83a127c155295ab2" providerId="LiveId" clId="{43985A27-BACE-4DF1-8D2E-C3735DB5220E}" dt="2023-10-24T02:06:48.208" v="974" actId="1035"/>
          <ac:picMkLst>
            <pc:docMk/>
            <pc:sldMk cId="4145687387" sldId="260"/>
            <ac:picMk id="5" creationId="{DE326DB1-F7FB-E255-4B43-43ECF23D27B2}"/>
          </ac:picMkLst>
        </pc:picChg>
        <pc:picChg chg="add mod modCrop">
          <ac:chgData name="Crystal Kao" userId="83a127c155295ab2" providerId="LiveId" clId="{43985A27-BACE-4DF1-8D2E-C3735DB5220E}" dt="2023-10-24T02:06:48.208" v="974" actId="1035"/>
          <ac:picMkLst>
            <pc:docMk/>
            <pc:sldMk cId="4145687387" sldId="260"/>
            <ac:picMk id="6" creationId="{4FFA0272-527D-2654-B857-9917358F7AA7}"/>
          </ac:picMkLst>
        </pc:picChg>
      </pc:sldChg>
      <pc:sldChg chg="del">
        <pc:chgData name="Crystal Kao" userId="83a127c155295ab2" providerId="LiveId" clId="{43985A27-BACE-4DF1-8D2E-C3735DB5220E}" dt="2023-10-24T02:05:34.711" v="842" actId="47"/>
        <pc:sldMkLst>
          <pc:docMk/>
          <pc:sldMk cId="2738429503" sldId="261"/>
        </pc:sldMkLst>
      </pc:sldChg>
      <pc:sldChg chg="addSp delSp modSp mod">
        <pc:chgData name="Crystal Kao" userId="83a127c155295ab2" providerId="LiveId" clId="{43985A27-BACE-4DF1-8D2E-C3735DB5220E}" dt="2023-10-24T02:14:18.188" v="1614" actId="1076"/>
        <pc:sldMkLst>
          <pc:docMk/>
          <pc:sldMk cId="2613477787" sldId="262"/>
        </pc:sldMkLst>
        <pc:spChg chg="mod">
          <ac:chgData name="Crystal Kao" userId="83a127c155295ab2" providerId="LiveId" clId="{43985A27-BACE-4DF1-8D2E-C3735DB5220E}" dt="2023-10-24T02:12:09.839" v="1470" actId="113"/>
          <ac:spMkLst>
            <pc:docMk/>
            <pc:sldMk cId="2613477787" sldId="262"/>
            <ac:spMk id="2" creationId="{CD67B2C8-5BBD-D33B-0EE1-2EE2738D57FF}"/>
          </ac:spMkLst>
        </pc:spChg>
        <pc:spChg chg="del">
          <ac:chgData name="Crystal Kao" userId="83a127c155295ab2" providerId="LiveId" clId="{43985A27-BACE-4DF1-8D2E-C3735DB5220E}" dt="2023-10-24T02:11:43.358" v="1445" actId="478"/>
          <ac:spMkLst>
            <pc:docMk/>
            <pc:sldMk cId="2613477787" sldId="262"/>
            <ac:spMk id="3" creationId="{0C904ACB-7305-6650-113C-8AA31D95C0C7}"/>
          </ac:spMkLst>
        </pc:spChg>
        <pc:spChg chg="add mod">
          <ac:chgData name="Crystal Kao" userId="83a127c155295ab2" providerId="LiveId" clId="{43985A27-BACE-4DF1-8D2E-C3735DB5220E}" dt="2023-10-24T02:14:18.188" v="1614" actId="1076"/>
          <ac:spMkLst>
            <pc:docMk/>
            <pc:sldMk cId="2613477787" sldId="262"/>
            <ac:spMk id="7" creationId="{B1920AC0-15FE-432F-888B-B9F830FD6964}"/>
          </ac:spMkLst>
        </pc:spChg>
        <pc:picChg chg="add mod">
          <ac:chgData name="Crystal Kao" userId="83a127c155295ab2" providerId="LiveId" clId="{43985A27-BACE-4DF1-8D2E-C3735DB5220E}" dt="2023-10-24T02:12:17.724" v="1472" actId="1076"/>
          <ac:picMkLst>
            <pc:docMk/>
            <pc:sldMk cId="2613477787" sldId="262"/>
            <ac:picMk id="5" creationId="{EB885926-52E5-6026-655A-4FCCCF20F047}"/>
          </ac:picMkLst>
        </pc:picChg>
      </pc:sldChg>
      <pc:sldChg chg="addSp delSp modSp mod ord">
        <pc:chgData name="Crystal Kao" userId="83a127c155295ab2" providerId="LiveId" clId="{43985A27-BACE-4DF1-8D2E-C3735DB5220E}" dt="2023-10-24T02:42:35.344" v="4254" actId="20577"/>
        <pc:sldMkLst>
          <pc:docMk/>
          <pc:sldMk cId="3596053611" sldId="263"/>
        </pc:sldMkLst>
        <pc:spChg chg="mod">
          <ac:chgData name="Crystal Kao" userId="83a127c155295ab2" providerId="LiveId" clId="{43985A27-BACE-4DF1-8D2E-C3735DB5220E}" dt="2023-10-24T02:42:21.258" v="4244" actId="20577"/>
          <ac:spMkLst>
            <pc:docMk/>
            <pc:sldMk cId="3596053611" sldId="263"/>
            <ac:spMk id="2" creationId="{BBA385C9-A01E-1534-1BED-E0A30FCA341A}"/>
          </ac:spMkLst>
        </pc:spChg>
        <pc:spChg chg="del">
          <ac:chgData name="Crystal Kao" userId="83a127c155295ab2" providerId="LiveId" clId="{43985A27-BACE-4DF1-8D2E-C3735DB5220E}" dt="2023-10-24T02:07:09.168" v="1009" actId="478"/>
          <ac:spMkLst>
            <pc:docMk/>
            <pc:sldMk cId="3596053611" sldId="263"/>
            <ac:spMk id="3" creationId="{ADB3E366-3160-A39B-7F9E-798E4D87000C}"/>
          </ac:spMkLst>
        </pc:spChg>
        <pc:spChg chg="add mod">
          <ac:chgData name="Crystal Kao" userId="83a127c155295ab2" providerId="LiveId" clId="{43985A27-BACE-4DF1-8D2E-C3735DB5220E}" dt="2023-10-24T02:42:35.344" v="4254" actId="20577"/>
          <ac:spMkLst>
            <pc:docMk/>
            <pc:sldMk cId="3596053611" sldId="263"/>
            <ac:spMk id="6" creationId="{5487BEBA-FC5E-F7F7-1743-B4D42D442778}"/>
          </ac:spMkLst>
        </pc:spChg>
        <pc:picChg chg="add mod">
          <ac:chgData name="Crystal Kao" userId="83a127c155295ab2" providerId="LiveId" clId="{43985A27-BACE-4DF1-8D2E-C3735DB5220E}" dt="2023-10-24T02:09:47.772" v="1393" actId="1076"/>
          <ac:picMkLst>
            <pc:docMk/>
            <pc:sldMk cId="3596053611" sldId="263"/>
            <ac:picMk id="5" creationId="{1A249E18-E0FB-F1A1-4EE9-6F13EE63E39B}"/>
          </ac:picMkLst>
        </pc:picChg>
      </pc:sldChg>
      <pc:sldChg chg="addSp delSp modSp mod ord">
        <pc:chgData name="Crystal Kao" userId="83a127c155295ab2" providerId="LiveId" clId="{43985A27-BACE-4DF1-8D2E-C3735DB5220E}" dt="2023-10-24T02:00:59.540" v="433" actId="1076"/>
        <pc:sldMkLst>
          <pc:docMk/>
          <pc:sldMk cId="1120013408" sldId="264"/>
        </pc:sldMkLst>
        <pc:spChg chg="mod">
          <ac:chgData name="Crystal Kao" userId="83a127c155295ab2" providerId="LiveId" clId="{43985A27-BACE-4DF1-8D2E-C3735DB5220E}" dt="2023-10-24T01:57:59.458" v="255" actId="20577"/>
          <ac:spMkLst>
            <pc:docMk/>
            <pc:sldMk cId="1120013408" sldId="264"/>
            <ac:spMk id="2" creationId="{AA4A8194-694B-4C5A-9507-7BC86FB4ACEF}"/>
          </ac:spMkLst>
        </pc:spChg>
        <pc:spChg chg="del">
          <ac:chgData name="Crystal Kao" userId="83a127c155295ab2" providerId="LiveId" clId="{43985A27-BACE-4DF1-8D2E-C3735DB5220E}" dt="2023-10-24T01:57:53.295" v="232" actId="478"/>
          <ac:spMkLst>
            <pc:docMk/>
            <pc:sldMk cId="1120013408" sldId="264"/>
            <ac:spMk id="3" creationId="{80E8C94E-F06E-6068-6193-CE32A79109DC}"/>
          </ac:spMkLst>
        </pc:spChg>
        <pc:spChg chg="add mod">
          <ac:chgData name="Crystal Kao" userId="83a127c155295ab2" providerId="LiveId" clId="{43985A27-BACE-4DF1-8D2E-C3735DB5220E}" dt="2023-10-24T01:59:58.288" v="316" actId="164"/>
          <ac:spMkLst>
            <pc:docMk/>
            <pc:sldMk cId="1120013408" sldId="264"/>
            <ac:spMk id="6" creationId="{91D66CB5-69E8-7685-F2BA-BBCDED44B36D}"/>
          </ac:spMkLst>
        </pc:spChg>
        <pc:spChg chg="add mod">
          <ac:chgData name="Crystal Kao" userId="83a127c155295ab2" providerId="LiveId" clId="{43985A27-BACE-4DF1-8D2E-C3735DB5220E}" dt="2023-10-24T02:00:59.540" v="433" actId="1076"/>
          <ac:spMkLst>
            <pc:docMk/>
            <pc:sldMk cId="1120013408" sldId="264"/>
            <ac:spMk id="7" creationId="{AC459E57-BBEB-985B-2137-0518F847BDB1}"/>
          </ac:spMkLst>
        </pc:spChg>
        <pc:grpChg chg="add mod">
          <ac:chgData name="Crystal Kao" userId="83a127c155295ab2" providerId="LiveId" clId="{43985A27-BACE-4DF1-8D2E-C3735DB5220E}" dt="2023-10-24T02:00:55.187" v="432" actId="1076"/>
          <ac:grpSpMkLst>
            <pc:docMk/>
            <pc:sldMk cId="1120013408" sldId="264"/>
            <ac:grpSpMk id="8" creationId="{4DA4D035-9769-6257-8E9B-B36B7FA87AE9}"/>
          </ac:grpSpMkLst>
        </pc:grpChg>
        <pc:picChg chg="add mod">
          <ac:chgData name="Crystal Kao" userId="83a127c155295ab2" providerId="LiveId" clId="{43985A27-BACE-4DF1-8D2E-C3735DB5220E}" dt="2023-10-24T01:59:58.288" v="316" actId="164"/>
          <ac:picMkLst>
            <pc:docMk/>
            <pc:sldMk cId="1120013408" sldId="264"/>
            <ac:picMk id="5" creationId="{0BB35A59-2C01-543B-0F1D-3EC981CBEC05}"/>
          </ac:picMkLst>
        </pc:picChg>
      </pc:sldChg>
      <pc:sldChg chg="addSp delSp modSp mod ord">
        <pc:chgData name="Crystal Kao" userId="83a127c155295ab2" providerId="LiveId" clId="{43985A27-BACE-4DF1-8D2E-C3735DB5220E}" dt="2023-10-24T01:59:25.601" v="306" actId="20577"/>
        <pc:sldMkLst>
          <pc:docMk/>
          <pc:sldMk cId="2295468866" sldId="265"/>
        </pc:sldMkLst>
        <pc:spChg chg="mod">
          <ac:chgData name="Crystal Kao" userId="83a127c155295ab2" providerId="LiveId" clId="{43985A27-BACE-4DF1-8D2E-C3735DB5220E}" dt="2023-10-24T01:56:51.788" v="81" actId="20577"/>
          <ac:spMkLst>
            <pc:docMk/>
            <pc:sldMk cId="2295468866" sldId="265"/>
            <ac:spMk id="2" creationId="{B6A08EE6-8752-D51C-7DE4-64FC6F77B4D9}"/>
          </ac:spMkLst>
        </pc:spChg>
        <pc:spChg chg="del">
          <ac:chgData name="Crystal Kao" userId="83a127c155295ab2" providerId="LiveId" clId="{43985A27-BACE-4DF1-8D2E-C3735DB5220E}" dt="2023-10-24T01:56:54.998" v="82" actId="478"/>
          <ac:spMkLst>
            <pc:docMk/>
            <pc:sldMk cId="2295468866" sldId="265"/>
            <ac:spMk id="3" creationId="{44F7AE18-9886-DE68-591A-27A06D91D51C}"/>
          </ac:spMkLst>
        </pc:spChg>
        <pc:spChg chg="add mod">
          <ac:chgData name="Crystal Kao" userId="83a127c155295ab2" providerId="LiveId" clId="{43985A27-BACE-4DF1-8D2E-C3735DB5220E}" dt="2023-10-24T01:59:25.601" v="306" actId="20577"/>
          <ac:spMkLst>
            <pc:docMk/>
            <pc:sldMk cId="2295468866" sldId="265"/>
            <ac:spMk id="6" creationId="{F1E24528-D6C4-0E23-024A-2BF9B5C9ABBF}"/>
          </ac:spMkLst>
        </pc:spChg>
        <pc:picChg chg="add mod">
          <ac:chgData name="Crystal Kao" userId="83a127c155295ab2" providerId="LiveId" clId="{43985A27-BACE-4DF1-8D2E-C3735DB5220E}" dt="2023-10-24T01:57:04.004" v="84" actId="1076"/>
          <ac:picMkLst>
            <pc:docMk/>
            <pc:sldMk cId="2295468866" sldId="265"/>
            <ac:picMk id="5" creationId="{123DB807-1A3C-E0DF-3307-A41955F88A94}"/>
          </ac:picMkLst>
        </pc:picChg>
      </pc:sldChg>
      <pc:sldChg chg="addSp delSp modSp mod">
        <pc:chgData name="Crystal Kao" userId="83a127c155295ab2" providerId="LiveId" clId="{43985A27-BACE-4DF1-8D2E-C3735DB5220E}" dt="2023-10-24T02:44:03.423" v="4276" actId="20577"/>
        <pc:sldMkLst>
          <pc:docMk/>
          <pc:sldMk cId="2771668797" sldId="266"/>
        </pc:sldMkLst>
        <pc:spChg chg="mod">
          <ac:chgData name="Crystal Kao" userId="83a127c155295ab2" providerId="LiveId" clId="{43985A27-BACE-4DF1-8D2E-C3735DB5220E}" dt="2023-10-24T02:30:51.451" v="3437" actId="20577"/>
          <ac:spMkLst>
            <pc:docMk/>
            <pc:sldMk cId="2771668797" sldId="266"/>
            <ac:spMk id="2" creationId="{40575A41-6664-79C2-1C6C-7F7EC6A8A341}"/>
          </ac:spMkLst>
        </pc:spChg>
        <pc:spChg chg="del">
          <ac:chgData name="Crystal Kao" userId="83a127c155295ab2" providerId="LiveId" clId="{43985A27-BACE-4DF1-8D2E-C3735DB5220E}" dt="2023-10-24T02:14:50.328" v="1632" actId="478"/>
          <ac:spMkLst>
            <pc:docMk/>
            <pc:sldMk cId="2771668797" sldId="266"/>
            <ac:spMk id="3" creationId="{190277A2-3BE7-9438-EC9E-534E0E8AFC4F}"/>
          </ac:spMkLst>
        </pc:spChg>
        <pc:spChg chg="add mod">
          <ac:chgData name="Crystal Kao" userId="83a127c155295ab2" providerId="LiveId" clId="{43985A27-BACE-4DF1-8D2E-C3735DB5220E}" dt="2023-10-24T02:44:03.423" v="4276" actId="20577"/>
          <ac:spMkLst>
            <pc:docMk/>
            <pc:sldMk cId="2771668797" sldId="266"/>
            <ac:spMk id="7" creationId="{B2DF9DC5-D5B0-2352-41D2-73435439C81B}"/>
          </ac:spMkLst>
        </pc:spChg>
        <pc:picChg chg="add mod">
          <ac:chgData name="Crystal Kao" userId="83a127c155295ab2" providerId="LiveId" clId="{43985A27-BACE-4DF1-8D2E-C3735DB5220E}" dt="2023-10-24T02:15:05.973" v="1638" actId="1076"/>
          <ac:picMkLst>
            <pc:docMk/>
            <pc:sldMk cId="2771668797" sldId="266"/>
            <ac:picMk id="5" creationId="{748BBEE6-CCE8-4B92-DC9E-0075A3FE7EC7}"/>
          </ac:picMkLst>
        </pc:picChg>
        <pc:picChg chg="add mod">
          <ac:chgData name="Crystal Kao" userId="83a127c155295ab2" providerId="LiveId" clId="{43985A27-BACE-4DF1-8D2E-C3735DB5220E}" dt="2023-10-24T02:15:10.759" v="1640" actId="1076"/>
          <ac:picMkLst>
            <pc:docMk/>
            <pc:sldMk cId="2771668797" sldId="266"/>
            <ac:picMk id="6" creationId="{E5FD02FB-1B5F-FC52-97C3-341B952E8E3C}"/>
          </ac:picMkLst>
        </pc:picChg>
      </pc:sldChg>
      <pc:sldChg chg="addSp delSp modSp new mod">
        <pc:chgData name="Crystal Kao" userId="83a127c155295ab2" providerId="LiveId" clId="{43985A27-BACE-4DF1-8D2E-C3735DB5220E}" dt="2023-10-24T02:49:45.952" v="4444" actId="1076"/>
        <pc:sldMkLst>
          <pc:docMk/>
          <pc:sldMk cId="1238420808" sldId="267"/>
        </pc:sldMkLst>
        <pc:spChg chg="mod">
          <ac:chgData name="Crystal Kao" userId="83a127c155295ab2" providerId="LiveId" clId="{43985A27-BACE-4DF1-8D2E-C3735DB5220E}" dt="2023-10-24T02:27:26.844" v="2996" actId="20577"/>
          <ac:spMkLst>
            <pc:docMk/>
            <pc:sldMk cId="1238420808" sldId="267"/>
            <ac:spMk id="2" creationId="{7E04C277-15ED-AAA9-17C8-EE360572DC18}"/>
          </ac:spMkLst>
        </pc:spChg>
        <pc:spChg chg="del">
          <ac:chgData name="Crystal Kao" userId="83a127c155295ab2" providerId="LiveId" clId="{43985A27-BACE-4DF1-8D2E-C3735DB5220E}" dt="2023-10-24T02:27:19.279" v="2989" actId="478"/>
          <ac:spMkLst>
            <pc:docMk/>
            <pc:sldMk cId="1238420808" sldId="267"/>
            <ac:spMk id="3" creationId="{18622D1F-4ACA-7B69-C6B4-8203D8CCE89C}"/>
          </ac:spMkLst>
        </pc:spChg>
        <pc:spChg chg="add mod">
          <ac:chgData name="Crystal Kao" userId="83a127c155295ab2" providerId="LiveId" clId="{43985A27-BACE-4DF1-8D2E-C3735DB5220E}" dt="2023-10-24T02:49:44.191" v="4443" actId="1076"/>
          <ac:spMkLst>
            <pc:docMk/>
            <pc:sldMk cId="1238420808" sldId="267"/>
            <ac:spMk id="6" creationId="{0BF0F47F-6E7C-2856-1412-1E9E1EB7ADAD}"/>
          </ac:spMkLst>
        </pc:spChg>
        <pc:spChg chg="add mod">
          <ac:chgData name="Crystal Kao" userId="83a127c155295ab2" providerId="LiveId" clId="{43985A27-BACE-4DF1-8D2E-C3735DB5220E}" dt="2023-10-24T02:32:57.550" v="3543" actId="164"/>
          <ac:spMkLst>
            <pc:docMk/>
            <pc:sldMk cId="1238420808" sldId="267"/>
            <ac:spMk id="7" creationId="{D07BD97A-8820-1C25-D5BE-0AFDA13A3468}"/>
          </ac:spMkLst>
        </pc:spChg>
        <pc:spChg chg="add del mod">
          <ac:chgData name="Crystal Kao" userId="83a127c155295ab2" providerId="LiveId" clId="{43985A27-BACE-4DF1-8D2E-C3735DB5220E}" dt="2023-10-24T02:32:52.591" v="3542" actId="478"/>
          <ac:spMkLst>
            <pc:docMk/>
            <pc:sldMk cId="1238420808" sldId="267"/>
            <ac:spMk id="8" creationId="{FB619EA1-C3BB-EC0B-71F6-59D134EDE1A5}"/>
          </ac:spMkLst>
        </pc:spChg>
        <pc:grpChg chg="add mod">
          <ac:chgData name="Crystal Kao" userId="83a127c155295ab2" providerId="LiveId" clId="{43985A27-BACE-4DF1-8D2E-C3735DB5220E}" dt="2023-10-24T02:49:45.952" v="4444" actId="1076"/>
          <ac:grpSpMkLst>
            <pc:docMk/>
            <pc:sldMk cId="1238420808" sldId="267"/>
            <ac:grpSpMk id="9" creationId="{7AE04A05-B2BD-813B-4FF9-DA143F70BB5D}"/>
          </ac:grpSpMkLst>
        </pc:grpChg>
        <pc:picChg chg="add mod">
          <ac:chgData name="Crystal Kao" userId="83a127c155295ab2" providerId="LiveId" clId="{43985A27-BACE-4DF1-8D2E-C3735DB5220E}" dt="2023-10-24T02:32:57.550" v="3543" actId="164"/>
          <ac:picMkLst>
            <pc:docMk/>
            <pc:sldMk cId="1238420808" sldId="267"/>
            <ac:picMk id="5" creationId="{A99002D2-C22A-D8F8-12B5-F0AF858E6FC9}"/>
          </ac:picMkLst>
        </pc:picChg>
      </pc:sldChg>
      <pc:sldChg chg="addSp delSp modSp new mod ord modNotesTx">
        <pc:chgData name="Crystal Kao" userId="83a127c155295ab2" providerId="LiveId" clId="{43985A27-BACE-4DF1-8D2E-C3735DB5220E}" dt="2023-10-24T02:48:04.758" v="4385" actId="20577"/>
        <pc:sldMkLst>
          <pc:docMk/>
          <pc:sldMk cId="1418271613" sldId="268"/>
        </pc:sldMkLst>
        <pc:spChg chg="mod">
          <ac:chgData name="Crystal Kao" userId="83a127c155295ab2" providerId="LiveId" clId="{43985A27-BACE-4DF1-8D2E-C3735DB5220E}" dt="2023-10-24T02:31:03.003" v="3469" actId="20577"/>
          <ac:spMkLst>
            <pc:docMk/>
            <pc:sldMk cId="1418271613" sldId="268"/>
            <ac:spMk id="2" creationId="{35BC817C-BE53-F927-530A-1D3A21F706C6}"/>
          </ac:spMkLst>
        </pc:spChg>
        <pc:spChg chg="del">
          <ac:chgData name="Crystal Kao" userId="83a127c155295ab2" providerId="LiveId" clId="{43985A27-BACE-4DF1-8D2E-C3735DB5220E}" dt="2023-10-24T02:24:24.578" v="2690" actId="478"/>
          <ac:spMkLst>
            <pc:docMk/>
            <pc:sldMk cId="1418271613" sldId="268"/>
            <ac:spMk id="3" creationId="{9D76C3D9-6757-001F-E33E-2EA1BCFD15BD}"/>
          </ac:spMkLst>
        </pc:spChg>
        <pc:spChg chg="add del mod">
          <ac:chgData name="Crystal Kao" userId="83a127c155295ab2" providerId="LiveId" clId="{43985A27-BACE-4DF1-8D2E-C3735DB5220E}" dt="2023-10-24T02:24:51.858" v="2708"/>
          <ac:spMkLst>
            <pc:docMk/>
            <pc:sldMk cId="1418271613" sldId="268"/>
            <ac:spMk id="8" creationId="{F761311D-13CB-D73C-5A3D-E04844F415F2}"/>
          </ac:spMkLst>
        </pc:spChg>
        <pc:spChg chg="add mod">
          <ac:chgData name="Crystal Kao" userId="83a127c155295ab2" providerId="LiveId" clId="{43985A27-BACE-4DF1-8D2E-C3735DB5220E}" dt="2023-10-24T02:48:04.758" v="4385" actId="20577"/>
          <ac:spMkLst>
            <pc:docMk/>
            <pc:sldMk cId="1418271613" sldId="268"/>
            <ac:spMk id="9" creationId="{15AE0265-1F8B-4F28-14F5-31F386BD56AC}"/>
          </ac:spMkLst>
        </pc:spChg>
        <pc:picChg chg="add mod">
          <ac:chgData name="Crystal Kao" userId="83a127c155295ab2" providerId="LiveId" clId="{43985A27-BACE-4DF1-8D2E-C3735DB5220E}" dt="2023-10-24T02:24:18.046" v="2687" actId="14100"/>
          <ac:picMkLst>
            <pc:docMk/>
            <pc:sldMk cId="1418271613" sldId="268"/>
            <ac:picMk id="5" creationId="{D38E786B-B210-45E3-1C67-395306EADAF2}"/>
          </ac:picMkLst>
        </pc:picChg>
        <pc:picChg chg="add mod">
          <ac:chgData name="Crystal Kao" userId="83a127c155295ab2" providerId="LiveId" clId="{43985A27-BACE-4DF1-8D2E-C3735DB5220E}" dt="2023-10-24T02:24:21.173" v="2689" actId="1076"/>
          <ac:picMkLst>
            <pc:docMk/>
            <pc:sldMk cId="1418271613" sldId="268"/>
            <ac:picMk id="7" creationId="{57712D8F-6CD8-8783-D5F0-C9C72951F955}"/>
          </ac:picMkLst>
        </pc:picChg>
      </pc:sldChg>
      <pc:sldChg chg="addSp delSp modSp new mod">
        <pc:chgData name="Crystal Kao" userId="83a127c155295ab2" providerId="LiveId" clId="{43985A27-BACE-4DF1-8D2E-C3735DB5220E}" dt="2023-10-24T02:36:22.139" v="3856" actId="20577"/>
        <pc:sldMkLst>
          <pc:docMk/>
          <pc:sldMk cId="681359198" sldId="269"/>
        </pc:sldMkLst>
        <pc:spChg chg="mod">
          <ac:chgData name="Crystal Kao" userId="83a127c155295ab2" providerId="LiveId" clId="{43985A27-BACE-4DF1-8D2E-C3735DB5220E}" dt="2023-10-24T02:34:18.878" v="3569" actId="20577"/>
          <ac:spMkLst>
            <pc:docMk/>
            <pc:sldMk cId="681359198" sldId="269"/>
            <ac:spMk id="2" creationId="{27C859E0-C15C-1BB3-338B-78B67F2D3A34}"/>
          </ac:spMkLst>
        </pc:spChg>
        <pc:spChg chg="del">
          <ac:chgData name="Crystal Kao" userId="83a127c155295ab2" providerId="LiveId" clId="{43985A27-BACE-4DF1-8D2E-C3735DB5220E}" dt="2023-10-24T01:55:21.598" v="26" actId="22"/>
          <ac:spMkLst>
            <pc:docMk/>
            <pc:sldMk cId="681359198" sldId="269"/>
            <ac:spMk id="3" creationId="{B37E5AE1-D19C-187D-FC53-E955DA32E1F6}"/>
          </ac:spMkLst>
        </pc:spChg>
        <pc:spChg chg="add mod">
          <ac:chgData name="Crystal Kao" userId="83a127c155295ab2" providerId="LiveId" clId="{43985A27-BACE-4DF1-8D2E-C3735DB5220E}" dt="2023-10-24T02:36:22.139" v="3856" actId="20577"/>
          <ac:spMkLst>
            <pc:docMk/>
            <pc:sldMk cId="681359198" sldId="269"/>
            <ac:spMk id="6" creationId="{8C7123F4-82CC-B5B4-8049-C9E9D6AB4BB2}"/>
          </ac:spMkLst>
        </pc:spChg>
        <pc:picChg chg="add mod ord">
          <ac:chgData name="Crystal Kao" userId="83a127c155295ab2" providerId="LiveId" clId="{43985A27-BACE-4DF1-8D2E-C3735DB5220E}" dt="2023-10-24T02:34:29.982" v="3573" actId="1076"/>
          <ac:picMkLst>
            <pc:docMk/>
            <pc:sldMk cId="681359198" sldId="269"/>
            <ac:picMk id="5" creationId="{0EFCA9E4-5319-BEF2-E0B5-ED96A1AEC13A}"/>
          </ac:picMkLst>
        </pc:picChg>
      </pc:sldChg>
      <pc:sldChg chg="addSp delSp modSp new mod ord">
        <pc:chgData name="Crystal Kao" userId="83a127c155295ab2" providerId="LiveId" clId="{43985A27-BACE-4DF1-8D2E-C3735DB5220E}" dt="2023-10-24T02:44:42.689" v="4277" actId="20577"/>
        <pc:sldMkLst>
          <pc:docMk/>
          <pc:sldMk cId="3294222532" sldId="270"/>
        </pc:sldMkLst>
        <pc:spChg chg="mod">
          <ac:chgData name="Crystal Kao" userId="83a127c155295ab2" providerId="LiveId" clId="{43985A27-BACE-4DF1-8D2E-C3735DB5220E}" dt="2023-10-24T02:30:57.396" v="3455" actId="20577"/>
          <ac:spMkLst>
            <pc:docMk/>
            <pc:sldMk cId="3294222532" sldId="270"/>
            <ac:spMk id="2" creationId="{A0A7FE1F-7228-1D08-89A0-55658CE27345}"/>
          </ac:spMkLst>
        </pc:spChg>
        <pc:spChg chg="del mod">
          <ac:chgData name="Crystal Kao" userId="83a127c155295ab2" providerId="LiveId" clId="{43985A27-BACE-4DF1-8D2E-C3735DB5220E}" dt="2023-10-24T02:22:44.329" v="2449" actId="478"/>
          <ac:spMkLst>
            <pc:docMk/>
            <pc:sldMk cId="3294222532" sldId="270"/>
            <ac:spMk id="3" creationId="{C613BEBA-0F64-C79D-0753-4A350947AFD1}"/>
          </ac:spMkLst>
        </pc:spChg>
        <pc:spChg chg="add mod">
          <ac:chgData name="Crystal Kao" userId="83a127c155295ab2" providerId="LiveId" clId="{43985A27-BACE-4DF1-8D2E-C3735DB5220E}" dt="2023-10-24T02:44:42.689" v="4277" actId="20577"/>
          <ac:spMkLst>
            <pc:docMk/>
            <pc:sldMk cId="3294222532" sldId="270"/>
            <ac:spMk id="10" creationId="{EABE8CD8-1D26-A43D-E4BD-E640999DF3E1}"/>
          </ac:spMkLst>
        </pc:spChg>
        <pc:picChg chg="add del">
          <ac:chgData name="Crystal Kao" userId="83a127c155295ab2" providerId="LiveId" clId="{43985A27-BACE-4DF1-8D2E-C3735DB5220E}" dt="2023-10-24T01:52:59.268" v="16" actId="478"/>
          <ac:picMkLst>
            <pc:docMk/>
            <pc:sldMk cId="3294222532" sldId="270"/>
            <ac:picMk id="5" creationId="{2B1D588D-94C0-8BAD-6A4B-1CCDF689698A}"/>
          </ac:picMkLst>
        </pc:picChg>
        <pc:picChg chg="add mod">
          <ac:chgData name="Crystal Kao" userId="83a127c155295ab2" providerId="LiveId" clId="{43985A27-BACE-4DF1-8D2E-C3735DB5220E}" dt="2023-10-24T02:22:33.561" v="2445" actId="14100"/>
          <ac:picMkLst>
            <pc:docMk/>
            <pc:sldMk cId="3294222532" sldId="270"/>
            <ac:picMk id="7" creationId="{E5EB621A-168E-0585-AD2B-0ADAA2490592}"/>
          </ac:picMkLst>
        </pc:picChg>
        <pc:picChg chg="add mod ord">
          <ac:chgData name="Crystal Kao" userId="83a127c155295ab2" providerId="LiveId" clId="{43985A27-BACE-4DF1-8D2E-C3735DB5220E}" dt="2023-10-24T02:22:39.908" v="2448" actId="167"/>
          <ac:picMkLst>
            <pc:docMk/>
            <pc:sldMk cId="3294222532" sldId="270"/>
            <ac:picMk id="9" creationId="{97FA6D0D-28EE-2EE4-10DE-5D282FD2D5C7}"/>
          </ac:picMkLst>
        </pc:picChg>
      </pc:sldChg>
      <pc:sldChg chg="addSp delSp modSp add mod setBg delDesignElem">
        <pc:chgData name="Crystal Kao" userId="83a127c155295ab2" providerId="LiveId" clId="{43985A27-BACE-4DF1-8D2E-C3735DB5220E}" dt="2023-10-24T02:11:30.358" v="1443" actId="1035"/>
        <pc:sldMkLst>
          <pc:docMk/>
          <pc:sldMk cId="3009816537" sldId="271"/>
        </pc:sldMkLst>
        <pc:spChg chg="add del mod">
          <ac:chgData name="Crystal Kao" userId="83a127c155295ab2" providerId="LiveId" clId="{43985A27-BACE-4DF1-8D2E-C3735DB5220E}" dt="2023-10-24T02:11:18.268" v="1404" actId="478"/>
          <ac:spMkLst>
            <pc:docMk/>
            <pc:sldMk cId="3009816537" sldId="271"/>
            <ac:spMk id="3" creationId="{138C8EBF-8221-41F4-FA21-7B0286A6E7DB}"/>
          </ac:spMkLst>
        </pc:spChg>
        <pc:spChg chg="mod">
          <ac:chgData name="Crystal Kao" userId="83a127c155295ab2" providerId="LiveId" clId="{43985A27-BACE-4DF1-8D2E-C3735DB5220E}" dt="2023-10-24T02:11:25.008" v="1421" actId="20577"/>
          <ac:spMkLst>
            <pc:docMk/>
            <pc:sldMk cId="3009816537" sldId="271"/>
            <ac:spMk id="7" creationId="{F8793BBA-97D8-AD5D-EE34-435E73AC5BAE}"/>
          </ac:spMkLst>
        </pc:spChg>
        <pc:spChg chg="del">
          <ac:chgData name="Crystal Kao" userId="83a127c155295ab2" providerId="LiveId" clId="{43985A27-BACE-4DF1-8D2E-C3735DB5220E}" dt="2023-10-24T02:11:15.753" v="1403" actId="478"/>
          <ac:spMkLst>
            <pc:docMk/>
            <pc:sldMk cId="3009816537" sldId="271"/>
            <ac:spMk id="9" creationId="{68244E5D-B4F6-0EEE-D9D5-5261517A9BD9}"/>
          </ac:spMkLst>
        </pc:spChg>
        <pc:spChg chg="add mod">
          <ac:chgData name="Crystal Kao" userId="83a127c155295ab2" providerId="LiveId" clId="{43985A27-BACE-4DF1-8D2E-C3735DB5220E}" dt="2023-10-24T02:11:30.358" v="1443" actId="1035"/>
          <ac:spMkLst>
            <pc:docMk/>
            <pc:sldMk cId="3009816537" sldId="271"/>
            <ac:spMk id="10" creationId="{EFBF6E3B-9F84-D925-91B7-4EEA1A919E1D}"/>
          </ac:spMkLst>
        </pc:spChg>
        <pc:spChg chg="del">
          <ac:chgData name="Crystal Kao" userId="83a127c155295ab2" providerId="LiveId" clId="{43985A27-BACE-4DF1-8D2E-C3735DB5220E}" dt="2023-10-24T02:11:08.388" v="1402"/>
          <ac:spMkLst>
            <pc:docMk/>
            <pc:sldMk cId="3009816537" sldId="271"/>
            <ac:spMk id="11" creationId="{99ED5833-B85B-4103-8A3B-CAB0308E6C15}"/>
          </ac:spMkLst>
        </pc:spChg>
        <pc:spChg chg="add mod">
          <ac:chgData name="Crystal Kao" userId="83a127c155295ab2" providerId="LiveId" clId="{43985A27-BACE-4DF1-8D2E-C3735DB5220E}" dt="2023-10-24T02:11:30.358" v="1443" actId="1035"/>
          <ac:spMkLst>
            <pc:docMk/>
            <pc:sldMk cId="3009816537" sldId="271"/>
            <ac:spMk id="12" creationId="{97C2C332-F8C1-AA56-D356-5D92CAA4D003}"/>
          </ac:spMkLst>
        </pc:spChg>
        <pc:picChg chg="add mod">
          <ac:chgData name="Crystal Kao" userId="83a127c155295ab2" providerId="LiveId" clId="{43985A27-BACE-4DF1-8D2E-C3735DB5220E}" dt="2023-10-24T02:11:30.358" v="1443" actId="1035"/>
          <ac:picMkLst>
            <pc:docMk/>
            <pc:sldMk cId="3009816537" sldId="271"/>
            <ac:picMk id="4" creationId="{37732A61-5B92-EE05-0FB8-BBC5DCC8BAA8}"/>
          </ac:picMkLst>
        </pc:picChg>
        <pc:picChg chg="del">
          <ac:chgData name="Crystal Kao" userId="83a127c155295ab2" providerId="LiveId" clId="{43985A27-BACE-4DF1-8D2E-C3735DB5220E}" dt="2023-10-24T02:11:15.753" v="1403" actId="478"/>
          <ac:picMkLst>
            <pc:docMk/>
            <pc:sldMk cId="3009816537" sldId="271"/>
            <ac:picMk id="5" creationId="{DE326DB1-F7FB-E255-4B43-43ECF23D27B2}"/>
          </ac:picMkLst>
        </pc:picChg>
        <pc:picChg chg="del">
          <ac:chgData name="Crystal Kao" userId="83a127c155295ab2" providerId="LiveId" clId="{43985A27-BACE-4DF1-8D2E-C3735DB5220E}" dt="2023-10-24T02:11:15.753" v="1403" actId="478"/>
          <ac:picMkLst>
            <pc:docMk/>
            <pc:sldMk cId="3009816537" sldId="271"/>
            <ac:picMk id="6" creationId="{4FFA0272-527D-2654-B857-9917358F7AA7}"/>
          </ac:picMkLst>
        </pc:picChg>
        <pc:picChg chg="add mod">
          <ac:chgData name="Crystal Kao" userId="83a127c155295ab2" providerId="LiveId" clId="{43985A27-BACE-4DF1-8D2E-C3735DB5220E}" dt="2023-10-24T02:11:30.358" v="1443" actId="1035"/>
          <ac:picMkLst>
            <pc:docMk/>
            <pc:sldMk cId="3009816537" sldId="271"/>
            <ac:picMk id="8" creationId="{AE856EEC-B8B4-4F30-2C3C-06ECA4396E7C}"/>
          </ac:picMkLst>
        </pc:picChg>
      </pc:sldChg>
      <pc:sldChg chg="modSp new mod">
        <pc:chgData name="Crystal Kao" userId="83a127c155295ab2" providerId="LiveId" clId="{43985A27-BACE-4DF1-8D2E-C3735DB5220E}" dt="2023-10-24T02:40:37.197" v="4226" actId="20577"/>
        <pc:sldMkLst>
          <pc:docMk/>
          <pc:sldMk cId="340166478" sldId="272"/>
        </pc:sldMkLst>
        <pc:spChg chg="mod">
          <ac:chgData name="Crystal Kao" userId="83a127c155295ab2" providerId="LiveId" clId="{43985A27-BACE-4DF1-8D2E-C3735DB5220E}" dt="2023-10-24T02:36:56.518" v="3867" actId="20577"/>
          <ac:spMkLst>
            <pc:docMk/>
            <pc:sldMk cId="340166478" sldId="272"/>
            <ac:spMk id="2" creationId="{803CF1AC-6D3A-B528-C48A-F81FB7D93E77}"/>
          </ac:spMkLst>
        </pc:spChg>
        <pc:spChg chg="mod">
          <ac:chgData name="Crystal Kao" userId="83a127c155295ab2" providerId="LiveId" clId="{43985A27-BACE-4DF1-8D2E-C3735DB5220E}" dt="2023-10-24T02:40:37.197" v="4226" actId="20577"/>
          <ac:spMkLst>
            <pc:docMk/>
            <pc:sldMk cId="340166478" sldId="272"/>
            <ac:spMk id="3" creationId="{4F754BF5-0E55-6469-6482-C01987267E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6066-BADD-4E6A-8D9C-2B2DBD5DCA01}"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6BCBF-EC29-4152-B9FD-39826157A46C}" type="slidenum">
              <a:rPr lang="en-US" smtClean="0"/>
              <a:t>‹#›</a:t>
            </a:fld>
            <a:endParaRPr lang="en-US"/>
          </a:p>
        </p:txBody>
      </p:sp>
    </p:spTree>
    <p:extLst>
      <p:ext uri="{BB962C8B-B14F-4D97-AF65-F5344CB8AC3E}">
        <p14:creationId xmlns:p14="http://schemas.microsoft.com/office/powerpoint/2010/main" val="35242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Parsimonious= as few variables as possible</a:t>
            </a:r>
          </a:p>
        </p:txBody>
      </p:sp>
      <p:sp>
        <p:nvSpPr>
          <p:cNvPr id="4" name="Slide Number Placeholder 3"/>
          <p:cNvSpPr>
            <a:spLocks noGrp="1"/>
          </p:cNvSpPr>
          <p:nvPr>
            <p:ph type="sldNum" sz="quarter" idx="5"/>
          </p:nvPr>
        </p:nvSpPr>
        <p:spPr/>
        <p:txBody>
          <a:bodyPr/>
          <a:lstStyle/>
          <a:p>
            <a:fld id="{D756BCBF-EC29-4152-B9FD-39826157A46C}" type="slidenum">
              <a:rPr lang="en-US" smtClean="0"/>
              <a:t>12</a:t>
            </a:fld>
            <a:endParaRPr lang="en-US"/>
          </a:p>
        </p:txBody>
      </p:sp>
    </p:spTree>
    <p:extLst>
      <p:ext uri="{BB962C8B-B14F-4D97-AF65-F5344CB8AC3E}">
        <p14:creationId xmlns:p14="http://schemas.microsoft.com/office/powerpoint/2010/main" val="8391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632-C7D7-D893-F8CA-55909AAA0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F6270-8D06-6201-A210-64F4D8579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EDC05-81FC-F36F-7824-050727609453}"/>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35DDEEC1-0B15-3047-646A-2D7A236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2D10-634D-6DE7-4252-F2132F202D9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42724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310-E5F5-7510-87BD-DDB7C87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90CC8-8992-290C-149F-BB36DCB34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6E62-358D-96BA-ECC9-34FA8AAEA22B}"/>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1C1E1B09-E083-EF00-3CE1-32C21686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4FF64-4446-7AD6-D900-FC5E6C1E5FF8}"/>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841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5B6B3-3E90-95BC-FAA9-D9209E9F0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1FBB0-4138-1A28-645B-4798573F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2F37-F8FB-4F4E-4B62-83D16220F4DA}"/>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1C015B81-AF18-6496-6BEC-CBCB011C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8B6B-8F22-2E10-37C2-963994997DBB}"/>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13725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E42-523F-8445-1FF6-E5B83544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7E54-7CAE-728F-5239-94FDC2E80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ADE7-F257-29D8-11BA-ABB0AAA84A3D}"/>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071B93E7-FF94-D4F5-427B-B68267AB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F443-8E0E-9865-EEB4-7048508DB536}"/>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76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17CE-6FC9-5416-8051-7ECE47A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A57A-220C-4FD1-A49B-5D98CDCE1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A3B0A-4510-47C1-A4B4-278B17AD32F1}"/>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AAFA0A17-8F3A-AA1A-608C-D28D8323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9234-F2EB-27F8-DD8D-B24DEB88DA9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3156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064F-6F29-FA77-0DED-4A87EEBB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2A8AC-FA21-4DFA-EE78-F559DF26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D110B-F8CD-963F-3128-E09DCDCA4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EC8C0-40D0-21C1-D0A7-EBF94D1A30C6}"/>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6" name="Footer Placeholder 5">
            <a:extLst>
              <a:ext uri="{FF2B5EF4-FFF2-40B4-BE49-F238E27FC236}">
                <a16:creationId xmlns:a16="http://schemas.microsoft.com/office/drawing/2014/main" id="{9F140442-3AA3-9DD7-DDDC-59E08168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9763-84E7-541A-1FFB-5FBD48B0B3AA}"/>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256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4ECF-8CF3-1E5B-0734-45AD6895D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3208F-40B7-0A45-6E0D-D0EF6BDC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E6A8-07CB-2FCC-E0AF-9A98F5258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B08C-FCB0-2840-2528-051720A7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02221-F2E9-799A-E111-EC2256562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68085-D436-2A8E-69C6-7590D1423CEC}"/>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8" name="Footer Placeholder 7">
            <a:extLst>
              <a:ext uri="{FF2B5EF4-FFF2-40B4-BE49-F238E27FC236}">
                <a16:creationId xmlns:a16="http://schemas.microsoft.com/office/drawing/2014/main" id="{8AE6A029-7840-491C-7FE7-5AE3D080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E56D8-DCBB-5458-7434-DBA776BF0395}"/>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1130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43B8-8AD0-8614-A19E-6212F8D99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F114-CD4B-D6C0-7684-3CACAC315B88}"/>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4" name="Footer Placeholder 3">
            <a:extLst>
              <a:ext uri="{FF2B5EF4-FFF2-40B4-BE49-F238E27FC236}">
                <a16:creationId xmlns:a16="http://schemas.microsoft.com/office/drawing/2014/main" id="{C4D45BFC-214F-C28E-0061-8AD93D616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DD90-8CBC-3A0A-98AB-1084F7852293}"/>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2664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C6855-3590-00D0-E1B5-FFFBF775BBE9}"/>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3" name="Footer Placeholder 2">
            <a:extLst>
              <a:ext uri="{FF2B5EF4-FFF2-40B4-BE49-F238E27FC236}">
                <a16:creationId xmlns:a16="http://schemas.microsoft.com/office/drawing/2014/main" id="{488A5863-46B4-D42E-0F50-2009CA14B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4DEC8-2AAC-97C1-9E53-5DE45404778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6084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403A-5DAB-A950-4895-7CF1A39C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5B80A-FDAE-F469-0FA6-451ED729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05657-51B7-6368-1CDC-A26CF2C8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7FE5-A5B6-DDCD-CE78-8B4B4F9C36E5}"/>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6" name="Footer Placeholder 5">
            <a:extLst>
              <a:ext uri="{FF2B5EF4-FFF2-40B4-BE49-F238E27FC236}">
                <a16:creationId xmlns:a16="http://schemas.microsoft.com/office/drawing/2014/main" id="{6577EDB2-9FAC-3783-648B-052862EF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92B8-65BE-E983-AD17-11B31E39741C}"/>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406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3C-72C3-B293-6AFA-EE819967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2650A-0108-D467-7468-C3A0662D5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F6A9D-CDCB-A15C-4237-A0DF249D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44BB8-9AB9-A9C9-AFBA-40F13250F1E5}"/>
              </a:ext>
            </a:extLst>
          </p:cNvPr>
          <p:cNvSpPr>
            <a:spLocks noGrp="1"/>
          </p:cNvSpPr>
          <p:nvPr>
            <p:ph type="dt" sz="half" idx="10"/>
          </p:nvPr>
        </p:nvSpPr>
        <p:spPr/>
        <p:txBody>
          <a:bodyPr/>
          <a:lstStyle/>
          <a:p>
            <a:fld id="{654B65C3-6252-4CB4-A104-B1F017AD015A}" type="datetimeFigureOut">
              <a:rPr lang="en-US" smtClean="0"/>
              <a:t>10/23/2023</a:t>
            </a:fld>
            <a:endParaRPr lang="en-US"/>
          </a:p>
        </p:txBody>
      </p:sp>
      <p:sp>
        <p:nvSpPr>
          <p:cNvPr id="6" name="Footer Placeholder 5">
            <a:extLst>
              <a:ext uri="{FF2B5EF4-FFF2-40B4-BE49-F238E27FC236}">
                <a16:creationId xmlns:a16="http://schemas.microsoft.com/office/drawing/2014/main" id="{F778E535-145E-D346-3FEC-136C621D4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F15BC-4290-9A36-9789-583284C92BB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624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FBA16-38C3-A829-1E04-729B4360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F214D-4FB8-B46A-BF98-3C1417706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7AB5-7BF8-CFA6-2A6F-F5FE47D93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B65C3-6252-4CB4-A104-B1F017AD015A}" type="datetimeFigureOut">
              <a:rPr lang="en-US" smtClean="0"/>
              <a:t>10/23/2023</a:t>
            </a:fld>
            <a:endParaRPr lang="en-US"/>
          </a:p>
        </p:txBody>
      </p:sp>
      <p:sp>
        <p:nvSpPr>
          <p:cNvPr id="5" name="Footer Placeholder 4">
            <a:extLst>
              <a:ext uri="{FF2B5EF4-FFF2-40B4-BE49-F238E27FC236}">
                <a16:creationId xmlns:a16="http://schemas.microsoft.com/office/drawing/2014/main" id="{4F3030CD-D7FD-E9D2-5663-0E946A95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BDC9A-8201-98E7-C50E-1283800E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FE57-A2E5-4975-B9E5-5F10667C7C7A}" type="slidenum">
              <a:rPr lang="en-US" smtClean="0"/>
              <a:t>‹#›</a:t>
            </a:fld>
            <a:endParaRPr lang="en-US"/>
          </a:p>
        </p:txBody>
      </p:sp>
    </p:spTree>
    <p:extLst>
      <p:ext uri="{BB962C8B-B14F-4D97-AF65-F5344CB8AC3E}">
        <p14:creationId xmlns:p14="http://schemas.microsoft.com/office/powerpoint/2010/main" val="255253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bike-sharing-demand/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7279-A865-7AC3-68DA-779D3EB16FC4}"/>
              </a:ext>
            </a:extLst>
          </p:cNvPr>
          <p:cNvSpPr>
            <a:spLocks noGrp="1"/>
          </p:cNvSpPr>
          <p:nvPr>
            <p:ph type="ctrTitle"/>
          </p:nvPr>
        </p:nvSpPr>
        <p:spPr/>
        <p:txBody>
          <a:bodyPr/>
          <a:lstStyle/>
          <a:p>
            <a:r>
              <a:rPr lang="en-US" dirty="0">
                <a:latin typeface="+mn-lt"/>
              </a:rPr>
              <a:t>Predicting Bike Sharing Demand in Cities</a:t>
            </a:r>
          </a:p>
        </p:txBody>
      </p:sp>
      <p:sp>
        <p:nvSpPr>
          <p:cNvPr id="3" name="Subtitle 2">
            <a:extLst>
              <a:ext uri="{FF2B5EF4-FFF2-40B4-BE49-F238E27FC236}">
                <a16:creationId xmlns:a16="http://schemas.microsoft.com/office/drawing/2014/main" id="{64BEBB2F-EB22-5034-84AD-2DCB6D123A2F}"/>
              </a:ext>
            </a:extLst>
          </p:cNvPr>
          <p:cNvSpPr>
            <a:spLocks noGrp="1"/>
          </p:cNvSpPr>
          <p:nvPr>
            <p:ph type="subTitle" idx="1"/>
          </p:nvPr>
        </p:nvSpPr>
        <p:spPr>
          <a:xfrm>
            <a:off x="1524000" y="4343909"/>
            <a:ext cx="9144000" cy="1655762"/>
          </a:xfrm>
        </p:spPr>
        <p:txBody>
          <a:bodyPr/>
          <a:lstStyle/>
          <a:p>
            <a:r>
              <a:rPr lang="en-US" dirty="0" err="1"/>
              <a:t>Modupeola</a:t>
            </a:r>
            <a:r>
              <a:rPr lang="en-US" dirty="0"/>
              <a:t> </a:t>
            </a:r>
            <a:r>
              <a:rPr lang="en-US" dirty="0" err="1"/>
              <a:t>Fagbenro</a:t>
            </a:r>
            <a:r>
              <a:rPr lang="en-US" dirty="0"/>
              <a:t>, Crystal Kao, </a:t>
            </a:r>
            <a:r>
              <a:rPr lang="en-US" dirty="0" err="1"/>
              <a:t>Guruksha</a:t>
            </a:r>
            <a:r>
              <a:rPr lang="en-US" dirty="0"/>
              <a:t> </a:t>
            </a:r>
            <a:r>
              <a:rPr lang="en-US" dirty="0" err="1"/>
              <a:t>Gurnani</a:t>
            </a:r>
            <a:r>
              <a:rPr lang="en-US" dirty="0"/>
              <a:t>, </a:t>
            </a:r>
            <a:r>
              <a:rPr lang="en-US" dirty="0" err="1"/>
              <a:t>Shanun</a:t>
            </a:r>
            <a:r>
              <a:rPr lang="en-US" dirty="0"/>
              <a:t> </a:t>
            </a:r>
            <a:r>
              <a:rPr lang="en-US" dirty="0" err="1"/>
              <a:t>Randev</a:t>
            </a:r>
            <a:endParaRPr lang="en-US" dirty="0"/>
          </a:p>
          <a:p>
            <a:r>
              <a:rPr lang="en-US" dirty="0"/>
              <a:t>DATS6101</a:t>
            </a:r>
          </a:p>
        </p:txBody>
      </p:sp>
    </p:spTree>
    <p:extLst>
      <p:ext uri="{BB962C8B-B14F-4D97-AF65-F5344CB8AC3E}">
        <p14:creationId xmlns:p14="http://schemas.microsoft.com/office/powerpoint/2010/main" val="28394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Linear Model (Model 1)</a:t>
            </a:r>
          </a:p>
        </p:txBody>
      </p:sp>
      <p:pic>
        <p:nvPicPr>
          <p:cNvPr id="5" name="Picture 4">
            <a:extLst>
              <a:ext uri="{FF2B5EF4-FFF2-40B4-BE49-F238E27FC236}">
                <a16:creationId xmlns:a16="http://schemas.microsoft.com/office/drawing/2014/main" id="{748BBEE6-CCE8-4B92-DC9E-0075A3FE7EC7}"/>
              </a:ext>
            </a:extLst>
          </p:cNvPr>
          <p:cNvPicPr>
            <a:picLocks noChangeAspect="1"/>
          </p:cNvPicPr>
          <p:nvPr/>
        </p:nvPicPr>
        <p:blipFill>
          <a:blip r:embed="rId2"/>
          <a:stretch>
            <a:fillRect/>
          </a:stretch>
        </p:blipFill>
        <p:spPr>
          <a:xfrm>
            <a:off x="7599963" y="60886"/>
            <a:ext cx="4399380" cy="4423958"/>
          </a:xfrm>
          <a:prstGeom prst="rect">
            <a:avLst/>
          </a:prstGeom>
        </p:spPr>
      </p:pic>
      <p:pic>
        <p:nvPicPr>
          <p:cNvPr id="6" name="Picture 5">
            <a:extLst>
              <a:ext uri="{FF2B5EF4-FFF2-40B4-BE49-F238E27FC236}">
                <a16:creationId xmlns:a16="http://schemas.microsoft.com/office/drawing/2014/main" id="{E5FD02FB-1B5F-FC52-97C3-341B952E8E3C}"/>
              </a:ext>
            </a:extLst>
          </p:cNvPr>
          <p:cNvPicPr>
            <a:picLocks noChangeAspect="1"/>
          </p:cNvPicPr>
          <p:nvPr/>
        </p:nvPicPr>
        <p:blipFill>
          <a:blip r:embed="rId3"/>
          <a:stretch>
            <a:fillRect/>
          </a:stretch>
        </p:blipFill>
        <p:spPr>
          <a:xfrm>
            <a:off x="7714327" y="4484844"/>
            <a:ext cx="4007872" cy="2373156"/>
          </a:xfrm>
          <a:prstGeom prst="rect">
            <a:avLst/>
          </a:prstGeom>
        </p:spPr>
      </p:pic>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6159261" cy="4247317"/>
          </a:xfrm>
          <a:prstGeom prst="rect">
            <a:avLst/>
          </a:prstGeom>
          <a:noFill/>
        </p:spPr>
        <p:txBody>
          <a:bodyPr wrap="square" rtlCol="0">
            <a:spAutoFit/>
          </a:bodyPr>
          <a:lstStyle/>
          <a:p>
            <a:r>
              <a:rPr lang="en-US" dirty="0"/>
              <a:t>To answer the bigger question of how to predict the number of rentals in a city and the more specific SMART Question: </a:t>
            </a:r>
            <a:r>
              <a:rPr lang="en-US" dirty="0">
                <a:cs typeface="Arial" panose="020B0604020202020204" pitchFamily="34" charset="0"/>
              </a:rPr>
              <a:t>Which variables are useful for predicting the number of bikes used in an hour, a linear model was used including all the variables available</a:t>
            </a:r>
          </a:p>
          <a:p>
            <a:pPr marL="285750" indent="-285750">
              <a:buFont typeface="Arial" panose="020B0604020202020204" pitchFamily="34" charset="0"/>
              <a:buChar char="•"/>
            </a:pPr>
            <a:r>
              <a:rPr lang="en-US" dirty="0">
                <a:cs typeface="Arial" panose="020B0604020202020204" pitchFamily="34" charset="0"/>
              </a:rPr>
              <a:t>Excludes casual and registered because they add up to the count</a:t>
            </a:r>
          </a:p>
          <a:p>
            <a:pPr marL="285750" indent="-285750">
              <a:buFont typeface="Arial" panose="020B0604020202020204" pitchFamily="34" charset="0"/>
              <a:buChar char="•"/>
            </a:pPr>
            <a:r>
              <a:rPr lang="en-US" dirty="0">
                <a:cs typeface="Arial" panose="020B0604020202020204" pitchFamily="34" charset="0"/>
              </a:rPr>
              <a:t>Reformatted datetime into year, day, month, and hour</a:t>
            </a:r>
          </a:p>
          <a:p>
            <a:pPr marL="285750" indent="-285750">
              <a:buFont typeface="Arial" panose="020B0604020202020204" pitchFamily="34" charset="0"/>
              <a:buChar char="•"/>
            </a:pPr>
            <a:r>
              <a:rPr lang="en-US" dirty="0">
                <a:cs typeface="Arial" panose="020B0604020202020204" pitchFamily="34" charset="0"/>
              </a:rPr>
              <a:t>Made weather and season into factors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However, based on the results of the residuals vs fitted plot, the variance of residuals increased as the values increased. A log transformation was considered to see if there was a model with more constant variance.</a:t>
            </a:r>
          </a:p>
          <a:p>
            <a:endParaRPr lang="en-US" dirty="0"/>
          </a:p>
        </p:txBody>
      </p:sp>
    </p:spTree>
    <p:extLst>
      <p:ext uri="{BB962C8B-B14F-4D97-AF65-F5344CB8AC3E}">
        <p14:creationId xmlns:p14="http://schemas.microsoft.com/office/powerpoint/2010/main" val="27716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FA6D0D-28EE-2EE4-10DE-5D282FD2D5C7}"/>
              </a:ext>
            </a:extLst>
          </p:cNvPr>
          <p:cNvPicPr>
            <a:picLocks noChangeAspect="1"/>
          </p:cNvPicPr>
          <p:nvPr/>
        </p:nvPicPr>
        <p:blipFill>
          <a:blip r:embed="rId2"/>
          <a:stretch>
            <a:fillRect/>
          </a:stretch>
        </p:blipFill>
        <p:spPr>
          <a:xfrm>
            <a:off x="7910423" y="4350024"/>
            <a:ext cx="4197497" cy="2507975"/>
          </a:xfrm>
          <a:prstGeom prst="rect">
            <a:avLst/>
          </a:prstGeom>
        </p:spPr>
      </p:pic>
      <p:sp>
        <p:nvSpPr>
          <p:cNvPr id="2" name="Title 1">
            <a:extLst>
              <a:ext uri="{FF2B5EF4-FFF2-40B4-BE49-F238E27FC236}">
                <a16:creationId xmlns:a16="http://schemas.microsoft.com/office/drawing/2014/main" id="{A0A7FE1F-7228-1D08-89A0-55658CE27345}"/>
              </a:ext>
            </a:extLst>
          </p:cNvPr>
          <p:cNvSpPr>
            <a:spLocks noGrp="1"/>
          </p:cNvSpPr>
          <p:nvPr>
            <p:ph type="title"/>
          </p:nvPr>
        </p:nvSpPr>
        <p:spPr/>
        <p:txBody>
          <a:bodyPr/>
          <a:lstStyle/>
          <a:p>
            <a:r>
              <a:rPr lang="en-US" dirty="0"/>
              <a:t>Log Transformation (Model 2)</a:t>
            </a:r>
          </a:p>
        </p:txBody>
      </p:sp>
      <p:pic>
        <p:nvPicPr>
          <p:cNvPr id="7" name="Picture 6">
            <a:extLst>
              <a:ext uri="{FF2B5EF4-FFF2-40B4-BE49-F238E27FC236}">
                <a16:creationId xmlns:a16="http://schemas.microsoft.com/office/drawing/2014/main" id="{E5EB621A-168E-0585-AD2B-0ADAA2490592}"/>
              </a:ext>
            </a:extLst>
          </p:cNvPr>
          <p:cNvPicPr>
            <a:picLocks noChangeAspect="1"/>
          </p:cNvPicPr>
          <p:nvPr/>
        </p:nvPicPr>
        <p:blipFill>
          <a:blip r:embed="rId3"/>
          <a:stretch>
            <a:fillRect/>
          </a:stretch>
        </p:blipFill>
        <p:spPr>
          <a:xfrm>
            <a:off x="7804841" y="40393"/>
            <a:ext cx="4303079" cy="4351338"/>
          </a:xfrm>
          <a:prstGeom prst="rect">
            <a:avLst/>
          </a:prstGeom>
        </p:spPr>
      </p:pic>
      <p:sp>
        <p:nvSpPr>
          <p:cNvPr id="10" name="TextBox 9">
            <a:extLst>
              <a:ext uri="{FF2B5EF4-FFF2-40B4-BE49-F238E27FC236}">
                <a16:creationId xmlns:a16="http://schemas.microsoft.com/office/drawing/2014/main" id="{EABE8CD8-1D26-A43D-E4BD-E640999DF3E1}"/>
              </a:ext>
            </a:extLst>
          </p:cNvPr>
          <p:cNvSpPr txBox="1"/>
          <p:nvPr/>
        </p:nvSpPr>
        <p:spPr>
          <a:xfrm>
            <a:off x="764876" y="1820026"/>
            <a:ext cx="5331124" cy="1200329"/>
          </a:xfrm>
          <a:prstGeom prst="rect">
            <a:avLst/>
          </a:prstGeom>
          <a:noFill/>
        </p:spPr>
        <p:txBody>
          <a:bodyPr wrap="square" rtlCol="0">
            <a:spAutoFit/>
          </a:bodyPr>
          <a:lstStyle/>
          <a:p>
            <a:r>
              <a:rPr lang="en-US" dirty="0"/>
              <a:t>After running the log transformation, the residuals vs fitted plot no longer increased as the values increased. The </a:t>
            </a:r>
            <a:r>
              <a:rPr lang="en-US" dirty="0" err="1"/>
              <a:t>qq</a:t>
            </a:r>
            <a:r>
              <a:rPr lang="en-US" dirty="0"/>
              <a:t>-plot also shows that normality is a reasonable assumption.</a:t>
            </a:r>
          </a:p>
        </p:txBody>
      </p:sp>
    </p:spTree>
    <p:extLst>
      <p:ext uri="{BB962C8B-B14F-4D97-AF65-F5344CB8AC3E}">
        <p14:creationId xmlns:p14="http://schemas.microsoft.com/office/powerpoint/2010/main" val="329422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17C-BE53-F927-530A-1D3A21F706C6}"/>
              </a:ext>
            </a:extLst>
          </p:cNvPr>
          <p:cNvSpPr>
            <a:spLocks noGrp="1"/>
          </p:cNvSpPr>
          <p:nvPr>
            <p:ph type="title"/>
          </p:nvPr>
        </p:nvSpPr>
        <p:spPr/>
        <p:txBody>
          <a:bodyPr/>
          <a:lstStyle/>
          <a:p>
            <a:r>
              <a:rPr lang="en-US" dirty="0"/>
              <a:t>Model Selection (Model 3)</a:t>
            </a:r>
          </a:p>
        </p:txBody>
      </p:sp>
      <p:pic>
        <p:nvPicPr>
          <p:cNvPr id="5" name="Picture 4">
            <a:extLst>
              <a:ext uri="{FF2B5EF4-FFF2-40B4-BE49-F238E27FC236}">
                <a16:creationId xmlns:a16="http://schemas.microsoft.com/office/drawing/2014/main" id="{D38E786B-B210-45E3-1C67-395306EADAF2}"/>
              </a:ext>
            </a:extLst>
          </p:cNvPr>
          <p:cNvPicPr>
            <a:picLocks noChangeAspect="1"/>
          </p:cNvPicPr>
          <p:nvPr/>
        </p:nvPicPr>
        <p:blipFill>
          <a:blip r:embed="rId3"/>
          <a:stretch>
            <a:fillRect/>
          </a:stretch>
        </p:blipFill>
        <p:spPr>
          <a:xfrm>
            <a:off x="7470476" y="0"/>
            <a:ext cx="4721524" cy="4456366"/>
          </a:xfrm>
          <a:prstGeom prst="rect">
            <a:avLst/>
          </a:prstGeom>
        </p:spPr>
      </p:pic>
      <p:pic>
        <p:nvPicPr>
          <p:cNvPr id="7" name="Picture 6">
            <a:extLst>
              <a:ext uri="{FF2B5EF4-FFF2-40B4-BE49-F238E27FC236}">
                <a16:creationId xmlns:a16="http://schemas.microsoft.com/office/drawing/2014/main" id="{57712D8F-6CD8-8783-D5F0-C9C72951F955}"/>
              </a:ext>
            </a:extLst>
          </p:cNvPr>
          <p:cNvPicPr>
            <a:picLocks noChangeAspect="1"/>
          </p:cNvPicPr>
          <p:nvPr/>
        </p:nvPicPr>
        <p:blipFill>
          <a:blip r:embed="rId4"/>
          <a:stretch>
            <a:fillRect/>
          </a:stretch>
        </p:blipFill>
        <p:spPr>
          <a:xfrm>
            <a:off x="7592721" y="4373592"/>
            <a:ext cx="4297354" cy="2484408"/>
          </a:xfrm>
          <a:prstGeom prst="rect">
            <a:avLst/>
          </a:prstGeom>
        </p:spPr>
      </p:pic>
      <p:sp>
        <p:nvSpPr>
          <p:cNvPr id="9" name="TextBox 8">
            <a:extLst>
              <a:ext uri="{FF2B5EF4-FFF2-40B4-BE49-F238E27FC236}">
                <a16:creationId xmlns:a16="http://schemas.microsoft.com/office/drawing/2014/main" id="{15AE0265-1F8B-4F28-14F5-31F386BD56AC}"/>
              </a:ext>
            </a:extLst>
          </p:cNvPr>
          <p:cNvSpPr txBox="1"/>
          <p:nvPr/>
        </p:nvSpPr>
        <p:spPr>
          <a:xfrm>
            <a:off x="974785" y="1690688"/>
            <a:ext cx="5477773" cy="2308324"/>
          </a:xfrm>
          <a:prstGeom prst="rect">
            <a:avLst/>
          </a:prstGeom>
          <a:noFill/>
        </p:spPr>
        <p:txBody>
          <a:bodyPr wrap="square" rtlCol="0">
            <a:spAutoFit/>
          </a:bodyPr>
          <a:lstStyle/>
          <a:p>
            <a:r>
              <a:rPr lang="en-US" dirty="0"/>
              <a:t>To create a parsimonious model and remove unnecessary variables, ‘holiday’ and ‘day’ were taken out of this model based on the p-values of the previous log model (model 2).</a:t>
            </a:r>
          </a:p>
          <a:p>
            <a:endParaRPr lang="en-US" dirty="0"/>
          </a:p>
          <a:p>
            <a:r>
              <a:rPr lang="en-US" dirty="0"/>
              <a:t>The </a:t>
            </a:r>
            <a:r>
              <a:rPr lang="en-US" dirty="0" err="1"/>
              <a:t>qq</a:t>
            </a:r>
            <a:r>
              <a:rPr lang="en-US" dirty="0"/>
              <a:t>-plot again shows that normality is a reasonable assumption. </a:t>
            </a:r>
          </a:p>
          <a:p>
            <a:endParaRPr lang="en-US" dirty="0"/>
          </a:p>
        </p:txBody>
      </p:sp>
    </p:spTree>
    <p:extLst>
      <p:ext uri="{BB962C8B-B14F-4D97-AF65-F5344CB8AC3E}">
        <p14:creationId xmlns:p14="http://schemas.microsoft.com/office/powerpoint/2010/main" val="14182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277-15ED-AAA9-17C8-EE360572DC18}"/>
              </a:ext>
            </a:extLst>
          </p:cNvPr>
          <p:cNvSpPr>
            <a:spLocks noGrp="1"/>
          </p:cNvSpPr>
          <p:nvPr>
            <p:ph type="title"/>
          </p:nvPr>
        </p:nvSpPr>
        <p:spPr/>
        <p:txBody>
          <a:bodyPr/>
          <a:lstStyle/>
          <a:p>
            <a:r>
              <a:rPr lang="en-US" dirty="0"/>
              <a:t>ANOVA</a:t>
            </a:r>
          </a:p>
        </p:txBody>
      </p:sp>
      <p:sp>
        <p:nvSpPr>
          <p:cNvPr id="6" name="TextBox 5">
            <a:extLst>
              <a:ext uri="{FF2B5EF4-FFF2-40B4-BE49-F238E27FC236}">
                <a16:creationId xmlns:a16="http://schemas.microsoft.com/office/drawing/2014/main" id="{0BF0F47F-6E7C-2856-1412-1E9E1EB7ADAD}"/>
              </a:ext>
            </a:extLst>
          </p:cNvPr>
          <p:cNvSpPr txBox="1"/>
          <p:nvPr/>
        </p:nvSpPr>
        <p:spPr>
          <a:xfrm>
            <a:off x="1710592" y="1445277"/>
            <a:ext cx="8626415" cy="2862322"/>
          </a:xfrm>
          <a:prstGeom prst="rect">
            <a:avLst/>
          </a:prstGeom>
          <a:noFill/>
        </p:spPr>
        <p:txBody>
          <a:bodyPr wrap="square" rtlCol="0">
            <a:spAutoFit/>
          </a:bodyPr>
          <a:lstStyle/>
          <a:p>
            <a:r>
              <a:rPr lang="en-US" dirty="0"/>
              <a:t>Model 3 was then compared to Model 2. </a:t>
            </a:r>
          </a:p>
          <a:p>
            <a:endParaRPr lang="en-US" dirty="0"/>
          </a:p>
          <a:p>
            <a:r>
              <a:rPr lang="en-US" dirty="0"/>
              <a:t>	Null Hypothesis: Model 3 is a reasonable fit</a:t>
            </a:r>
          </a:p>
          <a:p>
            <a:r>
              <a:rPr lang="en-US" dirty="0"/>
              <a:t>	Alternative Hypothesis: Model 2 is a reasonable fit</a:t>
            </a:r>
          </a:p>
          <a:p>
            <a:endParaRPr lang="en-US" dirty="0"/>
          </a:p>
          <a:p>
            <a:r>
              <a:rPr lang="en-US" dirty="0"/>
              <a:t>The p-value is greater than 0.05, so we do not reject the null hypothesis, which means Model 3 is adequate to model the rentals. There's no evidence that including ‘holiday’ and ‘day’ improves the model's fit.</a:t>
            </a:r>
          </a:p>
          <a:p>
            <a:endParaRPr lang="en-US" dirty="0"/>
          </a:p>
          <a:p>
            <a:endParaRPr lang="en-US" dirty="0"/>
          </a:p>
        </p:txBody>
      </p:sp>
      <p:grpSp>
        <p:nvGrpSpPr>
          <p:cNvPr id="9" name="Group 8">
            <a:extLst>
              <a:ext uri="{FF2B5EF4-FFF2-40B4-BE49-F238E27FC236}">
                <a16:creationId xmlns:a16="http://schemas.microsoft.com/office/drawing/2014/main" id="{7AE04A05-B2BD-813B-4FF9-DA143F70BB5D}"/>
              </a:ext>
            </a:extLst>
          </p:cNvPr>
          <p:cNvGrpSpPr/>
          <p:nvPr/>
        </p:nvGrpSpPr>
        <p:grpSpPr>
          <a:xfrm>
            <a:off x="2296135" y="4130459"/>
            <a:ext cx="7599730" cy="2362416"/>
            <a:chOff x="2296135" y="3821501"/>
            <a:chExt cx="7599730" cy="2362416"/>
          </a:xfrm>
        </p:grpSpPr>
        <p:pic>
          <p:nvPicPr>
            <p:cNvPr id="5" name="Picture 4">
              <a:extLst>
                <a:ext uri="{FF2B5EF4-FFF2-40B4-BE49-F238E27FC236}">
                  <a16:creationId xmlns:a16="http://schemas.microsoft.com/office/drawing/2014/main" id="{A99002D2-C22A-D8F8-12B5-F0AF858E6FC9}"/>
                </a:ext>
              </a:extLst>
            </p:cNvPr>
            <p:cNvPicPr>
              <a:picLocks noChangeAspect="1"/>
            </p:cNvPicPr>
            <p:nvPr/>
          </p:nvPicPr>
          <p:blipFill>
            <a:blip r:embed="rId2"/>
            <a:stretch>
              <a:fillRect/>
            </a:stretch>
          </p:blipFill>
          <p:spPr>
            <a:xfrm>
              <a:off x="2296135" y="3821501"/>
              <a:ext cx="7599730" cy="2362416"/>
            </a:xfrm>
            <a:prstGeom prst="rect">
              <a:avLst/>
            </a:prstGeom>
          </p:spPr>
        </p:pic>
        <p:sp>
          <p:nvSpPr>
            <p:cNvPr id="7" name="TextBox 6">
              <a:extLst>
                <a:ext uri="{FF2B5EF4-FFF2-40B4-BE49-F238E27FC236}">
                  <a16:creationId xmlns:a16="http://schemas.microsoft.com/office/drawing/2014/main" id="{D07BD97A-8820-1C25-D5BE-0AFDA13A3468}"/>
                </a:ext>
              </a:extLst>
            </p:cNvPr>
            <p:cNvSpPr txBox="1"/>
            <p:nvPr/>
          </p:nvSpPr>
          <p:spPr>
            <a:xfrm>
              <a:off x="2863969" y="4240992"/>
              <a:ext cx="267420" cy="307777"/>
            </a:xfrm>
            <a:prstGeom prst="rect">
              <a:avLst/>
            </a:prstGeom>
            <a:solidFill>
              <a:schemeClr val="bg1"/>
            </a:solidFill>
          </p:spPr>
          <p:txBody>
            <a:bodyPr wrap="square" rtlCol="0">
              <a:spAutoFit/>
            </a:bodyPr>
            <a:lstStyle/>
            <a:p>
              <a:r>
                <a:rPr lang="en-US" sz="1400" dirty="0"/>
                <a:t>3</a:t>
              </a:r>
            </a:p>
          </p:txBody>
        </p:sp>
      </p:grpSp>
    </p:spTree>
    <p:extLst>
      <p:ext uri="{BB962C8B-B14F-4D97-AF65-F5344CB8AC3E}">
        <p14:creationId xmlns:p14="http://schemas.microsoft.com/office/powerpoint/2010/main" val="12384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9E0-C15C-1BB3-338B-78B67F2D3A34}"/>
              </a:ext>
            </a:extLst>
          </p:cNvPr>
          <p:cNvSpPr>
            <a:spLocks noGrp="1"/>
          </p:cNvSpPr>
          <p:nvPr>
            <p:ph type="title"/>
          </p:nvPr>
        </p:nvSpPr>
        <p:spPr/>
        <p:txBody>
          <a:bodyPr/>
          <a:lstStyle/>
          <a:p>
            <a:r>
              <a:rPr lang="en-US" dirty="0"/>
              <a:t>ANOVA on Final Model</a:t>
            </a:r>
          </a:p>
        </p:txBody>
      </p:sp>
      <p:pic>
        <p:nvPicPr>
          <p:cNvPr id="5" name="Content Placeholder 4">
            <a:extLst>
              <a:ext uri="{FF2B5EF4-FFF2-40B4-BE49-F238E27FC236}">
                <a16:creationId xmlns:a16="http://schemas.microsoft.com/office/drawing/2014/main" id="{0EFCA9E4-5319-BEF2-E0B5-ED96A1AEC13A}"/>
              </a:ext>
            </a:extLst>
          </p:cNvPr>
          <p:cNvPicPr>
            <a:picLocks noGrp="1" noChangeAspect="1"/>
          </p:cNvPicPr>
          <p:nvPr>
            <p:ph idx="1"/>
          </p:nvPr>
        </p:nvPicPr>
        <p:blipFill>
          <a:blip r:embed="rId2"/>
          <a:stretch>
            <a:fillRect/>
          </a:stretch>
        </p:blipFill>
        <p:spPr>
          <a:xfrm>
            <a:off x="5909094" y="1690688"/>
            <a:ext cx="6186928" cy="3515300"/>
          </a:xfrm>
        </p:spPr>
      </p:pic>
      <p:sp>
        <p:nvSpPr>
          <p:cNvPr id="6" name="TextBox 5">
            <a:extLst>
              <a:ext uri="{FF2B5EF4-FFF2-40B4-BE49-F238E27FC236}">
                <a16:creationId xmlns:a16="http://schemas.microsoft.com/office/drawing/2014/main" id="{8C7123F4-82CC-B5B4-8049-C9E9D6AB4BB2}"/>
              </a:ext>
            </a:extLst>
          </p:cNvPr>
          <p:cNvSpPr txBox="1"/>
          <p:nvPr/>
        </p:nvSpPr>
        <p:spPr>
          <a:xfrm>
            <a:off x="837481" y="1802921"/>
            <a:ext cx="4554028" cy="2585323"/>
          </a:xfrm>
          <a:prstGeom prst="rect">
            <a:avLst/>
          </a:prstGeom>
          <a:noFill/>
        </p:spPr>
        <p:txBody>
          <a:bodyPr wrap="square" rtlCol="0">
            <a:spAutoFit/>
          </a:bodyPr>
          <a:lstStyle/>
          <a:p>
            <a:r>
              <a:rPr lang="en-US" dirty="0"/>
              <a:t>The ANOVA run shows that all variables in Model 3 are statistically significant due to the p-values.</a:t>
            </a:r>
          </a:p>
          <a:p>
            <a:endParaRPr lang="en-US" dirty="0"/>
          </a:p>
          <a:p>
            <a:r>
              <a:rPr lang="en-US" dirty="0"/>
              <a:t>This means that removing any more variables would reduce model fit.</a:t>
            </a:r>
          </a:p>
          <a:p>
            <a:endParaRPr lang="en-US" dirty="0"/>
          </a:p>
          <a:p>
            <a:r>
              <a:rPr lang="en-US" dirty="0"/>
              <a:t>In conclusion, this would be a reasonable model for predicting number of rentals. </a:t>
            </a:r>
          </a:p>
        </p:txBody>
      </p:sp>
    </p:spTree>
    <p:extLst>
      <p:ext uri="{BB962C8B-B14F-4D97-AF65-F5344CB8AC3E}">
        <p14:creationId xmlns:p14="http://schemas.microsoft.com/office/powerpoint/2010/main" val="68135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1AC-6D3A-B528-C48A-F81FB7D93E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54BF5-0E55-6469-6482-C01987267E21}"/>
              </a:ext>
            </a:extLst>
          </p:cNvPr>
          <p:cNvSpPr>
            <a:spLocks noGrp="1"/>
          </p:cNvSpPr>
          <p:nvPr>
            <p:ph idx="1"/>
          </p:nvPr>
        </p:nvSpPr>
        <p:spPr/>
        <p:txBody>
          <a:bodyPr/>
          <a:lstStyle/>
          <a:p>
            <a:r>
              <a:rPr lang="en-US" dirty="0"/>
              <a:t>SMART Questions</a:t>
            </a:r>
          </a:p>
          <a:p>
            <a:pPr lvl="1"/>
            <a:r>
              <a:rPr lang="en-US" dirty="0">
                <a:cs typeface="Arial" panose="020B0604020202020204" pitchFamily="34" charset="0"/>
              </a:rPr>
              <a:t>Which variables are useful for predicting the number of bikes used in an hour?</a:t>
            </a:r>
          </a:p>
          <a:p>
            <a:pPr lvl="2"/>
            <a:r>
              <a:rPr lang="en-US" dirty="0">
                <a:cs typeface="Arial" panose="020B0604020202020204" pitchFamily="34" charset="0"/>
              </a:rPr>
              <a:t>All variables other than ‘holiday’ and ‘day’ are useful for predicting the number of bikes used in an hour.</a:t>
            </a:r>
          </a:p>
          <a:p>
            <a:pPr lvl="1"/>
            <a:r>
              <a:rPr lang="en-US" dirty="0">
                <a:cs typeface="Arial" panose="020B0604020202020204" pitchFamily="34" charset="0"/>
              </a:rPr>
              <a:t>How does temperature affect the number of bikes in use?</a:t>
            </a:r>
          </a:p>
          <a:p>
            <a:pPr lvl="2"/>
            <a:r>
              <a:rPr lang="en-US" dirty="0">
                <a:cs typeface="Arial" panose="020B0604020202020204" pitchFamily="34" charset="0"/>
              </a:rPr>
              <a:t>The temperature graph show bikers increase with higher temperatures. The final model also shows a slight increase in the number of bikers when temperature increases.</a:t>
            </a:r>
          </a:p>
          <a:p>
            <a:pPr lvl="1"/>
            <a:r>
              <a:rPr lang="en-US" dirty="0">
                <a:cs typeface="Arial" panose="020B0604020202020204" pitchFamily="34" charset="0"/>
              </a:rPr>
              <a:t>When do casual bikers increase the most?</a:t>
            </a:r>
          </a:p>
          <a:p>
            <a:pPr lvl="2"/>
            <a:r>
              <a:rPr lang="en-US" dirty="0">
                <a:cs typeface="Arial" panose="020B0604020202020204" pitchFamily="34" charset="0"/>
              </a:rPr>
              <a:t>Again, the temperature graph showing casual bikers specifically shows that bikers increase with higher temperatures, with m</a:t>
            </a:r>
            <a:r>
              <a:rPr lang="en-US" dirty="0"/>
              <a:t>ajority of them renting bikes on days where temperature is between 20-30 Celsius.</a:t>
            </a:r>
            <a:endParaRPr lang="en-US" dirty="0">
              <a:cs typeface="Arial" panose="020B0604020202020204" pitchFamily="34" charset="0"/>
            </a:endParaRPr>
          </a:p>
          <a:p>
            <a:pPr lvl="1"/>
            <a:endParaRPr lang="en-US" dirty="0"/>
          </a:p>
        </p:txBody>
      </p:sp>
    </p:spTree>
    <p:extLst>
      <p:ext uri="{BB962C8B-B14F-4D97-AF65-F5344CB8AC3E}">
        <p14:creationId xmlns:p14="http://schemas.microsoft.com/office/powerpoint/2010/main" val="34016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1A3-AC90-47EA-A270-275244274B16}"/>
              </a:ext>
            </a:extLst>
          </p:cNvPr>
          <p:cNvSpPr>
            <a:spLocks noGrp="1"/>
          </p:cNvSpPr>
          <p:nvPr>
            <p:ph type="title"/>
          </p:nvPr>
        </p:nvSpPr>
        <p:spPr/>
        <p:txBody>
          <a:bodyPr/>
          <a:lstStyle/>
          <a:p>
            <a:r>
              <a:rPr lang="en-US" dirty="0">
                <a:latin typeface="+mn-lt"/>
                <a:cs typeface="Arial" panose="020B0604020202020204" pitchFamily="34" charset="0"/>
              </a:rPr>
              <a:t>Background</a:t>
            </a:r>
          </a:p>
        </p:txBody>
      </p:sp>
      <p:sp>
        <p:nvSpPr>
          <p:cNvPr id="3" name="Content Placeholder 2">
            <a:extLst>
              <a:ext uri="{FF2B5EF4-FFF2-40B4-BE49-F238E27FC236}">
                <a16:creationId xmlns:a16="http://schemas.microsoft.com/office/drawing/2014/main" id="{5993381E-8C27-3FC5-9A61-811DBC723149}"/>
              </a:ext>
            </a:extLst>
          </p:cNvPr>
          <p:cNvSpPr>
            <a:spLocks noGrp="1"/>
          </p:cNvSpPr>
          <p:nvPr>
            <p:ph idx="1"/>
          </p:nvPr>
        </p:nvSpPr>
        <p:spPr>
          <a:xfrm>
            <a:off x="838200" y="1523701"/>
            <a:ext cx="10515600" cy="4351338"/>
          </a:xfrm>
        </p:spPr>
        <p:txBody>
          <a:bodyPr>
            <a:noAutofit/>
          </a:bodyPr>
          <a:lstStyle/>
          <a:p>
            <a:r>
              <a:rPr lang="en-US" sz="2400" kern="0" dirty="0">
                <a:solidFill>
                  <a:srgbClr val="000000"/>
                </a:solidFill>
                <a:effectLst/>
                <a:ea typeface="Times New Roman" panose="02020603050405020304" pitchFamily="18" charset="0"/>
                <a:cs typeface="Arial" panose="020B0604020202020204" pitchFamily="34" charset="0"/>
              </a:rPr>
              <a:t>In large cities where traffic is high and distance between destinations is short, bike sharing has become an alternative form of transportation</a:t>
            </a:r>
          </a:p>
          <a:p>
            <a:r>
              <a:rPr lang="en-US" sz="2400" kern="0" dirty="0">
                <a:solidFill>
                  <a:srgbClr val="000000"/>
                </a:solidFill>
                <a:effectLst/>
                <a:ea typeface="Times New Roman" panose="02020603050405020304" pitchFamily="18" charset="0"/>
                <a:cs typeface="Arial" panose="020B0604020202020204" pitchFamily="34" charset="0"/>
              </a:rPr>
              <a:t>Bike sharing is being able to rent a bike at set locations with no need to return them to the original bike rack as there are multiple locations across a city that you can return them to</a:t>
            </a:r>
          </a:p>
          <a:p>
            <a:r>
              <a:rPr lang="en-US" sz="2400" kern="0" dirty="0">
                <a:solidFill>
                  <a:srgbClr val="000000"/>
                </a:solidFill>
                <a:ea typeface="Times New Roman" panose="02020603050405020304" pitchFamily="18" charset="0"/>
                <a:cs typeface="Arial" panose="020B0604020202020204" pitchFamily="34" charset="0"/>
              </a:rPr>
              <a:t>Data Source: </a:t>
            </a:r>
            <a:r>
              <a:rPr lang="en-US" sz="2400" kern="0" dirty="0">
                <a:solidFill>
                  <a:srgbClr val="000000"/>
                </a:solidFill>
                <a:ea typeface="Times New Roman" panose="02020603050405020304" pitchFamily="18" charset="0"/>
                <a:cs typeface="Arial" panose="020B0604020202020204" pitchFamily="34" charset="0"/>
                <a:hlinkClick r:id="rId2"/>
              </a:rPr>
              <a:t>https://www.kaggle.com/competitions/bike-sharing-demand/data</a:t>
            </a:r>
            <a:r>
              <a:rPr lang="en-US" sz="2400" kern="0" dirty="0">
                <a:solidFill>
                  <a:srgbClr val="000000"/>
                </a:solidFill>
                <a:ea typeface="Times New Roman" panose="02020603050405020304" pitchFamily="18" charset="0"/>
                <a:cs typeface="Arial" panose="020B0604020202020204" pitchFamily="34" charset="0"/>
              </a:rPr>
              <a:t> </a:t>
            </a:r>
            <a:endParaRPr lang="en-US" sz="2400" kern="0" dirty="0">
              <a:solidFill>
                <a:srgbClr val="000000"/>
              </a:solidFill>
              <a:effectLst/>
              <a:ea typeface="Times New Roman" panose="02020603050405020304" pitchFamily="18" charset="0"/>
              <a:cs typeface="Arial" panose="020B0604020202020204" pitchFamily="34" charset="0"/>
            </a:endParaRPr>
          </a:p>
          <a:p>
            <a:endParaRPr lang="en-US" sz="2400" kern="0" dirty="0">
              <a:solidFill>
                <a:srgbClr val="000000"/>
              </a:solidFill>
              <a:cs typeface="Arial" panose="020B0604020202020204" pitchFamily="34" charset="0"/>
            </a:endParaRPr>
          </a:p>
          <a:p>
            <a:r>
              <a:rPr lang="en-US" sz="2400" b="1" kern="0" dirty="0">
                <a:solidFill>
                  <a:srgbClr val="000000"/>
                </a:solidFill>
                <a:cs typeface="Arial" panose="020B0604020202020204" pitchFamily="34" charset="0"/>
              </a:rPr>
              <a:t>SMART Questions</a:t>
            </a:r>
          </a:p>
          <a:p>
            <a:pPr lvl="1"/>
            <a:r>
              <a:rPr lang="en-US" dirty="0">
                <a:cs typeface="Arial" panose="020B0604020202020204" pitchFamily="34" charset="0"/>
              </a:rPr>
              <a:t>Which variables are useful for predicting the number of bikes used in an hour?</a:t>
            </a:r>
          </a:p>
          <a:p>
            <a:pPr lvl="1"/>
            <a:r>
              <a:rPr lang="en-US" dirty="0">
                <a:cs typeface="Arial" panose="020B0604020202020204" pitchFamily="34" charset="0"/>
              </a:rPr>
              <a:t>How does temperature affect the number of bikes in use?</a:t>
            </a:r>
          </a:p>
          <a:p>
            <a:pPr lvl="1"/>
            <a:r>
              <a:rPr lang="en-US" dirty="0">
                <a:cs typeface="Arial" panose="020B0604020202020204" pitchFamily="34" charset="0"/>
              </a:rPr>
              <a:t>When do casual bikers increase the most?</a:t>
            </a:r>
          </a:p>
        </p:txBody>
      </p:sp>
    </p:spTree>
    <p:extLst>
      <p:ext uri="{BB962C8B-B14F-4D97-AF65-F5344CB8AC3E}">
        <p14:creationId xmlns:p14="http://schemas.microsoft.com/office/powerpoint/2010/main" val="33090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Data Description</a:t>
            </a:r>
          </a:p>
        </p:txBody>
      </p:sp>
      <p:pic>
        <p:nvPicPr>
          <p:cNvPr id="4" name="Picture 3">
            <a:extLst>
              <a:ext uri="{FF2B5EF4-FFF2-40B4-BE49-F238E27FC236}">
                <a16:creationId xmlns:a16="http://schemas.microsoft.com/office/drawing/2014/main" id="{37732A61-5B92-EE05-0FB8-BBC5DCC8BAA8}"/>
              </a:ext>
            </a:extLst>
          </p:cNvPr>
          <p:cNvPicPr>
            <a:picLocks noChangeAspect="1"/>
          </p:cNvPicPr>
          <p:nvPr/>
        </p:nvPicPr>
        <p:blipFill>
          <a:blip r:embed="rId2"/>
          <a:stretch>
            <a:fillRect/>
          </a:stretch>
        </p:blipFill>
        <p:spPr>
          <a:xfrm>
            <a:off x="0" y="2425951"/>
            <a:ext cx="5873724" cy="2751571"/>
          </a:xfrm>
          <a:prstGeom prst="rect">
            <a:avLst/>
          </a:prstGeom>
        </p:spPr>
      </p:pic>
      <p:pic>
        <p:nvPicPr>
          <p:cNvPr id="8" name="Picture 7">
            <a:extLst>
              <a:ext uri="{FF2B5EF4-FFF2-40B4-BE49-F238E27FC236}">
                <a16:creationId xmlns:a16="http://schemas.microsoft.com/office/drawing/2014/main" id="{AE856EEC-B8B4-4F30-2C3C-06ECA4396E7C}"/>
              </a:ext>
            </a:extLst>
          </p:cNvPr>
          <p:cNvPicPr>
            <a:picLocks noChangeAspect="1"/>
          </p:cNvPicPr>
          <p:nvPr/>
        </p:nvPicPr>
        <p:blipFill>
          <a:blip r:embed="rId3"/>
          <a:stretch>
            <a:fillRect/>
          </a:stretch>
        </p:blipFill>
        <p:spPr>
          <a:xfrm>
            <a:off x="6095999" y="2425951"/>
            <a:ext cx="6020225" cy="2423141"/>
          </a:xfrm>
          <a:prstGeom prst="rect">
            <a:avLst/>
          </a:prstGeom>
        </p:spPr>
      </p:pic>
      <p:sp>
        <p:nvSpPr>
          <p:cNvPr id="10" name="TextBox 9">
            <a:extLst>
              <a:ext uri="{FF2B5EF4-FFF2-40B4-BE49-F238E27FC236}">
                <a16:creationId xmlns:a16="http://schemas.microsoft.com/office/drawing/2014/main" id="{EFBF6E3B-9F84-D925-91B7-4EEA1A919E1D}"/>
              </a:ext>
            </a:extLst>
          </p:cNvPr>
          <p:cNvSpPr txBox="1"/>
          <p:nvPr/>
        </p:nvSpPr>
        <p:spPr>
          <a:xfrm>
            <a:off x="785091" y="1902692"/>
            <a:ext cx="3823854" cy="369332"/>
          </a:xfrm>
          <a:prstGeom prst="rect">
            <a:avLst/>
          </a:prstGeom>
          <a:noFill/>
        </p:spPr>
        <p:txBody>
          <a:bodyPr wrap="square" rtlCol="0">
            <a:spAutoFit/>
          </a:bodyPr>
          <a:lstStyle/>
          <a:p>
            <a:r>
              <a:rPr lang="en-US" u="sng" dirty="0"/>
              <a:t>Structure of dataset</a:t>
            </a:r>
          </a:p>
        </p:txBody>
      </p:sp>
      <p:sp>
        <p:nvSpPr>
          <p:cNvPr id="12" name="TextBox 11">
            <a:extLst>
              <a:ext uri="{FF2B5EF4-FFF2-40B4-BE49-F238E27FC236}">
                <a16:creationId xmlns:a16="http://schemas.microsoft.com/office/drawing/2014/main" id="{97C2C332-F8C1-AA56-D356-5D92CAA4D003}"/>
              </a:ext>
            </a:extLst>
          </p:cNvPr>
          <p:cNvSpPr txBox="1"/>
          <p:nvPr/>
        </p:nvSpPr>
        <p:spPr>
          <a:xfrm>
            <a:off x="6266872" y="1911929"/>
            <a:ext cx="4022437" cy="369332"/>
          </a:xfrm>
          <a:prstGeom prst="rect">
            <a:avLst/>
          </a:prstGeom>
          <a:noFill/>
        </p:spPr>
        <p:txBody>
          <a:bodyPr wrap="square" rtlCol="0">
            <a:spAutoFit/>
          </a:bodyPr>
          <a:lstStyle/>
          <a:p>
            <a:r>
              <a:rPr lang="en-US" u="sng" dirty="0"/>
              <a:t>Glimpse of what the dataset consists of</a:t>
            </a:r>
          </a:p>
        </p:txBody>
      </p:sp>
    </p:spTree>
    <p:extLst>
      <p:ext uri="{BB962C8B-B14F-4D97-AF65-F5344CB8AC3E}">
        <p14:creationId xmlns:p14="http://schemas.microsoft.com/office/powerpoint/2010/main" val="300981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066F-3B61-44C5-3CCF-CB3C19C0F934}"/>
              </a:ext>
            </a:extLst>
          </p:cNvPr>
          <p:cNvSpPr>
            <a:spLocks noGrp="1"/>
          </p:cNvSpPr>
          <p:nvPr>
            <p:ph type="title"/>
          </p:nvPr>
        </p:nvSpPr>
        <p:spPr/>
        <p:txBody>
          <a:bodyPr/>
          <a:lstStyle/>
          <a:p>
            <a:r>
              <a:rPr lang="en-US" dirty="0"/>
              <a:t>Variable Definitions</a:t>
            </a:r>
          </a:p>
        </p:txBody>
      </p:sp>
      <p:pic>
        <p:nvPicPr>
          <p:cNvPr id="5" name="Content Placeholder 4">
            <a:extLst>
              <a:ext uri="{FF2B5EF4-FFF2-40B4-BE49-F238E27FC236}">
                <a16:creationId xmlns:a16="http://schemas.microsoft.com/office/drawing/2014/main" id="{50803825-DD04-BB4B-49D9-E5089518813E}"/>
              </a:ext>
            </a:extLst>
          </p:cNvPr>
          <p:cNvPicPr>
            <a:picLocks noGrp="1" noChangeAspect="1"/>
          </p:cNvPicPr>
          <p:nvPr>
            <p:ph idx="1"/>
          </p:nvPr>
        </p:nvPicPr>
        <p:blipFill>
          <a:blip r:embed="rId2"/>
          <a:stretch>
            <a:fillRect/>
          </a:stretch>
        </p:blipFill>
        <p:spPr>
          <a:xfrm>
            <a:off x="1154544" y="1397464"/>
            <a:ext cx="5403273" cy="5028623"/>
          </a:xfrm>
        </p:spPr>
      </p:pic>
    </p:spTree>
    <p:extLst>
      <p:ext uri="{BB962C8B-B14F-4D97-AF65-F5344CB8AC3E}">
        <p14:creationId xmlns:p14="http://schemas.microsoft.com/office/powerpoint/2010/main" val="412636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E6-8752-D51C-7DE4-64FC6F77B4D9}"/>
              </a:ext>
            </a:extLst>
          </p:cNvPr>
          <p:cNvSpPr>
            <a:spLocks noGrp="1"/>
          </p:cNvSpPr>
          <p:nvPr>
            <p:ph type="title"/>
          </p:nvPr>
        </p:nvSpPr>
        <p:spPr/>
        <p:txBody>
          <a:bodyPr/>
          <a:lstStyle/>
          <a:p>
            <a:r>
              <a:rPr lang="en-US" dirty="0"/>
              <a:t>All Rental Data by Month for 2011-2012</a:t>
            </a:r>
          </a:p>
        </p:txBody>
      </p:sp>
      <p:pic>
        <p:nvPicPr>
          <p:cNvPr id="5" name="Picture 4">
            <a:extLst>
              <a:ext uri="{FF2B5EF4-FFF2-40B4-BE49-F238E27FC236}">
                <a16:creationId xmlns:a16="http://schemas.microsoft.com/office/drawing/2014/main" id="{123DB807-1A3C-E0DF-3307-A41955F88A94}"/>
              </a:ext>
            </a:extLst>
          </p:cNvPr>
          <p:cNvPicPr>
            <a:picLocks noChangeAspect="1"/>
          </p:cNvPicPr>
          <p:nvPr/>
        </p:nvPicPr>
        <p:blipFill>
          <a:blip r:embed="rId2"/>
          <a:stretch>
            <a:fillRect/>
          </a:stretch>
        </p:blipFill>
        <p:spPr>
          <a:xfrm>
            <a:off x="2864697" y="1607757"/>
            <a:ext cx="6686894" cy="3930852"/>
          </a:xfrm>
          <a:prstGeom prst="rect">
            <a:avLst/>
          </a:prstGeom>
        </p:spPr>
      </p:pic>
      <p:sp>
        <p:nvSpPr>
          <p:cNvPr id="6" name="TextBox 5">
            <a:extLst>
              <a:ext uri="{FF2B5EF4-FFF2-40B4-BE49-F238E27FC236}">
                <a16:creationId xmlns:a16="http://schemas.microsoft.com/office/drawing/2014/main" id="{F1E24528-D6C4-0E23-024A-2BF9B5C9ABBF}"/>
              </a:ext>
            </a:extLst>
          </p:cNvPr>
          <p:cNvSpPr txBox="1"/>
          <p:nvPr/>
        </p:nvSpPr>
        <p:spPr>
          <a:xfrm>
            <a:off x="1605951" y="5837918"/>
            <a:ext cx="8980098" cy="646331"/>
          </a:xfrm>
          <a:prstGeom prst="rect">
            <a:avLst/>
          </a:prstGeom>
          <a:noFill/>
        </p:spPr>
        <p:txBody>
          <a:bodyPr wrap="square" rtlCol="0">
            <a:spAutoFit/>
          </a:bodyPr>
          <a:lstStyle/>
          <a:p>
            <a:r>
              <a:rPr lang="en-US" dirty="0"/>
              <a:t>There were more bike rentals in 2012 compared to 2011, and for both years, there were the most bike rentals during the summer and fall months</a:t>
            </a:r>
          </a:p>
        </p:txBody>
      </p:sp>
    </p:spTree>
    <p:extLst>
      <p:ext uri="{BB962C8B-B14F-4D97-AF65-F5344CB8AC3E}">
        <p14:creationId xmlns:p14="http://schemas.microsoft.com/office/powerpoint/2010/main" val="229546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8194-694B-4C5A-9507-7BC86FB4ACEF}"/>
              </a:ext>
            </a:extLst>
          </p:cNvPr>
          <p:cNvSpPr>
            <a:spLocks noGrp="1"/>
          </p:cNvSpPr>
          <p:nvPr>
            <p:ph type="title"/>
          </p:nvPr>
        </p:nvSpPr>
        <p:spPr/>
        <p:txBody>
          <a:bodyPr/>
          <a:lstStyle/>
          <a:p>
            <a:r>
              <a:rPr lang="en-US" dirty="0"/>
              <a:t>Bike Rentals by Seasons</a:t>
            </a:r>
          </a:p>
        </p:txBody>
      </p:sp>
      <p:grpSp>
        <p:nvGrpSpPr>
          <p:cNvPr id="8" name="Group 7">
            <a:extLst>
              <a:ext uri="{FF2B5EF4-FFF2-40B4-BE49-F238E27FC236}">
                <a16:creationId xmlns:a16="http://schemas.microsoft.com/office/drawing/2014/main" id="{4DA4D035-9769-6257-8E9B-B36B7FA87AE9}"/>
              </a:ext>
            </a:extLst>
          </p:cNvPr>
          <p:cNvGrpSpPr/>
          <p:nvPr/>
        </p:nvGrpSpPr>
        <p:grpSpPr>
          <a:xfrm>
            <a:off x="2155202" y="1466552"/>
            <a:ext cx="7881595" cy="4321774"/>
            <a:chOff x="2133453" y="1501056"/>
            <a:chExt cx="8571928" cy="4869547"/>
          </a:xfrm>
        </p:grpSpPr>
        <p:pic>
          <p:nvPicPr>
            <p:cNvPr id="5" name="Picture 4">
              <a:extLst>
                <a:ext uri="{FF2B5EF4-FFF2-40B4-BE49-F238E27FC236}">
                  <a16:creationId xmlns:a16="http://schemas.microsoft.com/office/drawing/2014/main" id="{0BB35A59-2C01-543B-0F1D-3EC981CBEC05}"/>
                </a:ext>
              </a:extLst>
            </p:cNvPr>
            <p:cNvPicPr>
              <a:picLocks noChangeAspect="1"/>
            </p:cNvPicPr>
            <p:nvPr/>
          </p:nvPicPr>
          <p:blipFill>
            <a:blip r:embed="rId2"/>
            <a:stretch>
              <a:fillRect/>
            </a:stretch>
          </p:blipFill>
          <p:spPr>
            <a:xfrm>
              <a:off x="2133453" y="1501056"/>
              <a:ext cx="7925094" cy="4869547"/>
            </a:xfrm>
            <a:prstGeom prst="rect">
              <a:avLst/>
            </a:prstGeom>
          </p:spPr>
        </p:pic>
        <p:sp>
          <p:nvSpPr>
            <p:cNvPr id="6" name="TextBox 5">
              <a:extLst>
                <a:ext uri="{FF2B5EF4-FFF2-40B4-BE49-F238E27FC236}">
                  <a16:creationId xmlns:a16="http://schemas.microsoft.com/office/drawing/2014/main" id="{91D66CB5-69E8-7685-F2BA-BBCDED44B36D}"/>
                </a:ext>
              </a:extLst>
            </p:cNvPr>
            <p:cNvSpPr txBox="1"/>
            <p:nvPr/>
          </p:nvSpPr>
          <p:spPr>
            <a:xfrm>
              <a:off x="9706448" y="3440206"/>
              <a:ext cx="998933" cy="1077218"/>
            </a:xfrm>
            <a:prstGeom prst="rect">
              <a:avLst/>
            </a:prstGeom>
            <a:noFill/>
          </p:spPr>
          <p:txBody>
            <a:bodyPr wrap="square" rtlCol="0">
              <a:spAutoFit/>
            </a:bodyPr>
            <a:lstStyle/>
            <a:p>
              <a:r>
                <a:rPr lang="en-US" sz="1600" dirty="0"/>
                <a:t>Spring</a:t>
              </a:r>
            </a:p>
            <a:p>
              <a:r>
                <a:rPr lang="en-US" sz="1600" dirty="0"/>
                <a:t>Summer</a:t>
              </a:r>
            </a:p>
            <a:p>
              <a:r>
                <a:rPr lang="en-US" sz="1600" dirty="0"/>
                <a:t>Fall</a:t>
              </a:r>
            </a:p>
            <a:p>
              <a:r>
                <a:rPr lang="en-US" sz="1600" dirty="0"/>
                <a:t>Winter</a:t>
              </a:r>
            </a:p>
          </p:txBody>
        </p:sp>
      </p:grpSp>
      <p:sp>
        <p:nvSpPr>
          <p:cNvPr id="7" name="TextBox 6">
            <a:extLst>
              <a:ext uri="{FF2B5EF4-FFF2-40B4-BE49-F238E27FC236}">
                <a16:creationId xmlns:a16="http://schemas.microsoft.com/office/drawing/2014/main" id="{AC459E57-BBEB-985B-2137-0518F847BDB1}"/>
              </a:ext>
            </a:extLst>
          </p:cNvPr>
          <p:cNvSpPr txBox="1"/>
          <p:nvPr/>
        </p:nvSpPr>
        <p:spPr>
          <a:xfrm>
            <a:off x="1751382" y="5964352"/>
            <a:ext cx="8980098" cy="646331"/>
          </a:xfrm>
          <a:prstGeom prst="rect">
            <a:avLst/>
          </a:prstGeom>
          <a:noFill/>
        </p:spPr>
        <p:txBody>
          <a:bodyPr wrap="square" rtlCol="0">
            <a:spAutoFit/>
          </a:bodyPr>
          <a:lstStyle/>
          <a:p>
            <a:r>
              <a:rPr lang="en-US" dirty="0"/>
              <a:t>When comparing by season, the graphs also shows the most bike rentals were during the summer and fall months</a:t>
            </a:r>
          </a:p>
        </p:txBody>
      </p:sp>
    </p:spTree>
    <p:extLst>
      <p:ext uri="{BB962C8B-B14F-4D97-AF65-F5344CB8AC3E}">
        <p14:creationId xmlns:p14="http://schemas.microsoft.com/office/powerpoint/2010/main" val="11200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326DB1-F7FB-E255-4B43-43ECF23D27B2}"/>
              </a:ext>
            </a:extLst>
          </p:cNvPr>
          <p:cNvPicPr>
            <a:picLocks noChangeAspect="1"/>
          </p:cNvPicPr>
          <p:nvPr/>
        </p:nvPicPr>
        <p:blipFill>
          <a:blip r:embed="rId2"/>
          <a:stretch>
            <a:fillRect/>
          </a:stretch>
        </p:blipFill>
        <p:spPr>
          <a:xfrm>
            <a:off x="318289" y="1503115"/>
            <a:ext cx="5554150" cy="3346376"/>
          </a:xfrm>
          <a:prstGeom prst="rect">
            <a:avLst/>
          </a:prstGeom>
        </p:spPr>
      </p:pic>
      <p:pic>
        <p:nvPicPr>
          <p:cNvPr id="6" name="Content Placeholder 5">
            <a:extLst>
              <a:ext uri="{FF2B5EF4-FFF2-40B4-BE49-F238E27FC236}">
                <a16:creationId xmlns:a16="http://schemas.microsoft.com/office/drawing/2014/main" id="{4FFA0272-527D-2654-B857-9917358F7AA7}"/>
              </a:ext>
            </a:extLst>
          </p:cNvPr>
          <p:cNvPicPr>
            <a:picLocks noGrp="1" noChangeAspect="1"/>
          </p:cNvPicPr>
          <p:nvPr>
            <p:ph idx="1"/>
          </p:nvPr>
        </p:nvPicPr>
        <p:blipFill rotWithShape="1">
          <a:blip r:embed="rId3"/>
          <a:srcRect t="1694" b="1918"/>
          <a:stretch/>
        </p:blipFill>
        <p:spPr>
          <a:xfrm>
            <a:off x="6215493" y="1503115"/>
            <a:ext cx="5762284" cy="3346376"/>
          </a:xfrm>
          <a:prstGeom prst="rect">
            <a:avLst/>
          </a:prstGeom>
        </p:spPr>
      </p:pic>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Bike Rentals by Temperature and Humidity</a:t>
            </a:r>
          </a:p>
        </p:txBody>
      </p:sp>
      <p:sp>
        <p:nvSpPr>
          <p:cNvPr id="9" name="TextBox 8">
            <a:extLst>
              <a:ext uri="{FF2B5EF4-FFF2-40B4-BE49-F238E27FC236}">
                <a16:creationId xmlns:a16="http://schemas.microsoft.com/office/drawing/2014/main" id="{68244E5D-B4F6-0EEE-D9D5-5261517A9BD9}"/>
              </a:ext>
            </a:extLst>
          </p:cNvPr>
          <p:cNvSpPr txBox="1"/>
          <p:nvPr/>
        </p:nvSpPr>
        <p:spPr>
          <a:xfrm>
            <a:off x="1665059" y="5069215"/>
            <a:ext cx="8980098"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SMART Question: </a:t>
            </a:r>
            <a:r>
              <a:rPr lang="en-US" dirty="0">
                <a:latin typeface="Arial" panose="020B0604020202020204" pitchFamily="34" charset="0"/>
                <a:cs typeface="Arial" panose="020B0604020202020204" pitchFamily="34" charset="0"/>
              </a:rPr>
              <a:t>How does temperature affect the number of bikes in use?</a:t>
            </a:r>
          </a:p>
          <a:p>
            <a:endParaRPr lang="en-US" dirty="0"/>
          </a:p>
          <a:p>
            <a:r>
              <a:rPr lang="en-US" dirty="0"/>
              <a:t>The number of bike rentals increased when temperatures increased but dropped off once temperatures started reaching the high 30s (Celsius). The number of bike rentals also increased with increased humidity.</a:t>
            </a:r>
          </a:p>
          <a:p>
            <a:endParaRPr lang="en-US" dirty="0"/>
          </a:p>
        </p:txBody>
      </p:sp>
    </p:spTree>
    <p:extLst>
      <p:ext uri="{BB962C8B-B14F-4D97-AF65-F5344CB8AC3E}">
        <p14:creationId xmlns:p14="http://schemas.microsoft.com/office/powerpoint/2010/main" val="41456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5C9-A01E-1534-1BED-E0A30FCA341A}"/>
              </a:ext>
            </a:extLst>
          </p:cNvPr>
          <p:cNvSpPr>
            <a:spLocks noGrp="1"/>
          </p:cNvSpPr>
          <p:nvPr>
            <p:ph type="title"/>
          </p:nvPr>
        </p:nvSpPr>
        <p:spPr/>
        <p:txBody>
          <a:bodyPr/>
          <a:lstStyle/>
          <a:p>
            <a:r>
              <a:rPr lang="en-US" dirty="0"/>
              <a:t>Correlation of Continuous Variables</a:t>
            </a:r>
          </a:p>
        </p:txBody>
      </p:sp>
      <p:pic>
        <p:nvPicPr>
          <p:cNvPr id="5" name="Picture 4">
            <a:extLst>
              <a:ext uri="{FF2B5EF4-FFF2-40B4-BE49-F238E27FC236}">
                <a16:creationId xmlns:a16="http://schemas.microsoft.com/office/drawing/2014/main" id="{1A249E18-E0FB-F1A1-4EE9-6F13EE63E39B}"/>
              </a:ext>
            </a:extLst>
          </p:cNvPr>
          <p:cNvPicPr>
            <a:picLocks noChangeAspect="1"/>
          </p:cNvPicPr>
          <p:nvPr/>
        </p:nvPicPr>
        <p:blipFill>
          <a:blip r:embed="rId2"/>
          <a:stretch>
            <a:fillRect/>
          </a:stretch>
        </p:blipFill>
        <p:spPr>
          <a:xfrm>
            <a:off x="6587706" y="1457685"/>
            <a:ext cx="4483330" cy="4197566"/>
          </a:xfrm>
          <a:prstGeom prst="rect">
            <a:avLst/>
          </a:prstGeom>
        </p:spPr>
      </p:pic>
      <p:sp>
        <p:nvSpPr>
          <p:cNvPr id="6" name="TextBox 5">
            <a:extLst>
              <a:ext uri="{FF2B5EF4-FFF2-40B4-BE49-F238E27FC236}">
                <a16:creationId xmlns:a16="http://schemas.microsoft.com/office/drawing/2014/main" id="{5487BEBA-FC5E-F7F7-1743-B4D42D442778}"/>
              </a:ext>
            </a:extLst>
          </p:cNvPr>
          <p:cNvSpPr txBox="1"/>
          <p:nvPr/>
        </p:nvSpPr>
        <p:spPr>
          <a:xfrm>
            <a:off x="838200" y="1690688"/>
            <a:ext cx="4924245" cy="3477875"/>
          </a:xfrm>
          <a:prstGeom prst="rect">
            <a:avLst/>
          </a:prstGeom>
          <a:noFill/>
        </p:spPr>
        <p:txBody>
          <a:bodyPr wrap="square" rtlCol="0">
            <a:spAutoFit/>
          </a:bodyPr>
          <a:lstStyle/>
          <a:p>
            <a:r>
              <a:rPr lang="en-US" sz="2000" dirty="0"/>
              <a:t>From the heatmap of correlations shown to the right, it can be concluded that:</a:t>
            </a:r>
          </a:p>
          <a:p>
            <a:endParaRPr lang="en-US" sz="2000" dirty="0"/>
          </a:p>
          <a:p>
            <a:pPr marL="285750" indent="-285750">
              <a:buFont typeface="Arial" panose="020B0604020202020204" pitchFamily="34" charset="0"/>
              <a:buChar char="•"/>
            </a:pPr>
            <a:r>
              <a:rPr lang="en-US" sz="2000" dirty="0"/>
              <a:t>temperature (temp) and feeling temperature (</a:t>
            </a:r>
            <a:r>
              <a:rPr lang="en-US" sz="2000" dirty="0" err="1"/>
              <a:t>atemp</a:t>
            </a:r>
            <a:r>
              <a:rPr lang="en-US" sz="2000" dirty="0"/>
              <a:t>) have high positive correlation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count and registered also have high positive correlation (which makes sense because registered and casual add up to count)</a:t>
            </a:r>
          </a:p>
        </p:txBody>
      </p:sp>
    </p:spTree>
    <p:extLst>
      <p:ext uri="{BB962C8B-B14F-4D97-AF65-F5344CB8AC3E}">
        <p14:creationId xmlns:p14="http://schemas.microsoft.com/office/powerpoint/2010/main" val="35960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2C8-5BBD-D33B-0EE1-2EE2738D57FF}"/>
              </a:ext>
            </a:extLst>
          </p:cNvPr>
          <p:cNvSpPr>
            <a:spLocks noGrp="1"/>
          </p:cNvSpPr>
          <p:nvPr>
            <p:ph type="title"/>
          </p:nvPr>
        </p:nvSpPr>
        <p:spPr/>
        <p:txBody>
          <a:bodyPr>
            <a:normAutofit/>
          </a:bodyPr>
          <a:lstStyle/>
          <a:p>
            <a:r>
              <a:rPr lang="en-US" b="1" dirty="0">
                <a:latin typeface="+mn-lt"/>
              </a:rPr>
              <a:t>SMART Question</a:t>
            </a:r>
            <a:r>
              <a:rPr lang="en-US" dirty="0">
                <a:latin typeface="+mn-lt"/>
              </a:rPr>
              <a:t>: </a:t>
            </a:r>
            <a:r>
              <a:rPr lang="en-US" dirty="0">
                <a:latin typeface="+mn-lt"/>
                <a:cs typeface="Arial" panose="020B0604020202020204" pitchFamily="34" charset="0"/>
              </a:rPr>
              <a:t>When do casual bikers increase the most?</a:t>
            </a:r>
            <a:r>
              <a:rPr lang="en-US" dirty="0">
                <a:latin typeface="+mn-lt"/>
              </a:rPr>
              <a:t> </a:t>
            </a:r>
          </a:p>
        </p:txBody>
      </p:sp>
      <p:pic>
        <p:nvPicPr>
          <p:cNvPr id="5" name="Picture 4">
            <a:extLst>
              <a:ext uri="{FF2B5EF4-FFF2-40B4-BE49-F238E27FC236}">
                <a16:creationId xmlns:a16="http://schemas.microsoft.com/office/drawing/2014/main" id="{EB885926-52E5-6026-655A-4FCCCF20F047}"/>
              </a:ext>
            </a:extLst>
          </p:cNvPr>
          <p:cNvPicPr>
            <a:picLocks noChangeAspect="1"/>
          </p:cNvPicPr>
          <p:nvPr/>
        </p:nvPicPr>
        <p:blipFill>
          <a:blip r:embed="rId2"/>
          <a:stretch>
            <a:fillRect/>
          </a:stretch>
        </p:blipFill>
        <p:spPr>
          <a:xfrm>
            <a:off x="2386340" y="1690688"/>
            <a:ext cx="7074264" cy="4140413"/>
          </a:xfrm>
          <a:prstGeom prst="rect">
            <a:avLst/>
          </a:prstGeom>
        </p:spPr>
      </p:pic>
      <p:sp>
        <p:nvSpPr>
          <p:cNvPr id="7" name="TextBox 6">
            <a:extLst>
              <a:ext uri="{FF2B5EF4-FFF2-40B4-BE49-F238E27FC236}">
                <a16:creationId xmlns:a16="http://schemas.microsoft.com/office/drawing/2014/main" id="{B1920AC0-15FE-432F-888B-B9F830FD6964}"/>
              </a:ext>
            </a:extLst>
          </p:cNvPr>
          <p:cNvSpPr txBox="1"/>
          <p:nvPr/>
        </p:nvSpPr>
        <p:spPr>
          <a:xfrm>
            <a:off x="2127547" y="5831101"/>
            <a:ext cx="7744364" cy="923330"/>
          </a:xfrm>
          <a:prstGeom prst="rect">
            <a:avLst/>
          </a:prstGeom>
          <a:noFill/>
        </p:spPr>
        <p:txBody>
          <a:bodyPr wrap="square">
            <a:spAutoFit/>
          </a:bodyPr>
          <a:lstStyle/>
          <a:p>
            <a:r>
              <a:rPr lang="en-US" dirty="0"/>
              <a:t>The number of casual bike rentals increased when temperatures increased but dropped off once temperatures started reaching the high 30s (Celsius). Majority of them rented bikes on days where temperature was between 20-30 degrees.</a:t>
            </a:r>
          </a:p>
        </p:txBody>
      </p:sp>
    </p:spTree>
    <p:extLst>
      <p:ext uri="{BB962C8B-B14F-4D97-AF65-F5344CB8AC3E}">
        <p14:creationId xmlns:p14="http://schemas.microsoft.com/office/powerpoint/2010/main" val="261347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827</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Predicting Bike Sharing Demand in Cities</vt:lpstr>
      <vt:lpstr>Background</vt:lpstr>
      <vt:lpstr>Data Description</vt:lpstr>
      <vt:lpstr>Variable Definitions</vt:lpstr>
      <vt:lpstr>All Rental Data by Month for 2011-2012</vt:lpstr>
      <vt:lpstr>Bike Rentals by Seasons</vt:lpstr>
      <vt:lpstr>Bike Rentals by Temperature and Humidity</vt:lpstr>
      <vt:lpstr>Correlation of Continuous Variables</vt:lpstr>
      <vt:lpstr>SMART Question: When do casual bikers increase the most? </vt:lpstr>
      <vt:lpstr>Linear Model (Model 1)</vt:lpstr>
      <vt:lpstr>Log Transformation (Model 2)</vt:lpstr>
      <vt:lpstr>Model Selection (Model 3)</vt:lpstr>
      <vt:lpstr>ANOVA</vt:lpstr>
      <vt:lpstr>ANOVA on 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Sharing Demand in Ctities</dc:title>
  <dc:creator>Crystal Kao</dc:creator>
  <cp:lastModifiedBy>Crystal Kao</cp:lastModifiedBy>
  <cp:revision>1</cp:revision>
  <dcterms:created xsi:type="dcterms:W3CDTF">2023-10-24T01:35:59Z</dcterms:created>
  <dcterms:modified xsi:type="dcterms:W3CDTF">2023-10-24T02:49:46Z</dcterms:modified>
</cp:coreProperties>
</file>