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NFyvQL0gv27t1UOKfLyF0zp6M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640079" y="1371601"/>
            <a:ext cx="10890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N 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640080" y="2633472"/>
            <a:ext cx="108909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3" name="Google Shape;23;p14"/>
          <p:cNvSpPr/>
          <p:nvPr/>
        </p:nvSpPr>
        <p:spPr>
          <a:xfrm>
            <a:off x="0" y="0"/>
            <a:ext cx="5851525" cy="6858000"/>
          </a:xfrm>
          <a:custGeom>
            <a:rect b="b" l="l" r="r" t="t"/>
            <a:pathLst>
              <a:path extrusionOk="0" h="6858000" w="7433452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713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41" y="6254912"/>
            <a:ext cx="487363" cy="48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4"/>
          <p:cNvSpPr txBox="1"/>
          <p:nvPr/>
        </p:nvSpPr>
        <p:spPr>
          <a:xfrm>
            <a:off x="445538" y="509684"/>
            <a:ext cx="52147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Wireless Buzzer Activation System</a:t>
            </a:r>
            <a:endParaRPr b="1" sz="2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661020" y="1465436"/>
            <a:ext cx="400475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Powered by:</a:t>
            </a:r>
            <a:b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Raspberry Pi</a:t>
            </a:r>
            <a:b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User Datagram Protocol (UDP)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Technical highlights: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Customizable alarm tones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Remote Wi-Fi control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Simple yet robust hardware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• Instant alerts when seconds matter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153" y="4453851"/>
            <a:ext cx="2288424" cy="2288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/>
          <p:nvPr/>
        </p:nvSpPr>
        <p:spPr>
          <a:xfrm>
            <a:off x="636802" y="1075027"/>
            <a:ext cx="4832191" cy="45719"/>
          </a:xfrm>
          <a:custGeom>
            <a:rect b="b" l="l" r="r" t="t"/>
            <a:pathLst>
              <a:path extrusionOk="0" fill="none" h="18288" w="4056549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extrusionOk="0" h="18288" w="4056549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lh7-rt.googleusercontent.com/docsz/AD_4nXcgmnhqxftX6GKgPPl_OhhYQ_ij2ecUecp4TGiwVfUUsNpGewd8YfZBLHg8Ho6HXDVcHni_lMH4yvbu88UzqcoVfGbfAaJpV5EhHZXcwv2Fh40UeoTYxpl64IlkO2vxsp2pDz_dkA?key=Wjg_hdQMuiQ21XpIeIZ_Dx04" id="29" name="Google Shape;2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2379" y="658428"/>
            <a:ext cx="3491490" cy="22435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aspberry logo and a round black object&#10;&#10;AI-generated content may be incorrect." id="30" name="Google Shape;3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4080" y="3116293"/>
            <a:ext cx="3748088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4"/>
          <p:cNvSpPr txBox="1"/>
          <p:nvPr/>
        </p:nvSpPr>
        <p:spPr>
          <a:xfrm>
            <a:off x="7222379" y="6049625"/>
            <a:ext cx="376111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[Source: instructables.com, How to Use a Buzzer]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0" y="0"/>
            <a:ext cx="7433452" cy="6858000"/>
          </a:xfrm>
          <a:custGeom>
            <a:rect b="b" l="l" r="r" t="t"/>
            <a:pathLst>
              <a:path extrusionOk="0" h="6858000" w="7433452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>
            <p:ph type="title"/>
          </p:nvPr>
        </p:nvSpPr>
        <p:spPr>
          <a:xfrm>
            <a:off x="640081" y="329184"/>
            <a:ext cx="6241568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Play"/>
              <a:buNone/>
            </a:pPr>
            <a:r>
              <a:rPr b="1" lang="en-US" sz="5400">
                <a:solidFill>
                  <a:srgbClr val="FFFFFF"/>
                </a:solidFill>
              </a:rPr>
              <a:t>Hardware and Design</a:t>
            </a:r>
            <a:endParaRPr b="1"/>
          </a:p>
        </p:txBody>
      </p:sp>
      <p:sp>
        <p:nvSpPr>
          <p:cNvPr id="39" name="Google Shape;39;p1"/>
          <p:cNvSpPr txBox="1"/>
          <p:nvPr>
            <p:ph idx="1" type="body"/>
          </p:nvPr>
        </p:nvSpPr>
        <p:spPr>
          <a:xfrm>
            <a:off x="640081" y="2706624"/>
            <a:ext cx="6241568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GPIO pin sends the PWM signal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1K Resistor protects the GPIO pin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NPN Transistor allows us to control the buzzer without a direct connection to the GPIO pin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Buzzer gets power from 3.3V pin on the Raspberry Pi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The frequency of the PWM signal will give the tone of the buzzer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45475" y="2362200"/>
            <a:ext cx="4056549" cy="18288"/>
          </a:xfrm>
          <a:custGeom>
            <a:rect b="b" l="l" r="r" t="t"/>
            <a:pathLst>
              <a:path extrusionOk="0" fill="none" h="18288" w="4056549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extrusionOk="0" h="18288" w="4056549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computer circuit&#10;&#10;AI-generated content may be incorrect." id="41" name="Google Shape;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977" y="9357"/>
            <a:ext cx="3051208" cy="30359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ade with Fritzing"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3450" y="3248025"/>
            <a:ext cx="4758551" cy="352133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"/>
          <p:cNvSpPr txBox="1"/>
          <p:nvPr/>
        </p:nvSpPr>
        <p:spPr>
          <a:xfrm>
            <a:off x="7436706" y="6508187"/>
            <a:ext cx="41152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with Fritzing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 txBox="1"/>
          <p:nvPr/>
        </p:nvSpPr>
        <p:spPr>
          <a:xfrm>
            <a:off x="7865213" y="2940289"/>
            <a:ext cx="391473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[Source: learn.sparkfun.com, Raspberry GPIO]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640079" y="1371601"/>
            <a:ext cx="10890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640080" y="2633472"/>
            <a:ext cx="108909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566"/>
              <a:buNone/>
            </a:pPr>
            <a:r>
              <a:t/>
            </a:r>
            <a:endParaRPr/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6002512" cy="6858000"/>
          </a:xfrm>
          <a:custGeom>
            <a:rect b="b" l="l" r="r" t="t"/>
            <a:pathLst>
              <a:path extrusionOk="0" h="6858000" w="7433452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713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5"/>
          <p:cNvSpPr txBox="1"/>
          <p:nvPr/>
        </p:nvSpPr>
        <p:spPr>
          <a:xfrm>
            <a:off x="335025" y="433550"/>
            <a:ext cx="35079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Python Client Code</a:t>
            </a:r>
            <a:endParaRPr b="1" i="0" sz="3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Implementation</a:t>
            </a:r>
            <a:endParaRPr b="1" i="0" sz="3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3" name="Google Shape;53;p15"/>
          <p:cNvSpPr txBox="1"/>
          <p:nvPr/>
        </p:nvSpPr>
        <p:spPr>
          <a:xfrm>
            <a:off x="335025" y="2469000"/>
            <a:ext cx="47298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Socket setup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-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Instantiate host address, port number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-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set timeout for socket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Sock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User input acceptance loop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-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Uses conditional logic to process and send commands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Error handling: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Play"/>
              <a:buChar char="-"/>
            </a:pPr>
            <a:r>
              <a:rPr b="0" i="0" lang="en-US" sz="20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Catches socket timeout error and other general errors</a:t>
            </a:r>
            <a:endParaRPr b="0" i="0" sz="20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429916" y="2200126"/>
            <a:ext cx="3042412" cy="18197"/>
          </a:xfrm>
          <a:custGeom>
            <a:rect b="b" l="l" r="r" t="t"/>
            <a:pathLst>
              <a:path extrusionOk="0" fill="none" h="18288" w="4056549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extrusionOk="0" h="18288" w="4056549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900" y="0"/>
            <a:ext cx="69401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76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6"/>
          <p:cNvSpPr/>
          <p:nvPr/>
        </p:nvSpPr>
        <p:spPr>
          <a:xfrm>
            <a:off x="1" y="0"/>
            <a:ext cx="6764441" cy="6858000"/>
          </a:xfrm>
          <a:custGeom>
            <a:rect b="b" l="l" r="r" t="t"/>
            <a:pathLst>
              <a:path extrusionOk="0" h="6858000" w="7433452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61433" y="317433"/>
            <a:ext cx="4264800" cy="178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None/>
            </a:pPr>
            <a:r>
              <a:rPr b="1" lang="en-US" sz="3600">
                <a:solidFill>
                  <a:srgbClr val="FFFFFF"/>
                </a:solidFill>
              </a:rPr>
              <a:t>Python Server Code Implementation</a:t>
            </a:r>
            <a:endParaRPr b="1" sz="2400"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209900" y="2727133"/>
            <a:ext cx="4457600" cy="34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0127" lvl="0" marL="23706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867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GPIO Setup and Initialization</a:t>
            </a:r>
            <a:endParaRPr sz="2400">
              <a:latin typeface="Play"/>
              <a:ea typeface="Play"/>
              <a:cs typeface="Play"/>
              <a:sym typeface="Play"/>
            </a:endParaRPr>
          </a:p>
          <a:p>
            <a:pPr indent="-220127" lvl="0" marL="23706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867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PWM Control Function</a:t>
            </a:r>
            <a:endParaRPr sz="1867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0127" lvl="1" marL="694249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Function interprets command received from client</a:t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0127" lvl="0" marL="23706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867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UDP Socket Server</a:t>
            </a:r>
            <a:endParaRPr sz="1867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0127" lvl="1" marL="694249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Char char="•"/>
            </a:pPr>
            <a:r>
              <a:rPr lang="en-US" sz="1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Continuously listens for incoming messages</a:t>
            </a:r>
            <a:endParaRPr sz="1600">
              <a:solidFill>
                <a:srgbClr val="FFFFFF"/>
              </a:solidFill>
              <a:latin typeface="Play"/>
              <a:ea typeface="Play"/>
              <a:cs typeface="Play"/>
              <a:sym typeface="Play"/>
            </a:endParaRPr>
          </a:p>
          <a:p>
            <a:pPr indent="-220127" lvl="0" marL="237060" rt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</a:pPr>
            <a:r>
              <a:rPr lang="en-US" sz="1867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Seamless Exit Handling</a:t>
            </a:r>
            <a:endParaRPr sz="24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64" name="Google Shape;64;p16"/>
          <p:cNvSpPr/>
          <p:nvPr/>
        </p:nvSpPr>
        <p:spPr>
          <a:xfrm>
            <a:off x="339075" y="2362200"/>
            <a:ext cx="4056549" cy="18288"/>
          </a:xfrm>
          <a:custGeom>
            <a:rect b="b" l="l" r="r" t="t"/>
            <a:pathLst>
              <a:path extrusionOk="0" fill="none" h="18288" w="4056549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extrusionOk="0" h="18288" w="4056549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6" title="Screenshot 2025-04-16 at 21.22.2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9100" y="0"/>
            <a:ext cx="379746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6" name="Google Shape;66;p16" title="Screenshot 2025-04-16 at 21.22.54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6567" y="1"/>
            <a:ext cx="43976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640079" y="1371601"/>
            <a:ext cx="108909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N         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40080" y="2633472"/>
            <a:ext cx="10890900" cy="3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73" name="Google Shape;73;p17"/>
          <p:cNvSpPr/>
          <p:nvPr/>
        </p:nvSpPr>
        <p:spPr>
          <a:xfrm>
            <a:off x="0" y="0"/>
            <a:ext cx="7237562" cy="6858000"/>
          </a:xfrm>
          <a:custGeom>
            <a:rect b="b" l="l" r="r" t="t"/>
            <a:pathLst>
              <a:path extrusionOk="0" h="6858000" w="7433452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9713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1011419" y="371587"/>
            <a:ext cx="52147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/>
          </a:p>
        </p:txBody>
      </p:sp>
      <p:sp>
        <p:nvSpPr>
          <p:cNvPr id="75" name="Google Shape;75;p17"/>
          <p:cNvSpPr txBox="1"/>
          <p:nvPr/>
        </p:nvSpPr>
        <p:spPr>
          <a:xfrm>
            <a:off x="966759" y="1607826"/>
            <a:ext cx="5420700" cy="3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Demonstrates a reliable and low-cost solution for remote buzzer control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Utilizes the Raspberry Pi and UDP communication for efficient operation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Combines basic components with Python to make a practical IoT system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Designed to be adaptable and easy-to-implement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US" sz="1800">
                <a:solidFill>
                  <a:schemeClr val="lt1"/>
                </a:solidFill>
              </a:rPr>
              <a:t>A solid introduction project to embedded systems and networked device communications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None/>
            </a:pPr>
            <a:r>
              <a:t/>
            </a:r>
            <a:endParaRPr sz="2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6" name="Google Shape;76;p17"/>
          <p:cNvSpPr/>
          <p:nvPr/>
        </p:nvSpPr>
        <p:spPr>
          <a:xfrm>
            <a:off x="1202685" y="1068745"/>
            <a:ext cx="4832191" cy="45719"/>
          </a:xfrm>
          <a:custGeom>
            <a:rect b="b" l="l" r="r" t="t"/>
            <a:pathLst>
              <a:path extrusionOk="0" fill="none" h="18288" w="4056549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extrusionOk="0" h="18288" w="4056549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cap="rnd" cmpd="sng" w="412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ircuit board with wires on a table&#10;&#10;AI-generated content may be incorrect."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8500" y="3391"/>
            <a:ext cx="51435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pt26C9.tmp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2025-04-14T13:00:41Z</dcterms:created>
  <dc:creator>Jayden-Lee Van Rooyen</dc:creator>
</cp:coreProperties>
</file>