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5143500" type="screen16x9"/>
  <p:notesSz cx="6858000" cy="9144000"/>
  <p:embeddedFontLst>
    <p:embeddedFont>
      <p:font typeface="Catamaran" panose="020B0604020202020204" charset="0"/>
      <p:regular r:id="rId8"/>
      <p:bold r:id="rId9"/>
    </p:embeddedFont>
    <p:embeddedFont>
      <p:font typeface="Nunito Light" pitchFamily="2" charset="0"/>
      <p:regular r:id="rId10"/>
      <p:italic r:id="rId11"/>
    </p:embeddedFont>
    <p:embeddedFont>
      <p:font typeface="Ubuntu" panose="020B0504030602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558CA6-75B3-494E-B7EE-160A3FC40603}">
  <a:tblStyle styleId="{C8558CA6-75B3-494E-B7EE-160A3FC406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EA94AD-B02A-4986-A6FB-148B607CDE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a885908b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a885908b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92541463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92541463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92541463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92541463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92541463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92541463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0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78225" y="1221675"/>
            <a:ext cx="5987700" cy="20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08725" y="3446025"/>
            <a:ext cx="3926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771396" y="86726"/>
            <a:ext cx="607259" cy="607239"/>
            <a:chOff x="-414345" y="1353605"/>
            <a:chExt cx="764425" cy="7644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09596" y="996351"/>
            <a:ext cx="607259" cy="607239"/>
            <a:chOff x="-414345" y="1353605"/>
            <a:chExt cx="764425" cy="764400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004350" y="222405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852363" y="539500"/>
            <a:ext cx="12513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04350" y="38862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20000" y="20853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112746" y="292401"/>
            <a:ext cx="607259" cy="607239"/>
            <a:chOff x="-414345" y="1353605"/>
            <a:chExt cx="764425" cy="764400"/>
          </a:xfrm>
        </p:grpSpPr>
        <p:sp>
          <p:nvSpPr>
            <p:cNvPr id="60" name="Google Shape;60;p7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7"/>
          <p:cNvGrpSpPr/>
          <p:nvPr/>
        </p:nvGrpSpPr>
        <p:grpSpPr>
          <a:xfrm>
            <a:off x="3758396" y="4536251"/>
            <a:ext cx="607259" cy="607239"/>
            <a:chOff x="-414345" y="1353605"/>
            <a:chExt cx="764425" cy="764400"/>
          </a:xfrm>
        </p:grpSpPr>
        <p:sp>
          <p:nvSpPr>
            <p:cNvPr id="63" name="Google Shape;63;p7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4832075" y="2299450"/>
            <a:ext cx="3534000" cy="18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2"/>
          </p:nvPr>
        </p:nvSpPr>
        <p:spPr>
          <a:xfrm>
            <a:off x="1057900" y="2299450"/>
            <a:ext cx="3534000" cy="18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19"/>
          <p:cNvGrpSpPr/>
          <p:nvPr/>
        </p:nvGrpSpPr>
        <p:grpSpPr>
          <a:xfrm>
            <a:off x="8430771" y="1069226"/>
            <a:ext cx="607259" cy="607239"/>
            <a:chOff x="-414345" y="1353605"/>
            <a:chExt cx="764425" cy="764400"/>
          </a:xfrm>
        </p:grpSpPr>
        <p:sp>
          <p:nvSpPr>
            <p:cNvPr id="181" name="Google Shape;181;p19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7664621" y="4536251"/>
            <a:ext cx="607259" cy="607239"/>
            <a:chOff x="-414345" y="1353605"/>
            <a:chExt cx="764425" cy="764400"/>
          </a:xfrm>
        </p:grpSpPr>
        <p:sp>
          <p:nvSpPr>
            <p:cNvPr id="184" name="Google Shape;184;p19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9"/>
          <p:cNvGrpSpPr/>
          <p:nvPr/>
        </p:nvGrpSpPr>
        <p:grpSpPr>
          <a:xfrm>
            <a:off x="105971" y="3675976"/>
            <a:ext cx="607259" cy="607239"/>
            <a:chOff x="-414345" y="1353605"/>
            <a:chExt cx="764425" cy="764400"/>
          </a:xfrm>
        </p:grpSpPr>
        <p:sp>
          <p:nvSpPr>
            <p:cNvPr id="187" name="Google Shape;187;p19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0"/>
          <p:cNvGrpSpPr/>
          <p:nvPr/>
        </p:nvGrpSpPr>
        <p:grpSpPr>
          <a:xfrm>
            <a:off x="8430771" y="287901"/>
            <a:ext cx="607259" cy="607239"/>
            <a:chOff x="-414345" y="1353605"/>
            <a:chExt cx="764425" cy="764400"/>
          </a:xfrm>
        </p:grpSpPr>
        <p:sp>
          <p:nvSpPr>
            <p:cNvPr id="324" name="Google Shape;324;p30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30"/>
          <p:cNvGrpSpPr/>
          <p:nvPr/>
        </p:nvGrpSpPr>
        <p:grpSpPr>
          <a:xfrm>
            <a:off x="6296796" y="4536251"/>
            <a:ext cx="607259" cy="607239"/>
            <a:chOff x="-414345" y="1353605"/>
            <a:chExt cx="764425" cy="764400"/>
          </a:xfrm>
        </p:grpSpPr>
        <p:sp>
          <p:nvSpPr>
            <p:cNvPr id="327" name="Google Shape;327;p30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30"/>
          <p:cNvGrpSpPr/>
          <p:nvPr/>
        </p:nvGrpSpPr>
        <p:grpSpPr>
          <a:xfrm>
            <a:off x="105971" y="1949226"/>
            <a:ext cx="607259" cy="607239"/>
            <a:chOff x="-414345" y="1353605"/>
            <a:chExt cx="764425" cy="764400"/>
          </a:xfrm>
        </p:grpSpPr>
        <p:sp>
          <p:nvSpPr>
            <p:cNvPr id="330" name="Google Shape;330;p30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1"/>
          <p:cNvGrpSpPr/>
          <p:nvPr/>
        </p:nvGrpSpPr>
        <p:grpSpPr>
          <a:xfrm>
            <a:off x="105971" y="353826"/>
            <a:ext cx="607259" cy="607239"/>
            <a:chOff x="-414345" y="1353605"/>
            <a:chExt cx="764425" cy="764400"/>
          </a:xfrm>
        </p:grpSpPr>
        <p:sp>
          <p:nvSpPr>
            <p:cNvPr id="334" name="Google Shape;334;p31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31"/>
          <p:cNvSpPr/>
          <p:nvPr/>
        </p:nvSpPr>
        <p:spPr>
          <a:xfrm>
            <a:off x="8047849" y="2248700"/>
            <a:ext cx="1012850" cy="995649"/>
          </a:xfrm>
          <a:custGeom>
            <a:avLst/>
            <a:gdLst/>
            <a:ahLst/>
            <a:cxnLst/>
            <a:rect l="l" t="t" r="r" b="b"/>
            <a:pathLst>
              <a:path w="331" h="325" extrusionOk="0">
                <a:moveTo>
                  <a:pt x="103" y="289"/>
                </a:moveTo>
                <a:cubicBezTo>
                  <a:pt x="174" y="325"/>
                  <a:pt x="260" y="296"/>
                  <a:pt x="296" y="225"/>
                </a:cubicBezTo>
                <a:cubicBezTo>
                  <a:pt x="331" y="154"/>
                  <a:pt x="302" y="67"/>
                  <a:pt x="231" y="32"/>
                </a:cubicBezTo>
                <a:cubicBezTo>
                  <a:pt x="166" y="0"/>
                  <a:pt x="89" y="21"/>
                  <a:pt x="49" y="79"/>
                </a:cubicBezTo>
                <a:cubicBezTo>
                  <a:pt x="27" y="78"/>
                  <a:pt x="27" y="78"/>
                  <a:pt x="27" y="78"/>
                </a:cubicBezTo>
                <a:cubicBezTo>
                  <a:pt x="0" y="77"/>
                  <a:pt x="0" y="77"/>
                  <a:pt x="0" y="77"/>
                </a:cubicBezTo>
                <a:cubicBezTo>
                  <a:pt x="17" y="98"/>
                  <a:pt x="17" y="98"/>
                  <a:pt x="17" y="98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9" y="183"/>
                  <a:pt x="38" y="257"/>
                  <a:pt x="103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31"/>
          <p:cNvGrpSpPr/>
          <p:nvPr/>
        </p:nvGrpSpPr>
        <p:grpSpPr>
          <a:xfrm>
            <a:off x="8399460" y="2474040"/>
            <a:ext cx="309734" cy="544979"/>
            <a:chOff x="7540732" y="459678"/>
            <a:chExt cx="526669" cy="926677"/>
          </a:xfrm>
        </p:grpSpPr>
        <p:sp>
          <p:nvSpPr>
            <p:cNvPr id="338" name="Google Shape;338;p31"/>
            <p:cNvSpPr/>
            <p:nvPr/>
          </p:nvSpPr>
          <p:spPr>
            <a:xfrm>
              <a:off x="7540732" y="459678"/>
              <a:ext cx="526669" cy="643936"/>
            </a:xfrm>
            <a:custGeom>
              <a:avLst/>
              <a:gdLst/>
              <a:ahLst/>
              <a:cxnLst/>
              <a:rect l="l" t="t" r="r" b="b"/>
              <a:pathLst>
                <a:path w="114" h="140" extrusionOk="0">
                  <a:moveTo>
                    <a:pt x="57" y="140"/>
                  </a:moveTo>
                  <a:cubicBezTo>
                    <a:pt x="47" y="140"/>
                    <a:pt x="40" y="132"/>
                    <a:pt x="40" y="122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86"/>
                    <a:pt x="47" y="78"/>
                    <a:pt x="57" y="78"/>
                  </a:cubicBezTo>
                  <a:cubicBezTo>
                    <a:pt x="69" y="78"/>
                    <a:pt x="79" y="69"/>
                    <a:pt x="79" y="57"/>
                  </a:cubicBezTo>
                  <a:cubicBezTo>
                    <a:pt x="79" y="45"/>
                    <a:pt x="69" y="35"/>
                    <a:pt x="57" y="35"/>
                  </a:cubicBezTo>
                  <a:cubicBezTo>
                    <a:pt x="45" y="35"/>
                    <a:pt x="36" y="45"/>
                    <a:pt x="36" y="57"/>
                  </a:cubicBezTo>
                  <a:cubicBezTo>
                    <a:pt x="36" y="67"/>
                    <a:pt x="28" y="75"/>
                    <a:pt x="18" y="75"/>
                  </a:cubicBezTo>
                  <a:cubicBezTo>
                    <a:pt x="8" y="75"/>
                    <a:pt x="0" y="6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2"/>
                    <a:pt x="97" y="103"/>
                    <a:pt x="75" y="111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5" y="132"/>
                    <a:pt x="67" y="140"/>
                    <a:pt x="57" y="1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721977" y="1173955"/>
              <a:ext cx="212400" cy="21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31"/>
          <p:cNvGrpSpPr/>
          <p:nvPr/>
        </p:nvGrpSpPr>
        <p:grpSpPr>
          <a:xfrm>
            <a:off x="6898628" y="3435934"/>
            <a:ext cx="3064275" cy="3064173"/>
            <a:chOff x="-414345" y="1353605"/>
            <a:chExt cx="764425" cy="764400"/>
          </a:xfrm>
        </p:grpSpPr>
        <p:sp>
          <p:nvSpPr>
            <p:cNvPr id="341" name="Google Shape;341;p31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3" name="Google Shape;34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87">
            <a:off x="6044358" y="4140638"/>
            <a:ext cx="1069909" cy="92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5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anthu017/emotion-detection-fer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/>
          <p:nvPr/>
        </p:nvSpPr>
        <p:spPr>
          <a:xfrm>
            <a:off x="7924349" y="226025"/>
            <a:ext cx="1012850" cy="995649"/>
          </a:xfrm>
          <a:custGeom>
            <a:avLst/>
            <a:gdLst/>
            <a:ahLst/>
            <a:cxnLst/>
            <a:rect l="l" t="t" r="r" b="b"/>
            <a:pathLst>
              <a:path w="331" h="325" extrusionOk="0">
                <a:moveTo>
                  <a:pt x="103" y="289"/>
                </a:moveTo>
                <a:cubicBezTo>
                  <a:pt x="174" y="325"/>
                  <a:pt x="260" y="296"/>
                  <a:pt x="296" y="225"/>
                </a:cubicBezTo>
                <a:cubicBezTo>
                  <a:pt x="331" y="154"/>
                  <a:pt x="302" y="67"/>
                  <a:pt x="231" y="32"/>
                </a:cubicBezTo>
                <a:cubicBezTo>
                  <a:pt x="166" y="0"/>
                  <a:pt x="89" y="21"/>
                  <a:pt x="49" y="79"/>
                </a:cubicBezTo>
                <a:cubicBezTo>
                  <a:pt x="27" y="78"/>
                  <a:pt x="27" y="78"/>
                  <a:pt x="27" y="78"/>
                </a:cubicBezTo>
                <a:cubicBezTo>
                  <a:pt x="0" y="77"/>
                  <a:pt x="0" y="77"/>
                  <a:pt x="0" y="77"/>
                </a:cubicBezTo>
                <a:cubicBezTo>
                  <a:pt x="17" y="98"/>
                  <a:pt x="17" y="98"/>
                  <a:pt x="17" y="98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9" y="183"/>
                  <a:pt x="38" y="257"/>
                  <a:pt x="103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ctrTitle"/>
          </p:nvPr>
        </p:nvSpPr>
        <p:spPr>
          <a:xfrm>
            <a:off x="1578225" y="1221675"/>
            <a:ext cx="5987700" cy="20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Detection Project</a:t>
            </a:r>
            <a:endParaRPr dirty="0"/>
          </a:p>
        </p:txBody>
      </p:sp>
      <p:sp>
        <p:nvSpPr>
          <p:cNvPr id="356" name="Google Shape;356;p35"/>
          <p:cNvSpPr txBox="1">
            <a:spLocks noGrp="1"/>
          </p:cNvSpPr>
          <p:nvPr>
            <p:ph type="subTitle" idx="1"/>
          </p:nvPr>
        </p:nvSpPr>
        <p:spPr>
          <a:xfrm>
            <a:off x="2608725" y="3446025"/>
            <a:ext cx="3926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275960" y="451365"/>
            <a:ext cx="309734" cy="544979"/>
            <a:chOff x="7540732" y="459678"/>
            <a:chExt cx="526669" cy="926677"/>
          </a:xfrm>
        </p:grpSpPr>
        <p:sp>
          <p:nvSpPr>
            <p:cNvPr id="358" name="Google Shape;358;p35"/>
            <p:cNvSpPr/>
            <p:nvPr/>
          </p:nvSpPr>
          <p:spPr>
            <a:xfrm>
              <a:off x="7540732" y="459678"/>
              <a:ext cx="526669" cy="643936"/>
            </a:xfrm>
            <a:custGeom>
              <a:avLst/>
              <a:gdLst/>
              <a:ahLst/>
              <a:cxnLst/>
              <a:rect l="l" t="t" r="r" b="b"/>
              <a:pathLst>
                <a:path w="114" h="140" extrusionOk="0">
                  <a:moveTo>
                    <a:pt x="57" y="140"/>
                  </a:moveTo>
                  <a:cubicBezTo>
                    <a:pt x="47" y="140"/>
                    <a:pt x="40" y="132"/>
                    <a:pt x="40" y="122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86"/>
                    <a:pt x="47" y="78"/>
                    <a:pt x="57" y="78"/>
                  </a:cubicBezTo>
                  <a:cubicBezTo>
                    <a:pt x="69" y="78"/>
                    <a:pt x="79" y="69"/>
                    <a:pt x="79" y="57"/>
                  </a:cubicBezTo>
                  <a:cubicBezTo>
                    <a:pt x="79" y="45"/>
                    <a:pt x="69" y="35"/>
                    <a:pt x="57" y="35"/>
                  </a:cubicBezTo>
                  <a:cubicBezTo>
                    <a:pt x="45" y="35"/>
                    <a:pt x="36" y="45"/>
                    <a:pt x="36" y="57"/>
                  </a:cubicBezTo>
                  <a:cubicBezTo>
                    <a:pt x="36" y="67"/>
                    <a:pt x="28" y="75"/>
                    <a:pt x="18" y="75"/>
                  </a:cubicBezTo>
                  <a:cubicBezTo>
                    <a:pt x="8" y="75"/>
                    <a:pt x="0" y="6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2"/>
                    <a:pt x="97" y="103"/>
                    <a:pt x="75" y="111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5" y="132"/>
                    <a:pt x="67" y="140"/>
                    <a:pt x="57" y="1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721977" y="1173955"/>
              <a:ext cx="212400" cy="21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5"/>
          <p:cNvCxnSpPr/>
          <p:nvPr/>
        </p:nvCxnSpPr>
        <p:spPr>
          <a:xfrm>
            <a:off x="3212700" y="3317525"/>
            <a:ext cx="2718600" cy="5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35"/>
          <p:cNvSpPr/>
          <p:nvPr/>
        </p:nvSpPr>
        <p:spPr>
          <a:xfrm flipH="1">
            <a:off x="362799" y="2507950"/>
            <a:ext cx="1012850" cy="995649"/>
          </a:xfrm>
          <a:custGeom>
            <a:avLst/>
            <a:gdLst/>
            <a:ahLst/>
            <a:cxnLst/>
            <a:rect l="l" t="t" r="r" b="b"/>
            <a:pathLst>
              <a:path w="331" h="325" extrusionOk="0">
                <a:moveTo>
                  <a:pt x="103" y="289"/>
                </a:moveTo>
                <a:cubicBezTo>
                  <a:pt x="174" y="325"/>
                  <a:pt x="260" y="296"/>
                  <a:pt x="296" y="225"/>
                </a:cubicBezTo>
                <a:cubicBezTo>
                  <a:pt x="331" y="154"/>
                  <a:pt x="302" y="67"/>
                  <a:pt x="231" y="32"/>
                </a:cubicBezTo>
                <a:cubicBezTo>
                  <a:pt x="166" y="0"/>
                  <a:pt x="89" y="21"/>
                  <a:pt x="49" y="79"/>
                </a:cubicBezTo>
                <a:cubicBezTo>
                  <a:pt x="27" y="78"/>
                  <a:pt x="27" y="78"/>
                  <a:pt x="27" y="78"/>
                </a:cubicBezTo>
                <a:cubicBezTo>
                  <a:pt x="0" y="77"/>
                  <a:pt x="0" y="77"/>
                  <a:pt x="0" y="77"/>
                </a:cubicBezTo>
                <a:cubicBezTo>
                  <a:pt x="17" y="98"/>
                  <a:pt x="17" y="98"/>
                  <a:pt x="17" y="98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9" y="183"/>
                  <a:pt x="38" y="257"/>
                  <a:pt x="103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Google Shape;362;p35"/>
          <p:cNvGrpSpPr/>
          <p:nvPr/>
        </p:nvGrpSpPr>
        <p:grpSpPr>
          <a:xfrm>
            <a:off x="714410" y="2733290"/>
            <a:ext cx="309734" cy="544979"/>
            <a:chOff x="7540732" y="459678"/>
            <a:chExt cx="526669" cy="926677"/>
          </a:xfrm>
        </p:grpSpPr>
        <p:sp>
          <p:nvSpPr>
            <p:cNvPr id="363" name="Google Shape;363;p35"/>
            <p:cNvSpPr/>
            <p:nvPr/>
          </p:nvSpPr>
          <p:spPr>
            <a:xfrm>
              <a:off x="7540732" y="459678"/>
              <a:ext cx="526669" cy="643936"/>
            </a:xfrm>
            <a:custGeom>
              <a:avLst/>
              <a:gdLst/>
              <a:ahLst/>
              <a:cxnLst/>
              <a:rect l="l" t="t" r="r" b="b"/>
              <a:pathLst>
                <a:path w="114" h="140" extrusionOk="0">
                  <a:moveTo>
                    <a:pt x="57" y="140"/>
                  </a:moveTo>
                  <a:cubicBezTo>
                    <a:pt x="47" y="140"/>
                    <a:pt x="40" y="132"/>
                    <a:pt x="40" y="122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86"/>
                    <a:pt x="47" y="78"/>
                    <a:pt x="57" y="78"/>
                  </a:cubicBezTo>
                  <a:cubicBezTo>
                    <a:pt x="69" y="78"/>
                    <a:pt x="79" y="69"/>
                    <a:pt x="79" y="57"/>
                  </a:cubicBezTo>
                  <a:cubicBezTo>
                    <a:pt x="79" y="45"/>
                    <a:pt x="69" y="35"/>
                    <a:pt x="57" y="35"/>
                  </a:cubicBezTo>
                  <a:cubicBezTo>
                    <a:pt x="45" y="35"/>
                    <a:pt x="36" y="45"/>
                    <a:pt x="36" y="57"/>
                  </a:cubicBezTo>
                  <a:cubicBezTo>
                    <a:pt x="36" y="67"/>
                    <a:pt x="28" y="75"/>
                    <a:pt x="18" y="75"/>
                  </a:cubicBezTo>
                  <a:cubicBezTo>
                    <a:pt x="8" y="75"/>
                    <a:pt x="0" y="6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2"/>
                    <a:pt x="97" y="103"/>
                    <a:pt x="75" y="111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5" y="132"/>
                    <a:pt x="67" y="140"/>
                    <a:pt x="57" y="1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721977" y="1173955"/>
              <a:ext cx="212400" cy="21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35"/>
          <p:cNvGrpSpPr/>
          <p:nvPr/>
        </p:nvGrpSpPr>
        <p:grpSpPr>
          <a:xfrm>
            <a:off x="-1517860" y="3601774"/>
            <a:ext cx="3064275" cy="3064173"/>
            <a:chOff x="-414345" y="1353605"/>
            <a:chExt cx="764425" cy="764400"/>
          </a:xfrm>
        </p:grpSpPr>
        <p:sp>
          <p:nvSpPr>
            <p:cNvPr id="366" name="Google Shape;366;p35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35"/>
          <p:cNvGrpSpPr/>
          <p:nvPr/>
        </p:nvGrpSpPr>
        <p:grpSpPr>
          <a:xfrm>
            <a:off x="7597715" y="3601774"/>
            <a:ext cx="3064275" cy="3064173"/>
            <a:chOff x="-414345" y="1353605"/>
            <a:chExt cx="764425" cy="764400"/>
          </a:xfrm>
        </p:grpSpPr>
        <p:sp>
          <p:nvSpPr>
            <p:cNvPr id="369" name="Google Shape;369;p35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1" name="Google Shape;3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99340">
            <a:off x="301050" y="269775"/>
            <a:ext cx="1193874" cy="6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413666">
            <a:off x="7690997" y="1707200"/>
            <a:ext cx="1398600" cy="8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/>
          <p:nvPr/>
        </p:nvSpPr>
        <p:spPr>
          <a:xfrm>
            <a:off x="743675" y="275575"/>
            <a:ext cx="1468700" cy="1443750"/>
          </a:xfrm>
          <a:custGeom>
            <a:avLst/>
            <a:gdLst/>
            <a:ahLst/>
            <a:cxnLst/>
            <a:rect l="l" t="t" r="r" b="b"/>
            <a:pathLst>
              <a:path w="331" h="325" extrusionOk="0">
                <a:moveTo>
                  <a:pt x="103" y="289"/>
                </a:moveTo>
                <a:cubicBezTo>
                  <a:pt x="174" y="325"/>
                  <a:pt x="260" y="296"/>
                  <a:pt x="296" y="225"/>
                </a:cubicBezTo>
                <a:cubicBezTo>
                  <a:pt x="331" y="154"/>
                  <a:pt x="302" y="67"/>
                  <a:pt x="231" y="32"/>
                </a:cubicBezTo>
                <a:cubicBezTo>
                  <a:pt x="166" y="0"/>
                  <a:pt x="89" y="21"/>
                  <a:pt x="49" y="79"/>
                </a:cubicBezTo>
                <a:cubicBezTo>
                  <a:pt x="27" y="78"/>
                  <a:pt x="27" y="78"/>
                  <a:pt x="27" y="78"/>
                </a:cubicBezTo>
                <a:cubicBezTo>
                  <a:pt x="0" y="77"/>
                  <a:pt x="0" y="77"/>
                  <a:pt x="0" y="77"/>
                </a:cubicBezTo>
                <a:cubicBezTo>
                  <a:pt x="17" y="98"/>
                  <a:pt x="17" y="98"/>
                  <a:pt x="17" y="98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9" y="183"/>
                  <a:pt x="38" y="257"/>
                  <a:pt x="103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9"/>
          <p:cNvSpPr txBox="1">
            <a:spLocks noGrp="1"/>
          </p:cNvSpPr>
          <p:nvPr>
            <p:ph type="title"/>
          </p:nvPr>
        </p:nvSpPr>
        <p:spPr>
          <a:xfrm>
            <a:off x="1004350" y="222405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Ahmed </a:t>
            </a:r>
            <a:r>
              <a:rPr lang="en-US" dirty="0" err="1"/>
              <a:t>Elmostafa</a:t>
            </a:r>
            <a:r>
              <a:rPr lang="en-US" dirty="0"/>
              <a:t> Ahmed</a:t>
            </a:r>
            <a:endParaRPr dirty="0"/>
          </a:p>
        </p:txBody>
      </p:sp>
      <p:sp>
        <p:nvSpPr>
          <p:cNvPr id="440" name="Google Shape;440;p39"/>
          <p:cNvSpPr txBox="1">
            <a:spLocks noGrp="1"/>
          </p:cNvSpPr>
          <p:nvPr>
            <p:ph type="title" idx="2"/>
          </p:nvPr>
        </p:nvSpPr>
        <p:spPr>
          <a:xfrm>
            <a:off x="852363" y="539500"/>
            <a:ext cx="12513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</a:t>
            </a:r>
            <a:endParaRPr dirty="0"/>
          </a:p>
        </p:txBody>
      </p:sp>
      <p:sp>
        <p:nvSpPr>
          <p:cNvPr id="441" name="Google Shape;441;p39"/>
          <p:cNvSpPr txBox="1">
            <a:spLocks noGrp="1"/>
          </p:cNvSpPr>
          <p:nvPr>
            <p:ph type="subTitle" idx="1"/>
          </p:nvPr>
        </p:nvSpPr>
        <p:spPr>
          <a:xfrm>
            <a:off x="1004350" y="38862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442" name="Google Shape;442;p39"/>
          <p:cNvGrpSpPr/>
          <p:nvPr/>
        </p:nvGrpSpPr>
        <p:grpSpPr>
          <a:xfrm>
            <a:off x="5697608" y="4296826"/>
            <a:ext cx="607259" cy="607239"/>
            <a:chOff x="-414345" y="1353605"/>
            <a:chExt cx="764425" cy="764400"/>
          </a:xfrm>
        </p:grpSpPr>
        <p:sp>
          <p:nvSpPr>
            <p:cNvPr id="443" name="Google Shape;443;p39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7346721" y="1069776"/>
            <a:ext cx="607259" cy="607239"/>
            <a:chOff x="-414345" y="1353605"/>
            <a:chExt cx="764425" cy="764400"/>
          </a:xfrm>
        </p:grpSpPr>
        <p:sp>
          <p:nvSpPr>
            <p:cNvPr id="446" name="Google Shape;446;p39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9"/>
          <p:cNvSpPr/>
          <p:nvPr/>
        </p:nvSpPr>
        <p:spPr>
          <a:xfrm>
            <a:off x="7011599" y="2531300"/>
            <a:ext cx="1012850" cy="995649"/>
          </a:xfrm>
          <a:custGeom>
            <a:avLst/>
            <a:gdLst/>
            <a:ahLst/>
            <a:cxnLst/>
            <a:rect l="l" t="t" r="r" b="b"/>
            <a:pathLst>
              <a:path w="331" h="325" extrusionOk="0">
                <a:moveTo>
                  <a:pt x="103" y="289"/>
                </a:moveTo>
                <a:cubicBezTo>
                  <a:pt x="174" y="325"/>
                  <a:pt x="260" y="296"/>
                  <a:pt x="296" y="225"/>
                </a:cubicBezTo>
                <a:cubicBezTo>
                  <a:pt x="331" y="154"/>
                  <a:pt x="302" y="67"/>
                  <a:pt x="231" y="32"/>
                </a:cubicBezTo>
                <a:cubicBezTo>
                  <a:pt x="166" y="0"/>
                  <a:pt x="89" y="21"/>
                  <a:pt x="49" y="79"/>
                </a:cubicBezTo>
                <a:cubicBezTo>
                  <a:pt x="27" y="78"/>
                  <a:pt x="27" y="78"/>
                  <a:pt x="27" y="78"/>
                </a:cubicBezTo>
                <a:cubicBezTo>
                  <a:pt x="0" y="77"/>
                  <a:pt x="0" y="77"/>
                  <a:pt x="0" y="77"/>
                </a:cubicBezTo>
                <a:cubicBezTo>
                  <a:pt x="17" y="98"/>
                  <a:pt x="17" y="98"/>
                  <a:pt x="17" y="98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9" y="183"/>
                  <a:pt x="38" y="257"/>
                  <a:pt x="103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9"/>
          <p:cNvGrpSpPr/>
          <p:nvPr/>
        </p:nvGrpSpPr>
        <p:grpSpPr>
          <a:xfrm>
            <a:off x="7363210" y="2756640"/>
            <a:ext cx="309734" cy="544979"/>
            <a:chOff x="7540732" y="459678"/>
            <a:chExt cx="526669" cy="926677"/>
          </a:xfrm>
        </p:grpSpPr>
        <p:sp>
          <p:nvSpPr>
            <p:cNvPr id="450" name="Google Shape;450;p39"/>
            <p:cNvSpPr/>
            <p:nvPr/>
          </p:nvSpPr>
          <p:spPr>
            <a:xfrm>
              <a:off x="7540732" y="459678"/>
              <a:ext cx="526669" cy="643936"/>
            </a:xfrm>
            <a:custGeom>
              <a:avLst/>
              <a:gdLst/>
              <a:ahLst/>
              <a:cxnLst/>
              <a:rect l="l" t="t" r="r" b="b"/>
              <a:pathLst>
                <a:path w="114" h="140" extrusionOk="0">
                  <a:moveTo>
                    <a:pt x="57" y="140"/>
                  </a:moveTo>
                  <a:cubicBezTo>
                    <a:pt x="47" y="140"/>
                    <a:pt x="40" y="132"/>
                    <a:pt x="40" y="122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86"/>
                    <a:pt x="47" y="78"/>
                    <a:pt x="57" y="78"/>
                  </a:cubicBezTo>
                  <a:cubicBezTo>
                    <a:pt x="69" y="78"/>
                    <a:pt x="79" y="69"/>
                    <a:pt x="79" y="57"/>
                  </a:cubicBezTo>
                  <a:cubicBezTo>
                    <a:pt x="79" y="45"/>
                    <a:pt x="69" y="35"/>
                    <a:pt x="57" y="35"/>
                  </a:cubicBezTo>
                  <a:cubicBezTo>
                    <a:pt x="45" y="35"/>
                    <a:pt x="36" y="45"/>
                    <a:pt x="36" y="57"/>
                  </a:cubicBezTo>
                  <a:cubicBezTo>
                    <a:pt x="36" y="67"/>
                    <a:pt x="28" y="75"/>
                    <a:pt x="18" y="75"/>
                  </a:cubicBezTo>
                  <a:cubicBezTo>
                    <a:pt x="8" y="75"/>
                    <a:pt x="0" y="6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2"/>
                    <a:pt x="97" y="103"/>
                    <a:pt x="75" y="111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5" y="132"/>
                    <a:pt x="67" y="140"/>
                    <a:pt x="57" y="1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7721977" y="1173955"/>
              <a:ext cx="212400" cy="21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2" name="Google Shape;452;p39"/>
          <p:cNvCxnSpPr/>
          <p:nvPr/>
        </p:nvCxnSpPr>
        <p:spPr>
          <a:xfrm>
            <a:off x="1076250" y="3735450"/>
            <a:ext cx="3820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9"/>
          <p:cNvGrpSpPr/>
          <p:nvPr/>
        </p:nvGrpSpPr>
        <p:grpSpPr>
          <a:xfrm>
            <a:off x="6898628" y="3435934"/>
            <a:ext cx="3064275" cy="3064173"/>
            <a:chOff x="-414345" y="1353605"/>
            <a:chExt cx="764425" cy="764400"/>
          </a:xfrm>
        </p:grpSpPr>
        <p:sp>
          <p:nvSpPr>
            <p:cNvPr id="454" name="Google Shape;454;p39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6" name="Google Shape;4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87">
            <a:off x="6571908" y="480976"/>
            <a:ext cx="1069909" cy="92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539156">
            <a:off x="6070875" y="3432099"/>
            <a:ext cx="754875" cy="8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br>
              <a:rPr lang="en" dirty="0"/>
            </a:br>
            <a:endParaRPr dirty="0"/>
          </a:p>
        </p:txBody>
      </p:sp>
      <p:sp>
        <p:nvSpPr>
          <p:cNvPr id="463" name="Google Shape;463;p40"/>
          <p:cNvSpPr txBox="1">
            <a:spLocks noGrp="1"/>
          </p:cNvSpPr>
          <p:nvPr>
            <p:ph type="subTitle" idx="1"/>
          </p:nvPr>
        </p:nvSpPr>
        <p:spPr>
          <a:xfrm>
            <a:off x="821184" y="1717559"/>
            <a:ext cx="7335680" cy="298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</a:t>
            </a:r>
            <a:r>
              <a:rPr lang="en" sz="1800" dirty="0"/>
              <a:t> found the dataset on kaggle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</a:t>
            </a:r>
            <a:r>
              <a:rPr lang="en" sz="1800" dirty="0"/>
              <a:t>ink: </a:t>
            </a:r>
            <a:r>
              <a:rPr lang="en-US" sz="1800" dirty="0">
                <a:hlinkClick r:id="rId3"/>
              </a:rPr>
              <a:t>https://www.kaggle.com/datasets/ananthu017/emotion-detection-fer/data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criteria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 folders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Train &amp;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criteria </a:t>
            </a:r>
            <a:endParaRPr dirty="0"/>
          </a:p>
        </p:txBody>
      </p:sp>
      <p:sp>
        <p:nvSpPr>
          <p:cNvPr id="470" name="Google Shape;470;p41"/>
          <p:cNvSpPr txBox="1">
            <a:spLocks noGrp="1"/>
          </p:cNvSpPr>
          <p:nvPr>
            <p:ph type="subTitle" idx="1"/>
          </p:nvPr>
        </p:nvSpPr>
        <p:spPr>
          <a:xfrm>
            <a:off x="719999" y="1204112"/>
            <a:ext cx="6110918" cy="3179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800" dirty="0"/>
              <a:t>7 folders in both train and test </a:t>
            </a:r>
          </a:p>
          <a:p>
            <a:pPr marL="285750" indent="-285750">
              <a:buSzPts val="1100"/>
            </a:pPr>
            <a:endParaRPr lang="en-US" sz="1800" dirty="0"/>
          </a:p>
          <a:p>
            <a:pPr marL="285750" indent="-285750">
              <a:buSzPts val="1100"/>
            </a:pPr>
            <a:r>
              <a:rPr lang="en-US" sz="1800" dirty="0"/>
              <a:t>[Angry ,Disgusted, Fearful</a:t>
            </a:r>
          </a:p>
          <a:p>
            <a:pPr marL="285750" indent="-285750">
              <a:buSzPts val="1100"/>
            </a:pPr>
            <a:r>
              <a:rPr lang="en-US" sz="1800" dirty="0"/>
              <a:t>, Happy, Neutral , Sad, Surprised]</a:t>
            </a:r>
          </a:p>
          <a:p>
            <a:pPr marL="285750" indent="-285750">
              <a:buSzPts val="1100"/>
            </a:pPr>
            <a:endParaRPr lang="en-US" sz="1800" dirty="0"/>
          </a:p>
          <a:p>
            <a:pPr marL="285750" indent="-285750">
              <a:buSzPts val="1100"/>
            </a:pPr>
            <a:r>
              <a:rPr lang="en-US" sz="1800" dirty="0"/>
              <a:t>Each folder represent a class</a:t>
            </a:r>
          </a:p>
          <a:p>
            <a:pPr marL="285750" indent="-285750">
              <a:buSzPts val="1100"/>
            </a:pPr>
            <a:endParaRPr lang="en-US" sz="1800" dirty="0"/>
          </a:p>
          <a:p>
            <a:pPr marL="285750" indent="-285750">
              <a:buSzPts val="1100"/>
            </a:pPr>
            <a:r>
              <a:rPr lang="en-US" sz="1800" dirty="0"/>
              <a:t>So this problem is multi-class classification </a:t>
            </a:r>
          </a:p>
          <a:p>
            <a:pPr marL="285750" indent="-285750">
              <a:buSzPts val="1100"/>
            </a:pPr>
            <a:endParaRPr lang="en-US" sz="1800" dirty="0"/>
          </a:p>
          <a:p>
            <a:pPr marL="285750" indent="-285750">
              <a:buSzPts val="1100"/>
            </a:pPr>
            <a:r>
              <a:rPr lang="en-US" sz="1800" dirty="0"/>
              <a:t>The output layer will have 7 neurons and it will use SoftMax activation function</a:t>
            </a:r>
            <a:endParaRPr sz="1800" dirty="0"/>
          </a:p>
        </p:txBody>
      </p:sp>
      <p:grpSp>
        <p:nvGrpSpPr>
          <p:cNvPr id="471" name="Google Shape;471;p41"/>
          <p:cNvGrpSpPr/>
          <p:nvPr/>
        </p:nvGrpSpPr>
        <p:grpSpPr>
          <a:xfrm>
            <a:off x="7636040" y="1039661"/>
            <a:ext cx="3064275" cy="3064173"/>
            <a:chOff x="-414345" y="1353605"/>
            <a:chExt cx="764425" cy="764400"/>
          </a:xfrm>
        </p:grpSpPr>
        <p:sp>
          <p:nvSpPr>
            <p:cNvPr id="472" name="Google Shape;472;p41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41"/>
          <p:cNvSpPr/>
          <p:nvPr/>
        </p:nvSpPr>
        <p:spPr>
          <a:xfrm>
            <a:off x="7182475" y="4006189"/>
            <a:ext cx="1012850" cy="995649"/>
          </a:xfrm>
          <a:custGeom>
            <a:avLst/>
            <a:gdLst/>
            <a:ahLst/>
            <a:cxnLst/>
            <a:rect l="l" t="t" r="r" b="b"/>
            <a:pathLst>
              <a:path w="331" h="325" extrusionOk="0">
                <a:moveTo>
                  <a:pt x="103" y="289"/>
                </a:moveTo>
                <a:cubicBezTo>
                  <a:pt x="174" y="325"/>
                  <a:pt x="260" y="296"/>
                  <a:pt x="296" y="225"/>
                </a:cubicBezTo>
                <a:cubicBezTo>
                  <a:pt x="331" y="154"/>
                  <a:pt x="302" y="67"/>
                  <a:pt x="231" y="32"/>
                </a:cubicBezTo>
                <a:cubicBezTo>
                  <a:pt x="166" y="0"/>
                  <a:pt x="89" y="21"/>
                  <a:pt x="49" y="79"/>
                </a:cubicBezTo>
                <a:cubicBezTo>
                  <a:pt x="27" y="78"/>
                  <a:pt x="27" y="78"/>
                  <a:pt x="27" y="78"/>
                </a:cubicBezTo>
                <a:cubicBezTo>
                  <a:pt x="0" y="77"/>
                  <a:pt x="0" y="77"/>
                  <a:pt x="0" y="77"/>
                </a:cubicBezTo>
                <a:cubicBezTo>
                  <a:pt x="17" y="98"/>
                  <a:pt x="17" y="98"/>
                  <a:pt x="17" y="98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9" y="183"/>
                  <a:pt x="38" y="257"/>
                  <a:pt x="103" y="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5" name="Google Shape;475;p41"/>
          <p:cNvGrpSpPr/>
          <p:nvPr/>
        </p:nvGrpSpPr>
        <p:grpSpPr>
          <a:xfrm>
            <a:off x="7534033" y="4231523"/>
            <a:ext cx="309734" cy="544979"/>
            <a:chOff x="7540732" y="459678"/>
            <a:chExt cx="526669" cy="926677"/>
          </a:xfrm>
        </p:grpSpPr>
        <p:sp>
          <p:nvSpPr>
            <p:cNvPr id="476" name="Google Shape;476;p41"/>
            <p:cNvSpPr/>
            <p:nvPr/>
          </p:nvSpPr>
          <p:spPr>
            <a:xfrm>
              <a:off x="7540732" y="459678"/>
              <a:ext cx="526669" cy="643936"/>
            </a:xfrm>
            <a:custGeom>
              <a:avLst/>
              <a:gdLst/>
              <a:ahLst/>
              <a:cxnLst/>
              <a:rect l="l" t="t" r="r" b="b"/>
              <a:pathLst>
                <a:path w="114" h="140" extrusionOk="0">
                  <a:moveTo>
                    <a:pt x="57" y="140"/>
                  </a:moveTo>
                  <a:cubicBezTo>
                    <a:pt x="47" y="140"/>
                    <a:pt x="40" y="132"/>
                    <a:pt x="40" y="122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86"/>
                    <a:pt x="47" y="78"/>
                    <a:pt x="57" y="78"/>
                  </a:cubicBezTo>
                  <a:cubicBezTo>
                    <a:pt x="69" y="78"/>
                    <a:pt x="79" y="69"/>
                    <a:pt x="79" y="57"/>
                  </a:cubicBezTo>
                  <a:cubicBezTo>
                    <a:pt x="79" y="45"/>
                    <a:pt x="69" y="35"/>
                    <a:pt x="57" y="35"/>
                  </a:cubicBezTo>
                  <a:cubicBezTo>
                    <a:pt x="45" y="35"/>
                    <a:pt x="36" y="45"/>
                    <a:pt x="36" y="57"/>
                  </a:cubicBezTo>
                  <a:cubicBezTo>
                    <a:pt x="36" y="67"/>
                    <a:pt x="28" y="75"/>
                    <a:pt x="18" y="75"/>
                  </a:cubicBezTo>
                  <a:cubicBezTo>
                    <a:pt x="8" y="75"/>
                    <a:pt x="0" y="6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2"/>
                    <a:pt x="97" y="103"/>
                    <a:pt x="75" y="111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5" y="132"/>
                    <a:pt x="67" y="140"/>
                    <a:pt x="57" y="1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7721977" y="1173955"/>
              <a:ext cx="212400" cy="21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8" name="Google Shape;4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59990">
            <a:off x="6391218" y="3041818"/>
            <a:ext cx="1455700" cy="725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41"/>
          <p:cNvGrpSpPr/>
          <p:nvPr/>
        </p:nvGrpSpPr>
        <p:grpSpPr>
          <a:xfrm>
            <a:off x="6878906" y="463040"/>
            <a:ext cx="607259" cy="607239"/>
            <a:chOff x="-414345" y="1353605"/>
            <a:chExt cx="764425" cy="764400"/>
          </a:xfrm>
        </p:grpSpPr>
        <p:sp>
          <p:nvSpPr>
            <p:cNvPr id="480" name="Google Shape;480;p41"/>
            <p:cNvSpPr/>
            <p:nvPr/>
          </p:nvSpPr>
          <p:spPr>
            <a:xfrm rot="10800000">
              <a:off x="-414345" y="1353605"/>
              <a:ext cx="764425" cy="764400"/>
            </a:xfrm>
            <a:custGeom>
              <a:avLst/>
              <a:gdLst/>
              <a:ahLst/>
              <a:cxnLst/>
              <a:rect l="l" t="t" r="r" b="b"/>
              <a:pathLst>
                <a:path w="230" h="230" extrusionOk="0">
                  <a:moveTo>
                    <a:pt x="230" y="142"/>
                  </a:moveTo>
                  <a:cubicBezTo>
                    <a:pt x="230" y="89"/>
                    <a:pt x="230" y="89"/>
                    <a:pt x="230" y="89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08" y="81"/>
                    <a:pt x="205" y="74"/>
                    <a:pt x="201" y="67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78" y="15"/>
                    <a:pt x="178" y="15"/>
                    <a:pt x="178" y="15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57" y="26"/>
                    <a:pt x="149" y="22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22"/>
                    <a:pt x="74" y="26"/>
                    <a:pt x="67" y="29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5" y="74"/>
                    <a:pt x="22" y="81"/>
                    <a:pt x="2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49"/>
                    <a:pt x="25" y="157"/>
                    <a:pt x="29" y="164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53" y="215"/>
                    <a:pt x="53" y="215"/>
                    <a:pt x="53" y="215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74" y="205"/>
                    <a:pt x="81" y="208"/>
                    <a:pt x="89" y="21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9" y="208"/>
                    <a:pt x="157" y="205"/>
                    <a:pt x="164" y="201"/>
                  </a:cubicBezTo>
                  <a:cubicBezTo>
                    <a:pt x="178" y="215"/>
                    <a:pt x="178" y="215"/>
                    <a:pt x="178" y="215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5" y="157"/>
                    <a:pt x="208" y="149"/>
                    <a:pt x="210" y="142"/>
                  </a:cubicBezTo>
                  <a:lnTo>
                    <a:pt x="230" y="142"/>
                  </a:lnTo>
                  <a:close/>
                  <a:moveTo>
                    <a:pt x="115" y="192"/>
                  </a:moveTo>
                  <a:cubicBezTo>
                    <a:pt x="73" y="192"/>
                    <a:pt x="38" y="158"/>
                    <a:pt x="38" y="115"/>
                  </a:cubicBezTo>
                  <a:cubicBezTo>
                    <a:pt x="38" y="73"/>
                    <a:pt x="73" y="38"/>
                    <a:pt x="115" y="38"/>
                  </a:cubicBezTo>
                  <a:cubicBezTo>
                    <a:pt x="158" y="38"/>
                    <a:pt x="192" y="73"/>
                    <a:pt x="192" y="115"/>
                  </a:cubicBezTo>
                  <a:cubicBezTo>
                    <a:pt x="192" y="158"/>
                    <a:pt x="158" y="192"/>
                    <a:pt x="115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 rot="10800000">
              <a:off x="-263059" y="1505171"/>
              <a:ext cx="461700" cy="4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Upload problem </a:t>
            </a:r>
            <a:br>
              <a:rPr lang="en" dirty="0"/>
            </a:br>
            <a:endParaRPr dirty="0"/>
          </a:p>
        </p:txBody>
      </p:sp>
      <p:sp>
        <p:nvSpPr>
          <p:cNvPr id="463" name="Google Shape;463;p40"/>
          <p:cNvSpPr txBox="1">
            <a:spLocks noGrp="1"/>
          </p:cNvSpPr>
          <p:nvPr>
            <p:ph type="subTitle" idx="1"/>
          </p:nvPr>
        </p:nvSpPr>
        <p:spPr>
          <a:xfrm>
            <a:off x="746377" y="1603259"/>
            <a:ext cx="7335680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 is big and the saved model is also big to be loaded to git 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AD50F9-C9DA-2AD6-B76A-930C96BE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7" y="2203046"/>
            <a:ext cx="6496957" cy="1343212"/>
          </a:xfrm>
          <a:prstGeom prst="rect">
            <a:avLst/>
          </a:prstGeom>
        </p:spPr>
      </p:pic>
      <p:sp>
        <p:nvSpPr>
          <p:cNvPr id="4" name="Google Shape;463;p40">
            <a:extLst>
              <a:ext uri="{FF2B5EF4-FFF2-40B4-BE49-F238E27FC236}">
                <a16:creationId xmlns:a16="http://schemas.microsoft.com/office/drawing/2014/main" id="{277E62D9-D02E-CD34-E1DA-35998B7813EF}"/>
              </a:ext>
            </a:extLst>
          </p:cNvPr>
          <p:cNvSpPr txBox="1">
            <a:spLocks/>
          </p:cNvSpPr>
          <p:nvPr/>
        </p:nvSpPr>
        <p:spPr>
          <a:xfrm>
            <a:off x="746377" y="3646006"/>
            <a:ext cx="733568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800" dirty="0"/>
              <a:t>I uploaded only the notebook</a:t>
            </a:r>
          </a:p>
          <a:p>
            <a:pPr marL="0" indent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7081981"/>
      </p:ext>
    </p:extLst>
  </p:cSld>
  <p:clrMapOvr>
    <a:masterClrMapping/>
  </p:clrMapOvr>
</p:sld>
</file>

<file path=ppt/theme/theme1.xml><?xml version="1.0" encoding="utf-8"?>
<a:theme xmlns:a="http://schemas.openxmlformats.org/drawingml/2006/main" name="Decision-Making Models by Slidesgo">
  <a:themeElements>
    <a:clrScheme name="Simple Light">
      <a:dk1>
        <a:srgbClr val="023047"/>
      </a:dk1>
      <a:lt1>
        <a:srgbClr val="E5F3FF"/>
      </a:lt1>
      <a:dk2>
        <a:srgbClr val="CAE6FF"/>
      </a:dk2>
      <a:lt2>
        <a:srgbClr val="8ECAE6"/>
      </a:lt2>
      <a:accent1>
        <a:srgbClr val="219EB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30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130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Catamaran</vt:lpstr>
      <vt:lpstr>Nunito Light</vt:lpstr>
      <vt:lpstr>Calibri</vt:lpstr>
      <vt:lpstr>Ubuntu</vt:lpstr>
      <vt:lpstr>Arial</vt:lpstr>
      <vt:lpstr>Decision-Making Models by Slidesgo</vt:lpstr>
      <vt:lpstr>Emotion Detection Project</vt:lpstr>
      <vt:lpstr>Ahmed Elmostafa Ahmed</vt:lpstr>
      <vt:lpstr>Dataset  </vt:lpstr>
      <vt:lpstr>Data criteria </vt:lpstr>
      <vt:lpstr>Upload problem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Project</dc:title>
  <cp:lastModifiedBy>Ahmed Mostafa</cp:lastModifiedBy>
  <cp:revision>7</cp:revision>
  <dcterms:modified xsi:type="dcterms:W3CDTF">2024-04-28T14:58:40Z</dcterms:modified>
</cp:coreProperties>
</file>