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9" r:id="rId3"/>
    <p:sldId id="258" r:id="rId4"/>
    <p:sldId id="264" r:id="rId5"/>
    <p:sldId id="259" r:id="rId6"/>
    <p:sldId id="265" r:id="rId7"/>
    <p:sldId id="271" r:id="rId8"/>
    <p:sldId id="268" r:id="rId9"/>
    <p:sldId id="270" r:id="rId10"/>
    <p:sldId id="261" r:id="rId11"/>
    <p:sldId id="262" r:id="rId12"/>
    <p:sldId id="263" r:id="rId13"/>
    <p:sldId id="272" r:id="rId14"/>
    <p:sldId id="266" r:id="rId15"/>
    <p:sldId id="267" r:id="rId16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B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9E576-BC10-DA27-B42F-280DCA5F67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FB667-4029-E31D-985B-994F52CB9F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CAA5B-C412-4241-93A1-C2BD477D4CD3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68D3C-456A-F978-E3C8-F9B3756AA6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4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871D3-1E05-86A9-74F9-24B98F245B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4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4EE7A-78DC-4B3E-9B55-C64E39909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496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3F5A4-E36A-4F1D-8209-F2A9FCCCFEB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4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4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4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AAC8-092E-41A1-AAAC-CD4B185DD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409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0B36-6CC0-49CF-B150-B02F339EB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016EE-D01C-4C70-A3DB-B9BF5C7A2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88F6-7B6D-416E-95BA-218D07C1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17F1-02E5-4226-AB6A-B080008922CA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9AEB7-3015-4905-ADBE-C0D883A5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77FE6-8FE8-4F11-84D5-177D9AF1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7FA4-9EFC-4542-A216-741E1A21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9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B05D-A628-4685-8A25-C070E0A2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BDBB0-DDDB-41F7-9349-AEA6C05C3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BEA5-A826-4C49-8020-D11100A8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38013-D7A8-4424-B31F-D3A9206964B4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8BE3C-79DC-4785-B5BE-199264B4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9E204-3FB4-493F-A5E6-C24A0D63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7FA4-9EFC-4542-A216-741E1A21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3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D70AD-895C-42DD-B247-C00D90014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6B1CB-E1BE-405A-8C86-456AFC44A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A30BB-1EE6-40CF-AF0E-63073E10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7910-1A17-484E-9CA1-1CFB7631310B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5F079-1DDA-4608-A159-15E75A75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91CF7-1064-4D02-84A6-F103707A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7FA4-9EFC-4542-A216-741E1A21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1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4BC3-95E8-4D81-9C1B-FBB4AF9C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61A80-A888-456D-AA40-CB5941B89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6564-F908-4FBA-A051-422EE5FD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564C-8BFF-4E36-A83E-1561FB9D3F87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AC3A7-9B76-46C4-A681-2ACC486D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57B43-515C-4CAA-A862-3249F824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7FA4-9EFC-4542-A216-741E1A21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7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84D5-4992-4BEE-96F1-17B0DA9C5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5FF01-2F90-46E8-B4B4-2E266BABE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58E87-CE16-4F8B-AEC8-6D654E41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6BC1-04BF-48E9-A992-88CEF9197375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A73D8-5953-4797-A104-74D7F401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6F889-285F-4AB1-BD28-45FEAC62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7FA4-9EFC-4542-A216-741E1A21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7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6B19-242B-4415-8AD2-4C4EDF9A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CC07-2994-4695-9B1D-A5E2C52CA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0D361-A537-49E4-819A-9CA71C783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C01CD-7F50-4D0C-BFB3-70858112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9E19-1881-4699-8E8C-873B623FE6B4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6BE13-181B-4D6D-9E4F-39D89A94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271F8-CA1F-4336-8EC5-DF208003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7FA4-9EFC-4542-A216-741E1A21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624B-E31E-4150-B69C-5D3AAD64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52CA1-A452-45C8-A59A-A9807FC7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5D680-EEF8-4727-A73E-61B7AC5E5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E9494-2521-48C9-81D0-27BC9AA74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5C7D5-0FE2-452A-9187-458B0FD68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C3FF4-95AB-438B-A4BD-E1ACC5F0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D0423-2892-4BB7-97D8-4F2930370C87}" type="datetime1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0A757-721B-4976-82C6-2981EC11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333AF-1B75-4B10-A069-B437A0D3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7FA4-9EFC-4542-A216-741E1A21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88CA-5FAA-467C-BA6A-FE830F29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FE310-6B96-4543-890A-16C2F970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4809E-2FDA-4DAC-A5CD-486346BF6607}" type="datetime1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D05F8-2FE3-4433-9985-F1D1F3A7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5BA4A-61C7-4A21-842D-DAC46AC3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7FA4-9EFC-4542-A216-741E1A21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6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337A2-D4F3-41B6-A841-FD6D159B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6E8D-5133-4429-8870-859A0DF7737B}" type="datetime1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F99AD6-52F9-4A9A-921B-7145BD9A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074DA-B0C1-434F-8501-211ECEF3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7FA4-9EFC-4542-A216-741E1A21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5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1257-356F-42B7-BEFF-B59BE8F5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34DD7-0772-40A3-AF6F-D725E009F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57A35-858E-4C59-BF7A-53EE6820D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E850F-F0C7-49F0-A417-14F566E6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2E0B-8225-4136-B3A8-052DA3D787C1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28DF5-3C46-4E2B-B7F5-40003C9A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6CC42-BF2D-4EFB-9F97-0C8379F8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7FA4-9EFC-4542-A216-741E1A21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5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9F03-A969-4DB8-B97A-76B9DC1C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78952-9D85-4794-8EB5-994262980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58B85-910E-4199-99EF-F1C3C5440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C7CC1-06FC-4E8C-87F4-849D02E1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E387-4BCC-467D-8FC2-9928D1330A16}" type="datetime1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57C60-4861-4443-9CF7-ADC62611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6EBB5-8761-4B4A-A49E-1B286AEB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7FA4-9EFC-4542-A216-741E1A21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8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94D5C9-F3C4-485A-AB45-D8453E92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198B5-BA17-4FA9-AE41-D64199758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CA63D-A662-44E4-8D74-0FC2DFF75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D5CE3-959E-4492-A572-7456001854B8}" type="datetime1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BF4A8-5828-440C-8AE6-4DBB10352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41A0-310C-454E-A227-DB402B10C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77FA4-9EFC-4542-A216-741E1A21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9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DA404E-A1DF-4F44-BC9D-916D5EB257E6}"/>
              </a:ext>
            </a:extLst>
          </p:cNvPr>
          <p:cNvSpPr txBox="1"/>
          <p:nvPr/>
        </p:nvSpPr>
        <p:spPr>
          <a:xfrm>
            <a:off x="2771776" y="657225"/>
            <a:ext cx="778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Computer Studies, Hpa-An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312F2-A4DD-41F6-8494-B6E4C026A2D1}"/>
              </a:ext>
            </a:extLst>
          </p:cNvPr>
          <p:cNvSpPr txBox="1"/>
          <p:nvPr/>
        </p:nvSpPr>
        <p:spPr>
          <a:xfrm>
            <a:off x="962024" y="5114925"/>
            <a:ext cx="3556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II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Year (Computer Science)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6395-0A49-440C-B4F9-90063B1B31D0}"/>
              </a:ext>
            </a:extLst>
          </p:cNvPr>
          <p:cNvSpPr txBox="1"/>
          <p:nvPr/>
        </p:nvSpPr>
        <p:spPr>
          <a:xfrm>
            <a:off x="9067802" y="5114925"/>
            <a:ext cx="2495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8.10.2024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Daw Poe Ei Phyu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830A9-86E2-40B7-9C9F-CC2206CDB922}"/>
              </a:ext>
            </a:extLst>
          </p:cNvPr>
          <p:cNvSpPr txBox="1"/>
          <p:nvPr/>
        </p:nvSpPr>
        <p:spPr>
          <a:xfrm>
            <a:off x="0" y="276900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KIDS’ </a:t>
            </a: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A84AA5-A7CF-4F55-954F-37B293998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" y="220296"/>
            <a:ext cx="1520190" cy="152019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041644-A90C-F91D-7A37-A3EA1BCA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7FA4-9EFC-4542-A216-741E1A218A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66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1">
            <a:extLst>
              <a:ext uri="{FF2B5EF4-FFF2-40B4-BE49-F238E27FC236}">
                <a16:creationId xmlns:a16="http://schemas.microsoft.com/office/drawing/2014/main" id="{D690C013-3862-4D15-97E5-163EF1334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333" y="496110"/>
            <a:ext cx="13944927" cy="357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4F51C4-CBD0-4647-9B4F-A21D07924F3D}"/>
              </a:ext>
            </a:extLst>
          </p:cNvPr>
          <p:cNvSpPr txBox="1"/>
          <p:nvPr/>
        </p:nvSpPr>
        <p:spPr>
          <a:xfrm>
            <a:off x="-426" y="126458"/>
            <a:ext cx="534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Flow Chart For Admin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D903BFD9-C949-1F24-C26C-FFFB83F7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7FA4-9EFC-4542-A216-741E1A218A10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264CEA-384F-997D-4770-DED80A81C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" t="3501"/>
          <a:stretch/>
        </p:blipFill>
        <p:spPr>
          <a:xfrm>
            <a:off x="2503055" y="674345"/>
            <a:ext cx="6761018" cy="618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1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BADAF0-E67D-41A7-B958-6ED7C189838A}"/>
              </a:ext>
            </a:extLst>
          </p:cNvPr>
          <p:cNvSpPr txBox="1"/>
          <p:nvPr/>
        </p:nvSpPr>
        <p:spPr>
          <a:xfrm>
            <a:off x="277856" y="27766"/>
            <a:ext cx="775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Implementations For User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D0E4F6-2862-46FE-A942-3939CFD71553}"/>
              </a:ext>
            </a:extLst>
          </p:cNvPr>
          <p:cNvSpPr txBox="1"/>
          <p:nvPr/>
        </p:nvSpPr>
        <p:spPr>
          <a:xfrm>
            <a:off x="1016006" y="646331"/>
            <a:ext cx="3457575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Signup Page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Level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Level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 Level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Page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Page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 Page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A2557-959D-FFC7-9D97-060AB23F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7FA4-9EFC-4542-A216-741E1A218A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4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00D677-39EF-4609-876B-433B3C07250A}"/>
              </a:ext>
            </a:extLst>
          </p:cNvPr>
          <p:cNvSpPr txBox="1"/>
          <p:nvPr/>
        </p:nvSpPr>
        <p:spPr>
          <a:xfrm>
            <a:off x="809625" y="295275"/>
            <a:ext cx="7353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Implementations For Admin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EAC038-2DCA-418C-8CE2-19AA315AFB14}"/>
              </a:ext>
            </a:extLst>
          </p:cNvPr>
          <p:cNvSpPr txBox="1"/>
          <p:nvPr/>
        </p:nvSpPr>
        <p:spPr>
          <a:xfrm>
            <a:off x="1169895" y="1304025"/>
            <a:ext cx="379095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 Board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 All  User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 All Question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Edit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Questions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Questions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886F7-DF7A-4BD4-F9D3-3BCDBFD4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7FA4-9EFC-4542-A216-741E1A218A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67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747A7-6933-7744-E6D6-E146BFE0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7FA4-9EFC-4542-A216-741E1A218A10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212CEB-F54E-EE19-4F4E-EE60C215E129}"/>
              </a:ext>
            </a:extLst>
          </p:cNvPr>
          <p:cNvSpPr txBox="1"/>
          <p:nvPr/>
        </p:nvSpPr>
        <p:spPr>
          <a:xfrm>
            <a:off x="1071283" y="501650"/>
            <a:ext cx="293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82F9B-79D3-BD74-4358-44CA7E4A42BC}"/>
              </a:ext>
            </a:extLst>
          </p:cNvPr>
          <p:cNvSpPr txBox="1"/>
          <p:nvPr/>
        </p:nvSpPr>
        <p:spPr>
          <a:xfrm>
            <a:off x="1071283" y="1732927"/>
            <a:ext cx="90588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aim to add more quizzes with a wider variety of questions across different subjects and difficulty levels to cater to diverse interests.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safe space for kids to discuss quiz topics or study together.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User-Generated Content: Allow users to create and submit their quizzes.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 seasonal or holiday themes (e.g., Halloween, Christmas) to keep the content lively. Create different themes for specific subjects (e.g., a space theme for science quizzes).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727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283F0D-BC1A-476E-A449-A7407FDE61FA}"/>
              </a:ext>
            </a:extLst>
          </p:cNvPr>
          <p:cNvSpPr txBox="1"/>
          <p:nvPr/>
        </p:nvSpPr>
        <p:spPr>
          <a:xfrm>
            <a:off x="919162" y="323850"/>
            <a:ext cx="5324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E763E-5D16-4696-8611-2027DC40021C}"/>
              </a:ext>
            </a:extLst>
          </p:cNvPr>
          <p:cNvSpPr txBox="1"/>
          <p:nvPr/>
        </p:nvSpPr>
        <p:spPr>
          <a:xfrm>
            <a:off x="919162" y="1086212"/>
            <a:ext cx="1065847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Kids’ Quiz Zone Project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significantly improved the learning experience for children by offering a user-friendly platform for engaging and educational quizzes.</a:t>
            </a:r>
            <a:endParaRPr lang="my-MM" sz="2200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Kids’ Quiz Zone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plays a vital role in enhancing children's knowledge and cognitive skills through a wide variety of quizzes tailored to different levels—Basic, Intermediate, and Advanced.</a:t>
            </a:r>
            <a:endParaRPr lang="my-MM" sz="2200" dirty="0">
              <a:latin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Kids’ Quiz Zone Project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been a valuable addition to the educational space, promoting interactive learning, supporting administrators in managing quizzes efficiently, and making the process enjoyable and accessible for young learners.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AD45F-2E78-258A-1035-A107A805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7FA4-9EFC-4542-A216-741E1A218A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19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589ABA-15C7-01AA-50A0-EBA9E260F74D}"/>
              </a:ext>
            </a:extLst>
          </p:cNvPr>
          <p:cNvSpPr txBox="1"/>
          <p:nvPr/>
        </p:nvSpPr>
        <p:spPr>
          <a:xfrm>
            <a:off x="1" y="2291789"/>
            <a:ext cx="12191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 And Attention!</a:t>
            </a:r>
          </a:p>
          <a:p>
            <a:pPr algn="ctr"/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KIDS’ </a:t>
            </a:r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B66F3-C4C0-7F55-9045-92315A80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7FA4-9EFC-4542-A216-741E1A218A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AD963-56D9-D80B-2AFE-8D143741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7FA4-9EFC-4542-A216-741E1A218A10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828F1-AFF0-4CC4-04BE-47645A14319D}"/>
              </a:ext>
            </a:extLst>
          </p:cNvPr>
          <p:cNvSpPr txBox="1"/>
          <p:nvPr/>
        </p:nvSpPr>
        <p:spPr>
          <a:xfrm>
            <a:off x="753035" y="353152"/>
            <a:ext cx="2559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0F3C0-3E08-CD1D-6E8C-58AD796D5BDB}"/>
              </a:ext>
            </a:extLst>
          </p:cNvPr>
          <p:cNvSpPr txBox="1"/>
          <p:nvPr/>
        </p:nvSpPr>
        <p:spPr>
          <a:xfrm>
            <a:off x="753035" y="1214787"/>
            <a:ext cx="404308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List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Flow Chat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Implementation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3FBC9F-79F3-4AF3-88BB-EECEAAAA3FED}"/>
              </a:ext>
            </a:extLst>
          </p:cNvPr>
          <p:cNvSpPr txBox="1"/>
          <p:nvPr/>
        </p:nvSpPr>
        <p:spPr>
          <a:xfrm>
            <a:off x="923925" y="285750"/>
            <a:ext cx="3171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List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618A08-7253-45DD-BA0F-7705743C7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95257"/>
              </p:ext>
            </p:extLst>
          </p:nvPr>
        </p:nvGraphicFramePr>
        <p:xfrm>
          <a:off x="2032000" y="1389380"/>
          <a:ext cx="8127999" cy="499237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429365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206223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81829361"/>
                    </a:ext>
                  </a:extLst>
                </a:gridCol>
              </a:tblGrid>
              <a:tr h="46799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Roll-No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327343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 Moe Htet Oo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2223CS-126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188403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 Shin Thant Aung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2223CS-135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95242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 Thar 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2223CS-18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31944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 Kaung Sike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2223CS-43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2515877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 Lin Sat Oo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2223CS-45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9403666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 Kyaw Zin Thet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2223CS-56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85059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 Kay Thi Khaing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1920CS-165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940516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 Kyal Sin Win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2223CS-110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572572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 Thi Thi Nwe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2223CS-123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74889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 Wine Wine Pyae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2223CS-95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469495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9C6E6-FC3C-84CA-C054-45399E92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7FA4-9EFC-4542-A216-741E1A218A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8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A6DF3A-0CEA-4949-A10E-E700F20D8E41}"/>
              </a:ext>
            </a:extLst>
          </p:cNvPr>
          <p:cNvSpPr txBox="1"/>
          <p:nvPr/>
        </p:nvSpPr>
        <p:spPr>
          <a:xfrm>
            <a:off x="374078" y="272410"/>
            <a:ext cx="300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D9531-7309-4A33-8769-3403CF03924E}"/>
              </a:ext>
            </a:extLst>
          </p:cNvPr>
          <p:cNvSpPr txBox="1"/>
          <p:nvPr/>
        </p:nvSpPr>
        <p:spPr>
          <a:xfrm>
            <a:off x="598877" y="1223541"/>
            <a:ext cx="10180899" cy="409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quiz website offers an engaging platform for users to test their knowledge across a variety of subjects.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user-friendly interface and a diverse range of quizzes, participants can challenge themselves and enhance their learning experience.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site features real-time feedback, performance tracking, and the option to compete with friends or others worldwide.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Whether for education or entertainment, our quizzes aim to foster curiosity and      knowledge retention in a fun, interactive environment.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EC7AE-3748-B7AE-8A71-257A11FF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7FA4-9EFC-4542-A216-741E1A218A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8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1BC4B4-9397-4AC0-8C3C-96C48155BE38}"/>
              </a:ext>
            </a:extLst>
          </p:cNvPr>
          <p:cNvSpPr txBox="1"/>
          <p:nvPr/>
        </p:nvSpPr>
        <p:spPr>
          <a:xfrm>
            <a:off x="402526" y="207862"/>
            <a:ext cx="331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78D34-52CE-4241-987F-0A953B3320D7}"/>
              </a:ext>
            </a:extLst>
          </p:cNvPr>
          <p:cNvSpPr txBox="1"/>
          <p:nvPr/>
        </p:nvSpPr>
        <p:spPr>
          <a:xfrm>
            <a:off x="602519" y="1199575"/>
            <a:ext cx="10986962" cy="307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is creating a Quiz project system.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have designed this website with the purpose of allowing the students to give quizzes</a:t>
            </a:r>
            <a:r>
              <a:rPr lang="my-MM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view their results.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Students are provided the flexibility to choose among different types of aptitude.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software is used on the basis of the Questions asked to the user that belongs to the menu    topics.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1DFC3-C175-4A07-8A33-5505D0E3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7FA4-9EFC-4542-A216-741E1A218A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3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9313D4-7082-4FC0-A0B1-7F4AA0774132}"/>
              </a:ext>
            </a:extLst>
          </p:cNvPr>
          <p:cNvSpPr txBox="1"/>
          <p:nvPr/>
        </p:nvSpPr>
        <p:spPr>
          <a:xfrm>
            <a:off x="821802" y="1400695"/>
            <a:ext cx="10531998" cy="4728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learning, we offer fun quizzes that help users explore new subjects.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children's knowledge and thinking skills through educational questions and</a:t>
            </a:r>
          </a:p>
          <a:p>
            <a:pPr algn="just">
              <a:lnSpc>
                <a:spcPct val="2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 variety of knowledge.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children's skills in math, English, and general knowledge, fostering problem-solving, language proficiency, and a broader understanding of the world.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promote knowledge retention, we help users remember what they learn through</a:t>
            </a:r>
          </a:p>
          <a:p>
            <a:pPr algn="just">
              <a:lnSpc>
                <a:spcPct val="2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regular quizzes.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9DD637-AC4D-42D0-BD7B-76EB6993BFB3}"/>
              </a:ext>
            </a:extLst>
          </p:cNvPr>
          <p:cNvSpPr txBox="1"/>
          <p:nvPr/>
        </p:nvSpPr>
        <p:spPr>
          <a:xfrm>
            <a:off x="904875" y="543432"/>
            <a:ext cx="263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86AE9-25C6-F0B1-B55A-B9A35B86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7FA4-9EFC-4542-A216-741E1A218A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F7EEA99-FAA2-5701-2425-97BE761E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8667C80-2502-24F0-5D67-64632EFBC9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</a:t>
            </a:r>
          </a:p>
          <a:p>
            <a:pPr marL="0" indent="0">
              <a:buNone/>
            </a:pPr>
            <a:endParaRPr lang="en-US" dirty="0"/>
          </a:p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Pyidaungsu" panose="020B0502040204020203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Any Web Browser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Pyidaungsu" panose="020B0502040204020203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Eclipse, Java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Pyidaungsu" panose="020B0502040204020203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Apache Tomcat Server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Pyidaungsu" panose="020B0502040204020203" pitchFamily="34" charset="0"/>
                <a:ea typeface="Calibri" panose="020F0502020204030204" pitchFamily="34" charset="0"/>
              </a:rPr>
              <a:t>MySQL Workbench 8.0 CE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D002633-3BB5-2CF3-BDA1-25AD78B32D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</a:t>
            </a:r>
          </a:p>
          <a:p>
            <a:pPr marL="0" indent="0">
              <a:buNone/>
            </a:pPr>
            <a:endParaRPr lang="en-US" dirty="0"/>
          </a:p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Pyidaungsu" panose="020B0502040204020203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Laptop Core </a:t>
            </a:r>
            <a:r>
              <a:rPr lang="en-US" sz="1800" dirty="0" err="1">
                <a:effectLst/>
                <a:latin typeface="Pyidaungsu" panose="020B0502040204020203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i5-1400H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 marR="0" lv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Pyidaungsu" panose="020B0502040204020203" pitchFamily="34" charset="0"/>
                <a:ea typeface="Calibri" panose="020F0502020204030204" pitchFamily="34" charset="0"/>
                <a:cs typeface="Myanmar Text" panose="020B0502040204020203" pitchFamily="34" charset="0"/>
              </a:rPr>
              <a:t>16.0 GB (RAM)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yanmar Tex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Pyidaungsu" panose="020B0502040204020203" pitchFamily="34" charset="0"/>
                <a:ea typeface="Calibri" panose="020F0502020204030204" pitchFamily="34" charset="0"/>
              </a:rPr>
              <a:t>64-bit Operating System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23E73-3F52-7A93-41CF-734D533E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7FA4-9EFC-4542-A216-741E1A218A10}" type="slidenum">
              <a:rPr lang="en-US" smtClean="0"/>
              <a:t>7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88BF78-2991-0DE9-7DCE-24DB7F130341}"/>
              </a:ext>
            </a:extLst>
          </p:cNvPr>
          <p:cNvCxnSpPr>
            <a:cxnSpLocks/>
          </p:cNvCxnSpPr>
          <p:nvPr/>
        </p:nvCxnSpPr>
        <p:spPr>
          <a:xfrm>
            <a:off x="6019800" y="1825625"/>
            <a:ext cx="0" cy="4258516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57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4A04CD63-76FC-D74E-9E26-BDDE629FD128}"/>
              </a:ext>
            </a:extLst>
          </p:cNvPr>
          <p:cNvSpPr txBox="1"/>
          <p:nvPr/>
        </p:nvSpPr>
        <p:spPr>
          <a:xfrm>
            <a:off x="86633" y="-19598"/>
            <a:ext cx="7933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Flow Chat For Guest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D3D6C-C406-FD5E-9EC6-C34D0485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7FA4-9EFC-4542-A216-741E1A218A10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A5786-C6C2-0C04-4326-B238BD0C1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" t="1990" r="2527" b="1990"/>
          <a:stretch/>
        </p:blipFill>
        <p:spPr>
          <a:xfrm>
            <a:off x="2698376" y="642189"/>
            <a:ext cx="6475455" cy="601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0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B0CCA-5B20-297D-552C-BD326AC3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7FA4-9EFC-4542-A216-741E1A218A10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519446-1020-30BC-EB99-B4F887075448}"/>
              </a:ext>
            </a:extLst>
          </p:cNvPr>
          <p:cNvSpPr txBox="1"/>
          <p:nvPr/>
        </p:nvSpPr>
        <p:spPr>
          <a:xfrm>
            <a:off x="336020" y="235137"/>
            <a:ext cx="4509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Flow Chat For User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FFD003-2446-9141-FEF9-56EAF89E5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" t="1990" r="1949" b="1990"/>
          <a:stretch/>
        </p:blipFill>
        <p:spPr>
          <a:xfrm>
            <a:off x="5029200" y="0"/>
            <a:ext cx="5988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3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</TotalTime>
  <Words>651</Words>
  <Application>Microsoft Office PowerPoint</Application>
  <PresentationFormat>Widescreen</PresentationFormat>
  <Paragraphs>156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Pyidaungsu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Requirement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Shinn Thant Aung</cp:lastModifiedBy>
  <cp:revision>78</cp:revision>
  <dcterms:created xsi:type="dcterms:W3CDTF">2024-09-21T15:57:01Z</dcterms:created>
  <dcterms:modified xsi:type="dcterms:W3CDTF">2024-10-08T02:19:43Z</dcterms:modified>
</cp:coreProperties>
</file>