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sldIdLst>
    <p:sldId id="256" r:id="rId5"/>
    <p:sldId id="257" r:id="rId6"/>
    <p:sldId id="261" r:id="rId7"/>
    <p:sldId id="267" r:id="rId8"/>
    <p:sldId id="268" r:id="rId9"/>
    <p:sldId id="259" r:id="rId10"/>
    <p:sldId id="260" r:id="rId11"/>
    <p:sldId id="265" r:id="rId12"/>
    <p:sldId id="266" r:id="rId13"/>
    <p:sldId id="269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04E07-D31B-47B0-89B0-4CCE121667AC}" v="456" dt="2022-12-08T02:08:44.442"/>
    <p1510:client id="{2045EB15-B75D-4B6D-9C23-3111121E3790}" v="1" dt="2023-01-26T01:17:50.109"/>
    <p1510:client id="{20B72F70-9129-440F-A942-350AFEFD6583}" v="12" dt="2022-12-20T01:28:29.384"/>
    <p1510:client id="{670602F3-8566-4010-9799-D35F76BBC211}" v="194" dt="2022-11-17T02:59:27.787"/>
    <p1510:client id="{7D1896FC-1C46-4608-8DB6-8AB740CCDBC4}" v="33" dt="2023-01-26T03:01:10.884"/>
    <p1510:client id="{9EA43FD0-D387-4FFB-930C-1289446D4762}" v="388" dt="2022-12-08T02:22:47.718"/>
    <p1510:client id="{A4413834-A46F-4EA4-8FFB-43A9619374F7}" v="1270" dt="2022-11-17T02:39:46.309"/>
    <p1510:client id="{A9BA2BFB-6BFC-4470-A0B4-0B71FC9862A3}" v="1756" dt="2023-01-26T02:57:54.284"/>
    <p1510:client id="{E796117C-328E-489D-B024-EDAAA41AAA7F}" v="26" dt="2023-01-25T14:13:2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モー ティッタンダー" userId="S::20c1080016mt@edu.tech.ac.jp::c8852548-1756-4ed0-9a35-bd3e94289966" providerId="AD" clId="Web-{670602F3-8566-4010-9799-D35F76BBC211}"/>
    <pc:docChg chg="modSld">
      <pc:chgData name="モー ティッタンダー" userId="S::20c1080016mt@edu.tech.ac.jp::c8852548-1756-4ed0-9a35-bd3e94289966" providerId="AD" clId="Web-{670602F3-8566-4010-9799-D35F76BBC211}" dt="2022-11-17T02:56:44.597" v="116" actId="20577"/>
      <pc:docMkLst>
        <pc:docMk/>
      </pc:docMkLst>
      <pc:sldChg chg="addSp modSp">
        <pc:chgData name="モー ティッタンダー" userId="S::20c1080016mt@edu.tech.ac.jp::c8852548-1756-4ed0-9a35-bd3e94289966" providerId="AD" clId="Web-{670602F3-8566-4010-9799-D35F76BBC211}" dt="2022-11-17T02:56:44.597" v="116" actId="20577"/>
        <pc:sldMkLst>
          <pc:docMk/>
          <pc:sldMk cId="4127162566" sldId="259"/>
        </pc:sldMkLst>
        <pc:spChg chg="add mod">
          <ac:chgData name="モー ティッタンダー" userId="S::20c1080016mt@edu.tech.ac.jp::c8852548-1756-4ed0-9a35-bd3e94289966" providerId="AD" clId="Web-{670602F3-8566-4010-9799-D35F76BBC211}" dt="2022-11-17T02:56:44.597" v="116" actId="20577"/>
          <ac:spMkLst>
            <pc:docMk/>
            <pc:sldMk cId="4127162566" sldId="259"/>
            <ac:spMk id="4" creationId="{04B66EF2-ADFA-FAC4-00AA-C69E0509A0A6}"/>
          </ac:spMkLst>
        </pc:spChg>
      </pc:sldChg>
    </pc:docChg>
  </pc:docChgLst>
  <pc:docChgLst>
    <pc:chgData name="モー ティッタンダー" userId="S::20c1080016mt@edu.tech.ac.jp::c8852548-1756-4ed0-9a35-bd3e94289966" providerId="AD" clId="Web-{9EA43FD0-D387-4FFB-930C-1289446D4762}"/>
    <pc:docChg chg="modSld">
      <pc:chgData name="モー ティッタンダー" userId="S::20c1080016mt@edu.tech.ac.jp::c8852548-1756-4ed0-9a35-bd3e94289966" providerId="AD" clId="Web-{9EA43FD0-D387-4FFB-930C-1289446D4762}" dt="2022-12-08T02:22:47.718" v="229"/>
      <pc:docMkLst>
        <pc:docMk/>
      </pc:docMkLst>
      <pc:sldChg chg="addSp delSp modSp">
        <pc:chgData name="モー ティッタンダー" userId="S::20c1080016mt@edu.tech.ac.jp::c8852548-1756-4ed0-9a35-bd3e94289966" providerId="AD" clId="Web-{9EA43FD0-D387-4FFB-930C-1289446D4762}" dt="2022-12-08T02:22:47.718" v="229"/>
        <pc:sldMkLst>
          <pc:docMk/>
          <pc:sldMk cId="1182046112" sldId="262"/>
        </pc:sldMkLst>
        <pc:spChg chg="add mod">
          <ac:chgData name="モー ティッタンダー" userId="S::20c1080016mt@edu.tech.ac.jp::c8852548-1756-4ed0-9a35-bd3e94289966" providerId="AD" clId="Web-{9EA43FD0-D387-4FFB-930C-1289446D4762}" dt="2022-12-08T02:13:30.745" v="48" actId="20577"/>
          <ac:spMkLst>
            <pc:docMk/>
            <pc:sldMk cId="1182046112" sldId="262"/>
            <ac:spMk id="4" creationId="{8F753498-D23C-B3DF-9E0A-9E15C346E02D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5:21.734" v="92" actId="1076"/>
          <ac:spMkLst>
            <pc:docMk/>
            <pc:sldMk cId="1182046112" sldId="262"/>
            <ac:spMk id="5" creationId="{5C2181EF-4A8E-4754-F05A-CC3668C6E466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5:17.187" v="91" actId="20577"/>
          <ac:spMkLst>
            <pc:docMk/>
            <pc:sldMk cId="1182046112" sldId="262"/>
            <ac:spMk id="7" creationId="{E4E242A8-DCCD-6AC2-889B-B4087B790A31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6:07.532" v="121" actId="20577"/>
          <ac:spMkLst>
            <pc:docMk/>
            <pc:sldMk cId="1182046112" sldId="262"/>
            <ac:spMk id="10" creationId="{22B0CD89-3E7A-E1FD-ABCD-514CFD98127A}"/>
          </ac:spMkLst>
        </pc:spChg>
        <pc:spChg chg="mod">
          <ac:chgData name="モー ティッタンダー" userId="S::20c1080016mt@edu.tech.ac.jp::c8852548-1756-4ed0-9a35-bd3e94289966" providerId="AD" clId="Web-{9EA43FD0-D387-4FFB-930C-1289446D4762}" dt="2022-12-08T02:18:11.193" v="150" actId="14100"/>
          <ac:spMkLst>
            <pc:docMk/>
            <pc:sldMk cId="1182046112" sldId="262"/>
            <ac:spMk id="19" creationId="{EC69BA05-F490-7B8B-9A41-6AF6F1FC4DFC}"/>
          </ac:spMkLst>
        </pc:spChg>
        <pc:spChg chg="mod">
          <ac:chgData name="モー ティッタンダー" userId="S::20c1080016mt@edu.tech.ac.jp::c8852548-1756-4ed0-9a35-bd3e94289966" providerId="AD" clId="Web-{9EA43FD0-D387-4FFB-930C-1289446D4762}" dt="2022-12-08T02:18:18.912" v="152" actId="14100"/>
          <ac:spMkLst>
            <pc:docMk/>
            <pc:sldMk cId="1182046112" sldId="262"/>
            <ac:spMk id="20" creationId="{C9919172-C54E-1AA8-43DB-7426C1487E44}"/>
          </ac:spMkLst>
        </pc:spChg>
        <pc:spChg chg="del">
          <ac:chgData name="モー ティッタンダー" userId="S::20c1080016mt@edu.tech.ac.jp::c8852548-1756-4ed0-9a35-bd3e94289966" providerId="AD" clId="Web-{9EA43FD0-D387-4FFB-930C-1289446D4762}" dt="2022-12-08T02:19:50.384" v="166"/>
          <ac:spMkLst>
            <pc:docMk/>
            <pc:sldMk cId="1182046112" sldId="262"/>
            <ac:spMk id="22" creationId="{B8EF95F4-EF34-EA78-FAA9-93316BC6D1E2}"/>
          </ac:spMkLst>
        </pc:spChg>
        <pc:spChg chg="mod">
          <ac:chgData name="モー ティッタンダー" userId="S::20c1080016mt@edu.tech.ac.jp::c8852548-1756-4ed0-9a35-bd3e94289966" providerId="AD" clId="Web-{9EA43FD0-D387-4FFB-930C-1289446D4762}" dt="2022-12-08T02:18:23.334" v="154" actId="1076"/>
          <ac:spMkLst>
            <pc:docMk/>
            <pc:sldMk cId="1182046112" sldId="262"/>
            <ac:spMk id="27" creationId="{8082F870-7045-0D1A-FF93-79FE76F669AD}"/>
          </ac:spMkLst>
        </pc:spChg>
        <pc:spChg chg="mod">
          <ac:chgData name="モー ティッタンダー" userId="S::20c1080016mt@edu.tech.ac.jp::c8852548-1756-4ed0-9a35-bd3e94289966" providerId="AD" clId="Web-{9EA43FD0-D387-4FFB-930C-1289446D4762}" dt="2022-12-08T02:21:42.544" v="220" actId="14100"/>
          <ac:spMkLst>
            <pc:docMk/>
            <pc:sldMk cId="1182046112" sldId="262"/>
            <ac:spMk id="36" creationId="{072B91DB-E01F-3B8D-2A5B-08BA2176D16B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7:27.910" v="136" actId="20577"/>
          <ac:spMkLst>
            <pc:docMk/>
            <pc:sldMk cId="1182046112" sldId="262"/>
            <ac:spMk id="39" creationId="{05EE30ED-4993-5F88-67DD-8A995FA316B8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8:26.100" v="155" actId="1076"/>
          <ac:spMkLst>
            <pc:docMk/>
            <pc:sldMk cId="1182046112" sldId="262"/>
            <ac:spMk id="40" creationId="{579D6C6F-CA10-5894-FE2D-63D0EE6D2CD3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8:51.538" v="159" actId="20577"/>
          <ac:spMkLst>
            <pc:docMk/>
            <pc:sldMk cId="1182046112" sldId="262"/>
            <ac:spMk id="41" creationId="{59009FFF-D242-CDF0-00EB-E76BC87F1BA8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9:01.351" v="162" actId="20577"/>
          <ac:spMkLst>
            <pc:docMk/>
            <pc:sldMk cId="1182046112" sldId="262"/>
            <ac:spMk id="42" creationId="{3A26FABA-099B-FA4B-9582-217701015C2B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19:19.367" v="165" actId="20577"/>
          <ac:spMkLst>
            <pc:docMk/>
            <pc:sldMk cId="1182046112" sldId="262"/>
            <ac:spMk id="43" creationId="{153D4025-D081-FDEA-400F-A08B00271BE6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20:22.479" v="179" actId="20577"/>
          <ac:spMkLst>
            <pc:docMk/>
            <pc:sldMk cId="1182046112" sldId="262"/>
            <ac:spMk id="44" creationId="{9789AB12-5E80-309E-FE09-999E010D92D7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20:44.026" v="194" actId="20577"/>
          <ac:spMkLst>
            <pc:docMk/>
            <pc:sldMk cId="1182046112" sldId="262"/>
            <ac:spMk id="45" creationId="{F9443D4D-44FE-C6AD-DFC1-A25EEDDC9DFA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21:21.153" v="215" actId="20577"/>
          <ac:spMkLst>
            <pc:docMk/>
            <pc:sldMk cId="1182046112" sldId="262"/>
            <ac:spMk id="46" creationId="{E89987FA-36DA-9483-CB08-35EADA88E6D7}"/>
          </ac:spMkLst>
        </pc:spChg>
        <pc:spChg chg="add mod">
          <ac:chgData name="モー ティッタンダー" userId="S::20c1080016mt@edu.tech.ac.jp::c8852548-1756-4ed0-9a35-bd3e94289966" providerId="AD" clId="Web-{9EA43FD0-D387-4FFB-930C-1289446D4762}" dt="2022-12-08T02:21:31.575" v="219" actId="20577"/>
          <ac:spMkLst>
            <pc:docMk/>
            <pc:sldMk cId="1182046112" sldId="262"/>
            <ac:spMk id="47" creationId="{A8C02255-51AE-2A25-90DB-BEEA57542522}"/>
          </ac:spMkLst>
        </pc:spChg>
        <pc:grpChg chg="add">
          <ac:chgData name="モー ティッタンダー" userId="S::20c1080016mt@edu.tech.ac.jp::c8852548-1756-4ed0-9a35-bd3e94289966" providerId="AD" clId="Web-{9EA43FD0-D387-4FFB-930C-1289446D4762}" dt="2022-12-08T02:22:03.311" v="221"/>
          <ac:grpSpMkLst>
            <pc:docMk/>
            <pc:sldMk cId="1182046112" sldId="262"/>
            <ac:grpSpMk id="48" creationId="{4BA5F233-853D-9BE2-9FDA-D904B11A5393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07.826" v="222"/>
          <ac:grpSpMkLst>
            <pc:docMk/>
            <pc:sldMk cId="1182046112" sldId="262"/>
            <ac:grpSpMk id="49" creationId="{7917425E-6BA4-907D-CA01-D10FD136CD30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12.436" v="223"/>
          <ac:grpSpMkLst>
            <pc:docMk/>
            <pc:sldMk cId="1182046112" sldId="262"/>
            <ac:grpSpMk id="50" creationId="{9EA0166C-26F4-C947-D314-CBE62EC8DC56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16.295" v="224"/>
          <ac:grpSpMkLst>
            <pc:docMk/>
            <pc:sldMk cId="1182046112" sldId="262"/>
            <ac:grpSpMk id="51" creationId="{D2BF44FE-ABE8-CE20-E39D-D5CDD7AC0949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21.514" v="225"/>
          <ac:grpSpMkLst>
            <pc:docMk/>
            <pc:sldMk cId="1182046112" sldId="262"/>
            <ac:grpSpMk id="52" creationId="{B0D069A6-1257-489E-94ED-88C0A8BCA9FB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28.015" v="226"/>
          <ac:grpSpMkLst>
            <pc:docMk/>
            <pc:sldMk cId="1182046112" sldId="262"/>
            <ac:grpSpMk id="53" creationId="{509876E5-5005-CF66-36E8-519F78CB30BB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37.124" v="227"/>
          <ac:grpSpMkLst>
            <pc:docMk/>
            <pc:sldMk cId="1182046112" sldId="262"/>
            <ac:grpSpMk id="54" creationId="{1500F9BF-2D7C-2275-B750-E24616DBFD50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42.749" v="228"/>
          <ac:grpSpMkLst>
            <pc:docMk/>
            <pc:sldMk cId="1182046112" sldId="262"/>
            <ac:grpSpMk id="55" creationId="{903734A2-32E8-67FF-1732-ED00AEF82210}"/>
          </ac:grpSpMkLst>
        </pc:grpChg>
        <pc:grpChg chg="add">
          <ac:chgData name="モー ティッタンダー" userId="S::20c1080016mt@edu.tech.ac.jp::c8852548-1756-4ed0-9a35-bd3e94289966" providerId="AD" clId="Web-{9EA43FD0-D387-4FFB-930C-1289446D4762}" dt="2022-12-08T02:22:47.718" v="229"/>
          <ac:grpSpMkLst>
            <pc:docMk/>
            <pc:sldMk cId="1182046112" sldId="262"/>
            <ac:grpSpMk id="56" creationId="{D69C9BF9-0B77-0898-6F95-726EDAFFD914}"/>
          </ac:grpSpMkLst>
        </pc:grpChg>
      </pc:sldChg>
    </pc:docChg>
  </pc:docChgLst>
  <pc:docChgLst>
    <pc:chgData name="モー ティッタンダー" userId="S::20c1080016mt@edu.tech.ac.jp::c8852548-1756-4ed0-9a35-bd3e94289966" providerId="AD" clId="Web-{20B72F70-9129-440F-A942-350AFEFD6583}"/>
    <pc:docChg chg="modSld">
      <pc:chgData name="モー ティッタンダー" userId="S::20c1080016mt@edu.tech.ac.jp::c8852548-1756-4ed0-9a35-bd3e94289966" providerId="AD" clId="Web-{20B72F70-9129-440F-A942-350AFEFD6583}" dt="2022-12-20T01:28:29.384" v="7" actId="1076"/>
      <pc:docMkLst>
        <pc:docMk/>
      </pc:docMkLst>
      <pc:sldChg chg="modSp">
        <pc:chgData name="モー ティッタンダー" userId="S::20c1080016mt@edu.tech.ac.jp::c8852548-1756-4ed0-9a35-bd3e94289966" providerId="AD" clId="Web-{20B72F70-9129-440F-A942-350AFEFD6583}" dt="2022-12-20T01:26:16.897" v="1"/>
        <pc:sldMkLst>
          <pc:docMk/>
          <pc:sldMk cId="428317738" sldId="257"/>
        </pc:sldMkLst>
        <pc:graphicFrameChg chg="mod modGraphic">
          <ac:chgData name="モー ティッタンダー" userId="S::20c1080016mt@edu.tech.ac.jp::c8852548-1756-4ed0-9a35-bd3e94289966" providerId="AD" clId="Web-{20B72F70-9129-440F-A942-350AFEFD6583}" dt="2022-12-20T01:26:16.897" v="1"/>
          <ac:graphicFrameMkLst>
            <pc:docMk/>
            <pc:sldMk cId="428317738" sldId="257"/>
            <ac:graphicFrameMk id="288" creationId="{51C64263-4618-E5FA-E945-594C1137249F}"/>
          </ac:graphicFrameMkLst>
        </pc:graphicFrameChg>
      </pc:sldChg>
      <pc:sldChg chg="modSp">
        <pc:chgData name="モー ティッタンダー" userId="S::20c1080016mt@edu.tech.ac.jp::c8852548-1756-4ed0-9a35-bd3e94289966" providerId="AD" clId="Web-{20B72F70-9129-440F-A942-350AFEFD6583}" dt="2022-12-20T01:28:29.384" v="7" actId="1076"/>
        <pc:sldMkLst>
          <pc:docMk/>
          <pc:sldMk cId="1182046112" sldId="262"/>
        </pc:sldMkLst>
        <pc:spChg chg="mod">
          <ac:chgData name="モー ティッタンダー" userId="S::20c1080016mt@edu.tech.ac.jp::c8852548-1756-4ed0-9a35-bd3e94289966" providerId="AD" clId="Web-{20B72F70-9129-440F-A942-350AFEFD6583}" dt="2022-12-20T01:28:29.384" v="7" actId="1076"/>
          <ac:spMkLst>
            <pc:docMk/>
            <pc:sldMk cId="1182046112" sldId="262"/>
            <ac:spMk id="4" creationId="{8F753498-D23C-B3DF-9E0A-9E15C346E02D}"/>
          </ac:spMkLst>
        </pc:spChg>
      </pc:sldChg>
    </pc:docChg>
  </pc:docChgLst>
  <pc:docChgLst>
    <pc:chgData name="モー ティッタンダー" userId="S::20c1080016mt@edu.tech.ac.jp::c8852548-1756-4ed0-9a35-bd3e94289966" providerId="AD" clId="Web-{09404E07-D31B-47B0-89B0-4CCE121667AC}"/>
    <pc:docChg chg="modSld addMainMaster delMainMaster">
      <pc:chgData name="モー ティッタンダー" userId="S::20c1080016mt@edu.tech.ac.jp::c8852548-1756-4ed0-9a35-bd3e94289966" providerId="AD" clId="Web-{09404E07-D31B-47B0-89B0-4CCE121667AC}" dt="2022-12-08T02:08:44.442" v="338" actId="14100"/>
      <pc:docMkLst>
        <pc:docMk/>
      </pc:docMkLst>
      <pc:sldChg chg="addSp delSp modSp mod modClrScheme delDesignElem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207844512" sldId="256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207844512" sldId="256"/>
            <ac:spMk id="2" creationId="{471C8D50-9A8F-82C9-C1BD-C8F8627CD8D9}"/>
          </ac:spMkLst>
        </pc:spChg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207844512" sldId="256"/>
            <ac:spMk id="3" creationId="{1E303716-7655-B946-5A46-FE0D5F14A2EE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207844512" sldId="256"/>
            <ac:spMk id="30" creationId="{C8BABCA7-C1E0-41BA-A822-5F61251AA6A4}"/>
          </ac:spMkLst>
        </pc:spChg>
        <pc:grpChg chg="add del">
          <ac:chgData name="モー ティッタンダー" userId="S::20c1080016mt@edu.tech.ac.jp::c8852548-1756-4ed0-9a35-bd3e94289966" providerId="AD" clId="Web-{09404E07-D31B-47B0-89B0-4CCE121667AC}" dt="2022-12-08T01:50:08.141" v="8"/>
          <ac:grpSpMkLst>
            <pc:docMk/>
            <pc:sldMk cId="207844512" sldId="256"/>
            <ac:grpSpMk id="32" creationId="{2E5D6EB5-6FDB-477A-98F5-7409CD53754D}"/>
          </ac:grpSpMkLst>
        </pc:grpChg>
        <pc:cxnChg chg="add del">
          <ac:chgData name="モー ティッタンダー" userId="S::20c1080016mt@edu.tech.ac.jp::c8852548-1756-4ed0-9a35-bd3e94289966" providerId="AD" clId="Web-{09404E07-D31B-47B0-89B0-4CCE121667AC}" dt="2022-12-08T01:50:08.141" v="8"/>
          <ac:cxnSpMkLst>
            <pc:docMk/>
            <pc:sldMk cId="207844512" sldId="256"/>
            <ac:cxnSpMk id="38" creationId="{889FB2CC-C7A1-4A53-A088-636FB487FE67}"/>
          </ac:cxnSpMkLst>
        </pc:cxnChg>
      </pc:sldChg>
      <pc:sldChg chg="addSp delSp modSp mod modClrScheme delDesignElem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428317738" sldId="257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28317738" sldId="257"/>
            <ac:spMk id="2" creationId="{471C8D50-9A8F-82C9-C1BD-C8F8627CD8D9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28317738" sldId="257"/>
            <ac:spMk id="57" creationId="{53EDA46E-AECC-43B8-B54F-FA6E4C0C6566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28317738" sldId="257"/>
            <ac:spMk id="59" creationId="{9A789037-2F02-4B13-8573-CB800A9689B8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28317738" sldId="257"/>
            <ac:spMk id="61" creationId="{567B4C5E-A726-4AC9-9254-E81F0698BD5F}"/>
          </ac:spMkLst>
        </pc:spChg>
        <pc:cxnChg chg="add del">
          <ac:chgData name="モー ティッタンダー" userId="S::20c1080016mt@edu.tech.ac.jp::c8852548-1756-4ed0-9a35-bd3e94289966" providerId="AD" clId="Web-{09404E07-D31B-47B0-89B0-4CCE121667AC}" dt="2022-12-08T01:50:08.141" v="8"/>
          <ac:cxnSpMkLst>
            <pc:docMk/>
            <pc:sldMk cId="428317738" sldId="257"/>
            <ac:cxnSpMk id="63" creationId="{47F9D90F-7118-49FD-9E75-223103DD93BD}"/>
          </ac:cxnSpMkLst>
        </pc:cxnChg>
      </pc:sldChg>
      <pc:sldChg chg="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674953357" sldId="258"/>
        </pc:sldMkLst>
      </pc:sldChg>
      <pc:sldChg chg="addSp delSp modSp mod modClrScheme delDesignElem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4127162566" sldId="259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127162566" sldId="259"/>
            <ac:spMk id="2" creationId="{471C8D50-9A8F-82C9-C1BD-C8F8627CD8D9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127162566" sldId="259"/>
            <ac:spMk id="8" creationId="{53EDA46E-AECC-43B8-B54F-FA6E4C0C6566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127162566" sldId="259"/>
            <ac:spMk id="10" creationId="{9A789037-2F02-4B13-8573-CB800A9689B8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127162566" sldId="259"/>
            <ac:spMk id="12" creationId="{567B4C5E-A726-4AC9-9254-E81F0698BD5F}"/>
          </ac:spMkLst>
        </pc:spChg>
        <pc:cxnChg chg="add del">
          <ac:chgData name="モー ティッタンダー" userId="S::20c1080016mt@edu.tech.ac.jp::c8852548-1756-4ed0-9a35-bd3e94289966" providerId="AD" clId="Web-{09404E07-D31B-47B0-89B0-4CCE121667AC}" dt="2022-12-08T01:50:08.141" v="8"/>
          <ac:cxnSpMkLst>
            <pc:docMk/>
            <pc:sldMk cId="4127162566" sldId="259"/>
            <ac:cxnSpMk id="14" creationId="{47F9D90F-7118-49FD-9E75-223103DD93BD}"/>
          </ac:cxnSpMkLst>
        </pc:cxnChg>
      </pc:sldChg>
      <pc:sldChg chg="modSp 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804062082" sldId="260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804062082" sldId="260"/>
            <ac:spMk id="2" creationId="{471C8D50-9A8F-82C9-C1BD-C8F8627CD8D9}"/>
          </ac:spMkLst>
        </pc:spChg>
      </pc:sldChg>
      <pc:sldChg chg="addSp delSp modSp mod modClrScheme delDesignElem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1833246052" sldId="261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833246052" sldId="261"/>
            <ac:spMk id="2" creationId="{471C8D50-9A8F-82C9-C1BD-C8F8627CD8D9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833246052" sldId="261"/>
            <ac:spMk id="16" creationId="{D6E5E839-040E-4D3E-B50A-8D803DFE4AE0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833246052" sldId="261"/>
            <ac:spMk id="18" creationId="{FFF3F4B4-A2E6-47B5-92FB-37BEEAFA4CC0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833246052" sldId="261"/>
            <ac:spMk id="20" creationId="{1D124D17-3A82-47D5-80C1-F990ABB1E41E}"/>
          </ac:spMkLst>
        </pc:spChg>
        <pc:spChg chg="add del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833246052" sldId="261"/>
            <ac:spMk id="22" creationId="{AB4A78C8-C0E0-45DA-BC2C-2C8D4153BDFC}"/>
          </ac:spMkLst>
        </pc:spChg>
        <pc:grpChg chg="add del">
          <ac:chgData name="モー ティッタンダー" userId="S::20c1080016mt@edu.tech.ac.jp::c8852548-1756-4ed0-9a35-bd3e94289966" providerId="AD" clId="Web-{09404E07-D31B-47B0-89B0-4CCE121667AC}" dt="2022-12-08T01:50:08.141" v="8"/>
          <ac:grpSpMkLst>
            <pc:docMk/>
            <pc:sldMk cId="1833246052" sldId="261"/>
            <ac:grpSpMk id="8" creationId="{614F7DB2-2747-44B1-8CCD-EA4CF6EABA54}"/>
          </ac:grpSpMkLst>
        </pc:grpChg>
        <pc:cxnChg chg="add del">
          <ac:chgData name="モー ティッタンダー" userId="S::20c1080016mt@edu.tech.ac.jp::c8852548-1756-4ed0-9a35-bd3e94289966" providerId="AD" clId="Web-{09404E07-D31B-47B0-89B0-4CCE121667AC}" dt="2022-12-08T01:50:08.141" v="8"/>
          <ac:cxnSpMkLst>
            <pc:docMk/>
            <pc:sldMk cId="1833246052" sldId="261"/>
            <ac:cxnSpMk id="14" creationId="{2C02D87C-1E23-4B24-AFE6-A85743C72FDD}"/>
          </ac:cxnSpMkLst>
        </pc:cxnChg>
      </pc:sldChg>
      <pc:sldChg chg="addSp delSp modSp mod modClrScheme chgLayout">
        <pc:chgData name="モー ティッタンダー" userId="S::20c1080016mt@edu.tech.ac.jp::c8852548-1756-4ed0-9a35-bd3e94289966" providerId="AD" clId="Web-{09404E07-D31B-47B0-89B0-4CCE121667AC}" dt="2022-12-08T02:08:44.442" v="338" actId="14100"/>
        <pc:sldMkLst>
          <pc:docMk/>
          <pc:sldMk cId="1182046112" sldId="262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182046112" sldId="262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7:54.015" v="129" actId="14100"/>
          <ac:spMkLst>
            <pc:docMk/>
            <pc:sldMk cId="1182046112" sldId="262"/>
            <ac:spMk id="3" creationId="{24911604-CA54-4258-FAB0-4DCD6FA0C8DC}"/>
          </ac:spMkLst>
        </pc:spChg>
        <pc:spChg chg="add del mod">
          <ac:chgData name="モー ティッタンダー" userId="S::20c1080016mt@edu.tech.ac.jp::c8852548-1756-4ed0-9a35-bd3e94289966" providerId="AD" clId="Web-{09404E07-D31B-47B0-89B0-4CCE121667AC}" dt="2022-12-08T01:55:51.605" v="101"/>
          <ac:spMkLst>
            <pc:docMk/>
            <pc:sldMk cId="1182046112" sldId="262"/>
            <ac:spMk id="4" creationId="{C7607967-7724-E890-F509-D8DA85D3564C}"/>
          </ac:spMkLst>
        </pc:spChg>
        <pc:spChg chg="add del mod">
          <ac:chgData name="モー ティッタンダー" userId="S::20c1080016mt@edu.tech.ac.jp::c8852548-1756-4ed0-9a35-bd3e94289966" providerId="AD" clId="Web-{09404E07-D31B-47B0-89B0-4CCE121667AC}" dt="2022-12-08T01:55:52.355" v="102"/>
          <ac:spMkLst>
            <pc:docMk/>
            <pc:sldMk cId="1182046112" sldId="262"/>
            <ac:spMk id="5" creationId="{2CEB58EB-BA79-54D1-42AC-7225E950E503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5:41.401" v="97" actId="1076"/>
          <ac:spMkLst>
            <pc:docMk/>
            <pc:sldMk cId="1182046112" sldId="262"/>
            <ac:spMk id="6" creationId="{2C40AF42-2E01-9563-A25C-C227B105E607}"/>
          </ac:spMkLst>
        </pc:spChg>
        <pc:spChg chg="add del mod">
          <ac:chgData name="モー ティッタンダー" userId="S::20c1080016mt@edu.tech.ac.jp::c8852548-1756-4ed0-9a35-bd3e94289966" providerId="AD" clId="Web-{09404E07-D31B-47B0-89B0-4CCE121667AC}" dt="2022-12-08T01:56:43.997" v="111"/>
          <ac:spMkLst>
            <pc:docMk/>
            <pc:sldMk cId="1182046112" sldId="262"/>
            <ac:spMk id="7" creationId="{32831067-A3FD-3B5A-3302-74ADFEBB7A41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7:29.546" v="123" actId="1076"/>
          <ac:spMkLst>
            <pc:docMk/>
            <pc:sldMk cId="1182046112" sldId="262"/>
            <ac:spMk id="8" creationId="{0CB0AFF0-FEC3-BA15-7713-BA23E29F3288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6:39.950" v="108"/>
          <ac:spMkLst>
            <pc:docMk/>
            <pc:sldMk cId="1182046112" sldId="262"/>
            <ac:spMk id="9" creationId="{13EEC874-9557-9581-5ABE-18BE17F6B6EB}"/>
          </ac:spMkLst>
        </pc:spChg>
        <pc:spChg chg="add del mod">
          <ac:chgData name="モー ティッタンダー" userId="S::20c1080016mt@edu.tech.ac.jp::c8852548-1756-4ed0-9a35-bd3e94289966" providerId="AD" clId="Web-{09404E07-D31B-47B0-89B0-4CCE121667AC}" dt="2022-12-08T01:56:43.997" v="110"/>
          <ac:spMkLst>
            <pc:docMk/>
            <pc:sldMk cId="1182046112" sldId="262"/>
            <ac:spMk id="10" creationId="{4B82F399-6BCD-B874-BB64-1541FD94C4FF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5:34.042" v="95" actId="14100"/>
          <ac:spMkLst>
            <pc:docMk/>
            <pc:sldMk cId="1182046112" sldId="262"/>
            <ac:spMk id="11" creationId="{0B760241-1372-327A-7BEC-8D60C71CE4B1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7:47.624" v="128" actId="14100"/>
          <ac:spMkLst>
            <pc:docMk/>
            <pc:sldMk cId="1182046112" sldId="262"/>
            <ac:spMk id="12" creationId="{321B0E55-747B-A36C-D530-CC394CEC1B79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7:44.405" v="127" actId="14100"/>
          <ac:spMkLst>
            <pc:docMk/>
            <pc:sldMk cId="1182046112" sldId="262"/>
            <ac:spMk id="13" creationId="{4989D246-A0B6-6FF4-21D2-F92D68550EBF}"/>
          </ac:spMkLst>
        </pc:spChg>
        <pc:spChg chg="mod">
          <ac:chgData name="モー ティッタンダー" userId="S::20c1080016mt@edu.tech.ac.jp::c8852548-1756-4ed0-9a35-bd3e94289966" providerId="AD" clId="Web-{09404E07-D31B-47B0-89B0-4CCE121667AC}" dt="2022-12-08T01:56:48.747" v="113" actId="1076"/>
          <ac:spMkLst>
            <pc:docMk/>
            <pc:sldMk cId="1182046112" sldId="262"/>
            <ac:spMk id="17" creationId="{6A818721-D3AE-48C7-6A5A-4F3079BE6993}"/>
          </ac:spMkLst>
        </pc:spChg>
        <pc:spChg chg="mod">
          <ac:chgData name="モー ティッタンダー" userId="S::20c1080016mt@edu.tech.ac.jp::c8852548-1756-4ed0-9a35-bd3e94289966" providerId="AD" clId="Web-{09404E07-D31B-47B0-89B0-4CCE121667AC}" dt="2022-12-08T01:58:03.468" v="131" actId="14100"/>
          <ac:spMkLst>
            <pc:docMk/>
            <pc:sldMk cId="1182046112" sldId="262"/>
            <ac:spMk id="19" creationId="{EC69BA05-F490-7B8B-9A41-6AF6F1FC4DFC}"/>
          </ac:spMkLst>
        </pc:spChg>
        <pc:spChg chg="mod">
          <ac:chgData name="モー ティッタンダー" userId="S::20c1080016mt@edu.tech.ac.jp::c8852548-1756-4ed0-9a35-bd3e94289966" providerId="AD" clId="Web-{09404E07-D31B-47B0-89B0-4CCE121667AC}" dt="2022-12-08T01:58:00.203" v="130" actId="14100"/>
          <ac:spMkLst>
            <pc:docMk/>
            <pc:sldMk cId="1182046112" sldId="262"/>
            <ac:spMk id="20" creationId="{C9919172-C54E-1AA8-43DB-7426C1487E44}"/>
          </ac:spMkLst>
        </pc:spChg>
        <pc:spChg chg="add">
          <ac:chgData name="モー ティッタンダー" userId="S::20c1080016mt@edu.tech.ac.jp::c8852548-1756-4ed0-9a35-bd3e94289966" providerId="AD" clId="Web-{09404E07-D31B-47B0-89B0-4CCE121667AC}" dt="2022-12-08T01:58:23.844" v="133"/>
          <ac:spMkLst>
            <pc:docMk/>
            <pc:sldMk cId="1182046112" sldId="262"/>
            <ac:spMk id="22" creationId="{B8EF95F4-EF34-EA78-FAA9-93316BC6D1E2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1:59:23.565" v="144" actId="1076"/>
          <ac:spMkLst>
            <pc:docMk/>
            <pc:sldMk cId="1182046112" sldId="262"/>
            <ac:spMk id="23" creationId="{DDFCA4C1-8E86-F930-14A6-297D7288B9EE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0:24.192" v="173" actId="20577"/>
          <ac:spMkLst>
            <pc:docMk/>
            <pc:sldMk cId="1182046112" sldId="262"/>
            <ac:spMk id="24" creationId="{1CE3D59C-3DF5-9F37-F496-5AD037B69116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1:53.429" v="207" actId="14100"/>
          <ac:spMkLst>
            <pc:docMk/>
            <pc:sldMk cId="1182046112" sldId="262"/>
            <ac:spMk id="25" creationId="{39F2BCC0-4A2A-BF43-7D02-EABF672EF509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1:10.068" v="193" actId="14100"/>
          <ac:spMkLst>
            <pc:docMk/>
            <pc:sldMk cId="1182046112" sldId="262"/>
            <ac:spMk id="26" creationId="{66A724DC-238B-B9DC-4653-98EDA3787578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2:05.929" v="214" actId="14100"/>
          <ac:spMkLst>
            <pc:docMk/>
            <pc:sldMk cId="1182046112" sldId="262"/>
            <ac:spMk id="27" creationId="{8082F870-7045-0D1A-FF93-79FE76F669AD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1:32.132" v="200" actId="14100"/>
          <ac:spMkLst>
            <pc:docMk/>
            <pc:sldMk cId="1182046112" sldId="262"/>
            <ac:spMk id="28" creationId="{49BAC2A1-E3B3-4A37-7317-BE472A0834C1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0:50.630" v="185" actId="14100"/>
          <ac:spMkLst>
            <pc:docMk/>
            <pc:sldMk cId="1182046112" sldId="262"/>
            <ac:spMk id="29" creationId="{63BDAE0A-EAD8-B916-65C8-C702B40BFB98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2:25.258" v="222" actId="14100"/>
          <ac:spMkLst>
            <pc:docMk/>
            <pc:sldMk cId="1182046112" sldId="262"/>
            <ac:spMk id="30" creationId="{F6921659-CBC6-5CAC-94A5-8A359140EDAD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2:34.555" v="228" actId="14100"/>
          <ac:spMkLst>
            <pc:docMk/>
            <pc:sldMk cId="1182046112" sldId="262"/>
            <ac:spMk id="31" creationId="{F014653E-008E-FA37-0DCB-DF042EE4CA01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4:08.215" v="255" actId="20577"/>
          <ac:spMkLst>
            <pc:docMk/>
            <pc:sldMk cId="1182046112" sldId="262"/>
            <ac:spMk id="32" creationId="{C09B32C6-DE68-9CE7-B848-90085956AE39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4:45.747" v="267" actId="20577"/>
          <ac:spMkLst>
            <pc:docMk/>
            <pc:sldMk cId="1182046112" sldId="262"/>
            <ac:spMk id="33" creationId="{27ECB865-5743-B438-E693-2EBAA7DD97D5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5:20.483" v="276" actId="20577"/>
          <ac:spMkLst>
            <pc:docMk/>
            <pc:sldMk cId="1182046112" sldId="262"/>
            <ac:spMk id="34" creationId="{2B9C8EE2-108C-724D-D536-F2BEB81169FA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5:52.124" v="290" actId="20577"/>
          <ac:spMkLst>
            <pc:docMk/>
            <pc:sldMk cId="1182046112" sldId="262"/>
            <ac:spMk id="35" creationId="{D101DE54-E0FF-AA7A-2056-1BCB7CDB40F8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7:24.268" v="325" actId="20577"/>
          <ac:spMkLst>
            <pc:docMk/>
            <pc:sldMk cId="1182046112" sldId="262"/>
            <ac:spMk id="36" creationId="{072B91DB-E01F-3B8D-2A5B-08BA2176D16B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8:24.160" v="329" actId="20577"/>
          <ac:spMkLst>
            <pc:docMk/>
            <pc:sldMk cId="1182046112" sldId="262"/>
            <ac:spMk id="37" creationId="{9A7DA80C-2D8F-32B2-0AD5-16059E8C3940}"/>
          </ac:spMkLst>
        </pc:spChg>
        <pc:spChg chg="add mod">
          <ac:chgData name="モー ティッタンダー" userId="S::20c1080016mt@edu.tech.ac.jp::c8852548-1756-4ed0-9a35-bd3e94289966" providerId="AD" clId="Web-{09404E07-D31B-47B0-89B0-4CCE121667AC}" dt="2022-12-08T02:08:44.442" v="338" actId="14100"/>
          <ac:spMkLst>
            <pc:docMk/>
            <pc:sldMk cId="1182046112" sldId="262"/>
            <ac:spMk id="38" creationId="{38000F75-6201-5395-7DAD-BADC1CC06E0C}"/>
          </ac:spMkLst>
        </pc:spChg>
        <pc:grpChg chg="add mod">
          <ac:chgData name="モー ティッタンダー" userId="S::20c1080016mt@edu.tech.ac.jp::c8852548-1756-4ed0-9a35-bd3e94289966" providerId="AD" clId="Web-{09404E07-D31B-47B0-89B0-4CCE121667AC}" dt="2022-12-08T01:56:57.716" v="115" actId="1076"/>
          <ac:grpSpMkLst>
            <pc:docMk/>
            <pc:sldMk cId="1182046112" sldId="262"/>
            <ac:grpSpMk id="14" creationId="{BD77D169-A15B-6F75-689D-6400540523F6}"/>
          </ac:grpSpMkLst>
        </pc:grpChg>
        <pc:grpChg chg="add mod">
          <ac:chgData name="モー ティッタンダー" userId="S::20c1080016mt@edu.tech.ac.jp::c8852548-1756-4ed0-9a35-bd3e94289966" providerId="AD" clId="Web-{09404E07-D31B-47B0-89B0-4CCE121667AC}" dt="2022-12-08T01:57:14.717" v="120" actId="14100"/>
          <ac:grpSpMkLst>
            <pc:docMk/>
            <pc:sldMk cId="1182046112" sldId="262"/>
            <ac:grpSpMk id="15" creationId="{626491C1-5FE9-7457-FC40-5C727489ED6F}"/>
          </ac:grpSpMkLst>
        </pc:grpChg>
        <pc:grpChg chg="add mod">
          <ac:chgData name="モー ティッタンダー" userId="S::20c1080016mt@edu.tech.ac.jp::c8852548-1756-4ed0-9a35-bd3e94289966" providerId="AD" clId="Web-{09404E07-D31B-47B0-89B0-4CCE121667AC}" dt="2022-12-08T01:57:39.265" v="125" actId="1076"/>
          <ac:grpSpMkLst>
            <pc:docMk/>
            <pc:sldMk cId="1182046112" sldId="262"/>
            <ac:grpSpMk id="18" creationId="{0CB30740-D7C4-4A97-B311-329D51AFF842}"/>
          </ac:grpSpMkLst>
        </pc:grpChg>
        <pc:grpChg chg="add">
          <ac:chgData name="モー ティッタンダー" userId="S::20c1080016mt@edu.tech.ac.jp::c8852548-1756-4ed0-9a35-bd3e94289966" providerId="AD" clId="Web-{09404E07-D31B-47B0-89B0-4CCE121667AC}" dt="2022-12-08T01:58:15.063" v="132"/>
          <ac:grpSpMkLst>
            <pc:docMk/>
            <pc:sldMk cId="1182046112" sldId="262"/>
            <ac:grpSpMk id="21" creationId="{8AD1ED68-3A56-3789-14E9-40B5F05E618A}"/>
          </ac:grpSpMkLst>
        </pc:grpChg>
      </pc:sldChg>
      <pc:sldChg chg="modSp 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1776881842" sldId="263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776881842" sldId="263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2371294225" sldId="264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2371294225" sldId="264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2774996958" sldId="265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2774996958" sldId="265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1923518864" sldId="266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1923518864" sldId="266"/>
            <ac:spMk id="2" creationId="{471C8D50-9A8F-82C9-C1BD-C8F8627CD8D9}"/>
          </ac:spMkLst>
        </pc:spChg>
      </pc:sldChg>
      <pc:sldChg chg="addSp delSp modSp mod modClrScheme delDesignElem chgLayout">
        <pc:chgData name="モー ティッタンダー" userId="S::20c1080016mt@edu.tech.ac.jp::c8852548-1756-4ed0-9a35-bd3e94289966" providerId="AD" clId="Web-{09404E07-D31B-47B0-89B0-4CCE121667AC}" dt="2022-12-08T01:50:08.141" v="8"/>
        <pc:sldMkLst>
          <pc:docMk/>
          <pc:sldMk cId="4113235389" sldId="267"/>
        </pc:sldMkLst>
        <pc:spChg chg="mod ord">
          <ac:chgData name="モー ティッタンダー" userId="S::20c1080016mt@edu.tech.ac.jp::c8852548-1756-4ed0-9a35-bd3e94289966" providerId="AD" clId="Web-{09404E07-D31B-47B0-89B0-4CCE121667AC}" dt="2022-12-08T01:50:08.141" v="8"/>
          <ac:spMkLst>
            <pc:docMk/>
            <pc:sldMk cId="4113235389" sldId="267"/>
            <ac:spMk id="2" creationId="{471C8D50-9A8F-82C9-C1BD-C8F8627CD8D9}"/>
          </ac:spMkLst>
        </pc:spChg>
        <pc:grpChg chg="add del">
          <ac:chgData name="モー ティッタンダー" userId="S::20c1080016mt@edu.tech.ac.jp::c8852548-1756-4ed0-9a35-bd3e94289966" providerId="AD" clId="Web-{09404E07-D31B-47B0-89B0-4CCE121667AC}" dt="2022-12-08T01:50:08.141" v="8"/>
          <ac:grpSpMkLst>
            <pc:docMk/>
            <pc:sldMk cId="4113235389" sldId="267"/>
            <ac:grpSpMk id="28" creationId="{C93797FD-7F0A-483E-966E-7FE88F8D8798}"/>
          </ac:grpSpMkLst>
        </pc:grpChg>
        <pc:cxnChg chg="add del">
          <ac:chgData name="モー ティッタンダー" userId="S::20c1080016mt@edu.tech.ac.jp::c8852548-1756-4ed0-9a35-bd3e94289966" providerId="AD" clId="Web-{09404E07-D31B-47B0-89B0-4CCE121667AC}" dt="2022-12-08T01:50:08.141" v="8"/>
          <ac:cxnSpMkLst>
            <pc:docMk/>
            <pc:sldMk cId="4113235389" sldId="267"/>
            <ac:cxnSpMk id="34" creationId="{DDB3BAEE-5BE4-4B17-A2DA-B334759C47AB}"/>
          </ac:cxnSpMkLst>
        </pc:cxnChg>
      </pc:sldChg>
      <pc:sldMasterChg chg="add del addSldLayout delSldLayout">
        <pc:chgData name="モー ティッタンダー" userId="S::20c1080016mt@edu.tech.ac.jp::c8852548-1756-4ed0-9a35-bd3e94289966" providerId="AD" clId="Web-{09404E07-D31B-47B0-89B0-4CCE121667AC}" dt="2022-12-08T01:50:08.141" v="8"/>
        <pc:sldMasterMkLst>
          <pc:docMk/>
          <pc:sldMasterMk cId="142878047" sldId="2147483702"/>
        </pc:sldMasterMkLst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2583713811" sldId="2147483703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1946730325" sldId="2147483704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632347533" sldId="2147483705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2293044443" sldId="2147483706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2156409072" sldId="2147483707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469282970" sldId="2147483708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4116900526" sldId="2147483709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597679976" sldId="2147483710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127193194" sldId="2147483711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1025946226" sldId="2147483712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60653810" sldId="2147483713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3465196157" sldId="2147483714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2777254586" sldId="2147483715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539854051" sldId="2147483716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2611778279" sldId="2147483717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123930944" sldId="2147483718"/>
          </pc:sldLayoutMkLst>
        </pc:sldLayoutChg>
        <pc:sldLayoutChg chg="add del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142878047" sldId="2147483702"/>
            <pc:sldLayoutMk cId="3942175982" sldId="2147483719"/>
          </pc:sldLayoutMkLst>
        </pc:sldLayoutChg>
      </pc:sldMasterChg>
      <pc:sldMasterChg chg="add del addSldLayout delSldLayout modSldLayout">
        <pc:chgData name="モー ティッタンダー" userId="S::20c1080016mt@edu.tech.ac.jp::c8852548-1756-4ed0-9a35-bd3e94289966" providerId="AD" clId="Web-{09404E07-D31B-47B0-89B0-4CCE121667AC}" dt="2022-12-08T01:50:08.141" v="8"/>
        <pc:sldMasterMkLst>
          <pc:docMk/>
          <pc:sldMasterMk cId="2166409492" sldId="2147483720"/>
        </pc:sldMasterMkLst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560447838" sldId="2147483721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3241148810" sldId="2147483722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3061041892" sldId="2147483723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169167123" sldId="2147483724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334492476" sldId="2147483725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3768417671" sldId="2147483726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022125592" sldId="2147483727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1042109572" sldId="2147483728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709621395" sldId="2147483729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1621164116" sldId="2147483730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708872301" sldId="2147483731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511901948" sldId="2147483732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3889845051" sldId="2147483733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293875004" sldId="2147483734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236314669" sldId="2147483735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779856674" sldId="2147483736"/>
          </pc:sldLayoutMkLst>
        </pc:sldLayoutChg>
        <pc:sldLayoutChg chg="add del mod replId">
          <pc:chgData name="モー ティッタンダー" userId="S::20c1080016mt@edu.tech.ac.jp::c8852548-1756-4ed0-9a35-bd3e94289966" providerId="AD" clId="Web-{09404E07-D31B-47B0-89B0-4CCE121667AC}" dt="2022-12-08T01:50:08.141" v="8"/>
          <pc:sldLayoutMkLst>
            <pc:docMk/>
            <pc:sldMasterMk cId="2166409492" sldId="2147483720"/>
            <pc:sldLayoutMk cId="77773334" sldId="2147483737"/>
          </pc:sldLayoutMkLst>
        </pc:sldLayoutChg>
      </pc:sldMasterChg>
    </pc:docChg>
  </pc:docChgLst>
  <pc:docChgLst>
    <pc:chgData name="モー ティッタンダー" userId="S::20c1080016mt@edu.tech.ac.jp::c8852548-1756-4ed0-9a35-bd3e94289966" providerId="AD" clId="Web-{A9BA2BFB-6BFC-4470-A0B4-0B71FC9862A3}"/>
    <pc:docChg chg="addSld delSld modSld sldOrd">
      <pc:chgData name="モー ティッタンダー" userId="S::20c1080016mt@edu.tech.ac.jp::c8852548-1756-4ed0-9a35-bd3e94289966" providerId="AD" clId="Web-{A9BA2BFB-6BFC-4470-A0B4-0B71FC9862A3}" dt="2023-01-26T02:57:50.237" v="1187" actId="20577"/>
      <pc:docMkLst>
        <pc:docMk/>
      </pc:docMkLst>
      <pc:sldChg chg="modSp">
        <pc:chgData name="モー ティッタンダー" userId="S::20c1080016mt@edu.tech.ac.jp::c8852548-1756-4ed0-9a35-bd3e94289966" providerId="AD" clId="Web-{A9BA2BFB-6BFC-4470-A0B4-0B71FC9862A3}" dt="2023-01-26T02:42:56.723" v="1024" actId="20577"/>
        <pc:sldMkLst>
          <pc:docMk/>
          <pc:sldMk cId="428317738" sldId="257"/>
        </pc:sldMkLst>
        <pc:spChg chg="mod">
          <ac:chgData name="モー ティッタンダー" userId="S::20c1080016mt@edu.tech.ac.jp::c8852548-1756-4ed0-9a35-bd3e94289966" providerId="AD" clId="Web-{A9BA2BFB-6BFC-4470-A0B4-0B71FC9862A3}" dt="2023-01-26T02:42:56.723" v="1024" actId="20577"/>
          <ac:spMkLst>
            <pc:docMk/>
            <pc:sldMk cId="428317738" sldId="257"/>
            <ac:spMk id="2" creationId="{471C8D50-9A8F-82C9-C1BD-C8F8627CD8D9}"/>
          </ac:spMkLst>
        </pc:spChg>
      </pc:sldChg>
      <pc:sldChg chg="modSp">
        <pc:chgData name="モー ティッタンダー" userId="S::20c1080016mt@edu.tech.ac.jp::c8852548-1756-4ed0-9a35-bd3e94289966" providerId="AD" clId="Web-{A9BA2BFB-6BFC-4470-A0B4-0B71FC9862A3}" dt="2023-01-26T02:42:46.832" v="1023" actId="1076"/>
        <pc:sldMkLst>
          <pc:docMk/>
          <pc:sldMk cId="4127162566" sldId="259"/>
        </pc:sldMkLst>
        <pc:spChg chg="mod">
          <ac:chgData name="モー ティッタンダー" userId="S::20c1080016mt@edu.tech.ac.jp::c8852548-1756-4ed0-9a35-bd3e94289966" providerId="AD" clId="Web-{A9BA2BFB-6BFC-4470-A0B4-0B71FC9862A3}" dt="2023-01-26T02:42:46.832" v="1023" actId="1076"/>
          <ac:spMkLst>
            <pc:docMk/>
            <pc:sldMk cId="4127162566" sldId="259"/>
            <ac:spMk id="4" creationId="{04B66EF2-ADFA-FAC4-00AA-C69E0509A0A6}"/>
          </ac:spMkLst>
        </pc:spChg>
      </pc:sldChg>
      <pc:sldChg chg="addSp modSp">
        <pc:chgData name="モー ティッタンダー" userId="S::20c1080016mt@edu.tech.ac.jp::c8852548-1756-4ed0-9a35-bd3e94289966" providerId="AD" clId="Web-{A9BA2BFB-6BFC-4470-A0B4-0B71FC9862A3}" dt="2023-01-26T02:45:15.494" v="1040" actId="1076"/>
        <pc:sldMkLst>
          <pc:docMk/>
          <pc:sldMk cId="804062082" sldId="260"/>
        </pc:sldMkLst>
        <pc:spChg chg="mod ord">
          <ac:chgData name="モー ティッタンダー" userId="S::20c1080016mt@edu.tech.ac.jp::c8852548-1756-4ed0-9a35-bd3e94289966" providerId="AD" clId="Web-{A9BA2BFB-6BFC-4470-A0B4-0B71FC9862A3}" dt="2023-01-26T02:40:48.719" v="977"/>
          <ac:spMkLst>
            <pc:docMk/>
            <pc:sldMk cId="804062082" sldId="260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45:15.494" v="1040" actId="1076"/>
          <ac:spMkLst>
            <pc:docMk/>
            <pc:sldMk cId="804062082" sldId="260"/>
            <ac:spMk id="3" creationId="{D3EB40F9-477A-9B99-09C2-A7B351E0878C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40:39.063" v="974" actId="1076"/>
          <ac:spMkLst>
            <pc:docMk/>
            <pc:sldMk cId="804062082" sldId="260"/>
            <ac:spMk id="5" creationId="{EFBB0A4D-FAC7-94D4-269E-A0987F9A7C51}"/>
          </ac:spMkLst>
        </pc:spChg>
      </pc:sldChg>
      <pc:sldChg chg="addSp modSp">
        <pc:chgData name="モー ティッタンダー" userId="S::20c1080016mt@edu.tech.ac.jp::c8852548-1756-4ed0-9a35-bd3e94289966" providerId="AD" clId="Web-{A9BA2BFB-6BFC-4470-A0B4-0B71FC9862A3}" dt="2023-01-26T02:25:09.188" v="695" actId="1076"/>
        <pc:sldMkLst>
          <pc:docMk/>
          <pc:sldMk cId="1182046112" sldId="262"/>
        </pc:sldMkLst>
        <pc:spChg chg="add mod">
          <ac:chgData name="モー ティッタンダー" userId="S::20c1080016mt@edu.tech.ac.jp::c8852548-1756-4ed0-9a35-bd3e94289966" providerId="AD" clId="Web-{A9BA2BFB-6BFC-4470-A0B4-0B71FC9862A3}" dt="2023-01-26T02:25:09.188" v="695" actId="1076"/>
          <ac:spMkLst>
            <pc:docMk/>
            <pc:sldMk cId="1182046112" sldId="262"/>
            <ac:spMk id="57" creationId="{84E7A8F7-C9EF-853C-0759-4FB0179873F5}"/>
          </ac:spMkLst>
        </pc:spChg>
      </pc:sldChg>
      <pc:sldChg chg="addSp delSp modSp">
        <pc:chgData name="モー ティッタンダー" userId="S::20c1080016mt@edu.tech.ac.jp::c8852548-1756-4ed0-9a35-bd3e94289966" providerId="AD" clId="Web-{A9BA2BFB-6BFC-4470-A0B4-0B71FC9862A3}" dt="2023-01-26T02:39:34.295" v="964"/>
        <pc:sldMkLst>
          <pc:docMk/>
          <pc:sldMk cId="1776881842" sldId="263"/>
        </pc:sldMkLst>
        <pc:spChg chg="add mod">
          <ac:chgData name="モー ティッタンダー" userId="S::20c1080016mt@edu.tech.ac.jp::c8852548-1756-4ed0-9a35-bd3e94289966" providerId="AD" clId="Web-{A9BA2BFB-6BFC-4470-A0B4-0B71FC9862A3}" dt="2023-01-26T02:38:47.184" v="957" actId="1076"/>
          <ac:spMkLst>
            <pc:docMk/>
            <pc:sldMk cId="1776881842" sldId="263"/>
            <ac:spMk id="3" creationId="{7D1D1D24-5640-7AB7-2A7B-6D3D0F58AE39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39:24.610" v="963" actId="1076"/>
          <ac:spMkLst>
            <pc:docMk/>
            <pc:sldMk cId="1776881842" sldId="263"/>
            <ac:spMk id="4" creationId="{26715A0B-0A66-88BC-2E8A-789D12467793}"/>
          </ac:spMkLst>
        </pc:spChg>
        <pc:spChg chg="add del">
          <ac:chgData name="モー ティッタンダー" userId="S::20c1080016mt@edu.tech.ac.jp::c8852548-1756-4ed0-9a35-bd3e94289966" providerId="AD" clId="Web-{A9BA2BFB-6BFC-4470-A0B4-0B71FC9862A3}" dt="2023-01-26T02:39:04.138" v="959"/>
          <ac:spMkLst>
            <pc:docMk/>
            <pc:sldMk cId="1776881842" sldId="263"/>
            <ac:spMk id="6" creationId="{9DF88188-AA50-340C-059B-1855F92E6D90}"/>
          </ac:spMkLst>
        </pc:spChg>
        <pc:spChg chg="add ord">
          <ac:chgData name="モー ティッタンダー" userId="S::20c1080016mt@edu.tech.ac.jp::c8852548-1756-4ed0-9a35-bd3e94289966" providerId="AD" clId="Web-{A9BA2BFB-6BFC-4470-A0B4-0B71FC9862A3}" dt="2023-01-26T02:39:17.841" v="962"/>
          <ac:spMkLst>
            <pc:docMk/>
            <pc:sldMk cId="1776881842" sldId="263"/>
            <ac:spMk id="8" creationId="{4D92A1F0-EBB2-FEA5-3B39-0F751CF16478}"/>
          </ac:spMkLst>
        </pc:spChg>
        <pc:grpChg chg="add">
          <ac:chgData name="モー ティッタンダー" userId="S::20c1080016mt@edu.tech.ac.jp::c8852548-1756-4ed0-9a35-bd3e94289966" providerId="AD" clId="Web-{A9BA2BFB-6BFC-4470-A0B4-0B71FC9862A3}" dt="2023-01-26T02:39:34.295" v="964"/>
          <ac:grpSpMkLst>
            <pc:docMk/>
            <pc:sldMk cId="1776881842" sldId="263"/>
            <ac:grpSpMk id="9" creationId="{4912BF54-A308-294B-B3A8-0F34F568DA59}"/>
          </ac:grpSpMkLst>
        </pc:grpChg>
      </pc:sldChg>
      <pc:sldChg chg="addSp delSp modSp">
        <pc:chgData name="モー ティッタンダー" userId="S::20c1080016mt@edu.tech.ac.jp::c8852548-1756-4ed0-9a35-bd3e94289966" providerId="AD" clId="Web-{A9BA2BFB-6BFC-4470-A0B4-0B71FC9862A3}" dt="2023-01-26T02:40:10.765" v="967" actId="20577"/>
        <pc:sldMkLst>
          <pc:docMk/>
          <pc:sldMk cId="2371294225" sldId="264"/>
        </pc:sldMkLst>
        <pc:spChg chg="mod">
          <ac:chgData name="モー ティッタンダー" userId="S::20c1080016mt@edu.tech.ac.jp::c8852548-1756-4ed0-9a35-bd3e94289966" providerId="AD" clId="Web-{A9BA2BFB-6BFC-4470-A0B4-0B71FC9862A3}" dt="2023-01-26T02:32:29.469" v="870" actId="1076"/>
          <ac:spMkLst>
            <pc:docMk/>
            <pc:sldMk cId="2371294225" sldId="264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40:10.765" v="967" actId="20577"/>
          <ac:spMkLst>
            <pc:docMk/>
            <pc:sldMk cId="2371294225" sldId="264"/>
            <ac:spMk id="3" creationId="{93E90643-9CCB-937F-810E-6387808C36C9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2:31:43.826" v="853" actId="14100"/>
          <ac:spMkLst>
            <pc:docMk/>
            <pc:sldMk cId="2371294225" sldId="264"/>
            <ac:spMk id="5" creationId="{A2E4ACC2-5171-45A9-6294-4224FD1BB06B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2:31:49.045" v="856"/>
          <ac:spMkLst>
            <pc:docMk/>
            <pc:sldMk cId="2371294225" sldId="264"/>
            <ac:spMk id="7" creationId="{F7FBF566-B7D2-B26E-AAA2-F5832C34FBE9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2:32:26.015" v="869" actId="1076"/>
          <ac:spMkLst>
            <pc:docMk/>
            <pc:sldMk cId="2371294225" sldId="264"/>
            <ac:spMk id="9" creationId="{35DE11C8-E8C2-85FF-797A-ED0B02D785FD}"/>
          </ac:spMkLst>
        </pc:spChg>
        <pc:grpChg chg="add">
          <ac:chgData name="モー ティッタンダー" userId="S::20c1080016mt@edu.tech.ac.jp::c8852548-1756-4ed0-9a35-bd3e94289966" providerId="AD" clId="Web-{A9BA2BFB-6BFC-4470-A0B4-0B71FC9862A3}" dt="2023-01-26T02:30:36.137" v="837"/>
          <ac:grpSpMkLst>
            <pc:docMk/>
            <pc:sldMk cId="2371294225" sldId="264"/>
            <ac:grpSpMk id="6" creationId="{378D0DBE-EED0-D20B-00D5-D0715E9BC04A}"/>
          </ac:grpSpMkLst>
        </pc:grpChg>
      </pc:sldChg>
      <pc:sldChg chg="addSp modSp">
        <pc:chgData name="モー ティッタンダー" userId="S::20c1080016mt@edu.tech.ac.jp::c8852548-1756-4ed0-9a35-bd3e94289966" providerId="AD" clId="Web-{A9BA2BFB-6BFC-4470-A0B4-0B71FC9862A3}" dt="2023-01-26T02:44:17.664" v="1038" actId="14100"/>
        <pc:sldMkLst>
          <pc:docMk/>
          <pc:sldMk cId="2774996958" sldId="265"/>
        </pc:sldMkLst>
        <pc:spChg chg="mod">
          <ac:chgData name="モー ティッタンダー" userId="S::20c1080016mt@edu.tech.ac.jp::c8852548-1756-4ed0-9a35-bd3e94289966" providerId="AD" clId="Web-{A9BA2BFB-6BFC-4470-A0B4-0B71FC9862A3}" dt="2023-01-26T02:44:07.101" v="1036" actId="1076"/>
          <ac:spMkLst>
            <pc:docMk/>
            <pc:sldMk cId="2774996958" sldId="265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18:21.472" v="641" actId="1076"/>
          <ac:spMkLst>
            <pc:docMk/>
            <pc:sldMk cId="2774996958" sldId="265"/>
            <ac:spMk id="3" creationId="{1A172D32-213C-0528-ED12-EF4343D4BB2A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2:44:17.664" v="1038" actId="14100"/>
          <ac:spMkLst>
            <pc:docMk/>
            <pc:sldMk cId="2774996958" sldId="265"/>
            <ac:spMk id="4" creationId="{E848B0E3-4134-F1BC-9192-FD2ABB5B4730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2:44:01.304" v="1034"/>
          <ac:spMkLst>
            <pc:docMk/>
            <pc:sldMk cId="2774996958" sldId="265"/>
            <ac:spMk id="5" creationId="{F264C87F-4AA8-FED9-49EF-166E4F0C0449}"/>
          </ac:spMkLst>
        </pc:spChg>
      </pc:sldChg>
      <pc:sldChg chg="addSp delSp modSp">
        <pc:chgData name="モー ティッタンダー" userId="S::20c1080016mt@edu.tech.ac.jp::c8852548-1756-4ed0-9a35-bd3e94289966" providerId="AD" clId="Web-{A9BA2BFB-6BFC-4470-A0B4-0B71FC9862A3}" dt="2023-01-26T02:36:55.899" v="938" actId="20577"/>
        <pc:sldMkLst>
          <pc:docMk/>
          <pc:sldMk cId="1923518864" sldId="266"/>
        </pc:sldMkLst>
        <pc:spChg chg="mod">
          <ac:chgData name="モー ティッタンダー" userId="S::20c1080016mt@edu.tech.ac.jp::c8852548-1756-4ed0-9a35-bd3e94289966" providerId="AD" clId="Web-{A9BA2BFB-6BFC-4470-A0B4-0B71FC9862A3}" dt="2023-01-26T01:57:31.541" v="392"/>
          <ac:spMkLst>
            <pc:docMk/>
            <pc:sldMk cId="1923518864" sldId="266"/>
            <ac:spMk id="2" creationId="{471C8D50-9A8F-82C9-C1BD-C8F8627CD8D9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1:29:09.111" v="82"/>
          <ac:spMkLst>
            <pc:docMk/>
            <pc:sldMk cId="1923518864" sldId="266"/>
            <ac:spMk id="6" creationId="{58234287-9675-8941-F8A0-B2F80E9D3620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1:55:11.349" v="353"/>
          <ac:spMkLst>
            <pc:docMk/>
            <pc:sldMk cId="1923518864" sldId="266"/>
            <ac:spMk id="9" creationId="{336B7A7D-C459-5D5F-9BA6-BBC845081BF1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1:55:13.787" v="354"/>
          <ac:spMkLst>
            <pc:docMk/>
            <pc:sldMk cId="1923518864" sldId="266"/>
            <ac:spMk id="10" creationId="{86C82420-CA7C-DB7F-3541-06F9C3B25925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09:48.331" v="481" actId="20577"/>
          <ac:spMkLst>
            <pc:docMk/>
            <pc:sldMk cId="1923518864" sldId="266"/>
            <ac:spMk id="12" creationId="{1531FDB0-DCA1-4AAF-9CEA-B2C7BD0ED61E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1:54:00.425" v="334"/>
          <ac:spMkLst>
            <pc:docMk/>
            <pc:sldMk cId="1923518864" sldId="266"/>
            <ac:spMk id="13" creationId="{35E49804-448E-F7EF-E307-713B0A05BF4B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1:50:18.824" v="289"/>
          <ac:spMkLst>
            <pc:docMk/>
            <pc:sldMk cId="1923518864" sldId="266"/>
            <ac:spMk id="14" creationId="{B0D352D7-435F-6732-04D3-BC538A5178C4}"/>
          </ac:spMkLst>
        </pc:spChg>
        <pc:spChg chg="add del">
          <ac:chgData name="モー ティッタンダー" userId="S::20c1080016mt@edu.tech.ac.jp::c8852548-1756-4ed0-9a35-bd3e94289966" providerId="AD" clId="Web-{A9BA2BFB-6BFC-4470-A0B4-0B71FC9862A3}" dt="2023-01-26T01:43:45.249" v="187"/>
          <ac:spMkLst>
            <pc:docMk/>
            <pc:sldMk cId="1923518864" sldId="266"/>
            <ac:spMk id="15" creationId="{FEB74DFC-E15C-96EA-5B4E-C69D78368E73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1:54:16.957" v="339"/>
          <ac:spMkLst>
            <pc:docMk/>
            <pc:sldMk cId="1923518864" sldId="266"/>
            <ac:spMk id="16" creationId="{E1ED2029-2D6B-7868-3AAD-9347F66D4604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1:49:35.838" v="273" actId="14100"/>
          <ac:spMkLst>
            <pc:docMk/>
            <pc:sldMk cId="1923518864" sldId="266"/>
            <ac:spMk id="17" creationId="{AF29BC07-E37A-3DB1-77BA-1B4D32BC2CD2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1:53:30.143" v="324" actId="14100"/>
          <ac:spMkLst>
            <pc:docMk/>
            <pc:sldMk cId="1923518864" sldId="266"/>
            <ac:spMk id="20" creationId="{F5EE279F-227E-DA32-2AF2-BF30865D0A35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2:09:34.080" v="471" actId="20577"/>
          <ac:spMkLst>
            <pc:docMk/>
            <pc:sldMk cId="1923518864" sldId="266"/>
            <ac:spMk id="21" creationId="{9BB9963C-5081-72CE-83E8-563F7FF5841D}"/>
          </ac:spMkLst>
        </pc:spChg>
        <pc:spChg chg="add del mod">
          <ac:chgData name="モー ティッタンダー" userId="S::20c1080016mt@edu.tech.ac.jp::c8852548-1756-4ed0-9a35-bd3e94289966" providerId="AD" clId="Web-{A9BA2BFB-6BFC-4470-A0B4-0B71FC9862A3}" dt="2023-01-26T01:53:47.221" v="328"/>
          <ac:spMkLst>
            <pc:docMk/>
            <pc:sldMk cId="1923518864" sldId="266"/>
            <ac:spMk id="23" creationId="{6FCAFF8B-1078-2051-EF75-347967DAC83B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1:54:08.519" v="338" actId="1076"/>
          <ac:spMkLst>
            <pc:docMk/>
            <pc:sldMk cId="1923518864" sldId="266"/>
            <ac:spMk id="25" creationId="{21D4B306-1BCA-CDEB-D458-05D9B3D31A9E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1:53:57.909" v="333" actId="20577"/>
          <ac:spMkLst>
            <pc:docMk/>
            <pc:sldMk cId="1923518864" sldId="266"/>
            <ac:spMk id="26" creationId="{C350FA04-50BD-0EC5-78B7-4413671F79A9}"/>
          </ac:spMkLst>
        </pc:spChg>
        <pc:spChg chg="add del">
          <ac:chgData name="モー ティッタンダー" userId="S::20c1080016mt@edu.tech.ac.jp::c8852548-1756-4ed0-9a35-bd3e94289966" providerId="AD" clId="Web-{A9BA2BFB-6BFC-4470-A0B4-0B71FC9862A3}" dt="2023-01-26T01:54:22.504" v="341"/>
          <ac:spMkLst>
            <pc:docMk/>
            <pc:sldMk cId="1923518864" sldId="266"/>
            <ac:spMk id="28" creationId="{0818A529-72E3-FE94-E99A-B18F94606DB4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1:56:37.133" v="382" actId="14100"/>
          <ac:spMkLst>
            <pc:docMk/>
            <pc:sldMk cId="1923518864" sldId="266"/>
            <ac:spMk id="31" creationId="{560DE54E-F05B-3350-EBC3-997C1133C592}"/>
          </ac:spMkLst>
        </pc:spChg>
        <pc:spChg chg="mod">
          <ac:chgData name="モー ティッタンダー" userId="S::20c1080016mt@edu.tech.ac.jp::c8852548-1756-4ed0-9a35-bd3e94289966" providerId="AD" clId="Web-{A9BA2BFB-6BFC-4470-A0B4-0B71FC9862A3}" dt="2023-01-26T01:55:54.069" v="365" actId="14100"/>
          <ac:spMkLst>
            <pc:docMk/>
            <pc:sldMk cId="1923518864" sldId="266"/>
            <ac:spMk id="34" creationId="{CE3239B3-E7C6-4587-EA5D-1FCC289769FD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36:49.399" v="936" actId="20577"/>
          <ac:spMkLst>
            <pc:docMk/>
            <pc:sldMk cId="1923518864" sldId="266"/>
            <ac:spMk id="35" creationId="{BF33AE5B-65A6-0AA2-1E5A-16CE7E44BD06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36:52.649" v="937" actId="20577"/>
          <ac:spMkLst>
            <pc:docMk/>
            <pc:sldMk cId="1923518864" sldId="266"/>
            <ac:spMk id="36" creationId="{F73958A9-7794-40B8-FE5C-926ABAA25587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36:37.227" v="933" actId="20577"/>
          <ac:spMkLst>
            <pc:docMk/>
            <pc:sldMk cId="1923518864" sldId="266"/>
            <ac:spMk id="37" creationId="{606B7DCB-EB11-DFA5-0845-4D5CBF95C4F5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36:55.899" v="938" actId="20577"/>
          <ac:spMkLst>
            <pc:docMk/>
            <pc:sldMk cId="1923518864" sldId="266"/>
            <ac:spMk id="38" creationId="{86171BBC-562C-A615-3F1C-AF77C40E5114}"/>
          </ac:spMkLst>
        </pc:spChg>
        <pc:grpChg chg="add del mod">
          <ac:chgData name="モー ティッタンダー" userId="S::20c1080016mt@edu.tech.ac.jp::c8852548-1756-4ed0-9a35-bd3e94289966" providerId="AD" clId="Web-{A9BA2BFB-6BFC-4470-A0B4-0B71FC9862A3}" dt="2023-01-26T01:28:35.517" v="76"/>
          <ac:grpSpMkLst>
            <pc:docMk/>
            <pc:sldMk cId="1923518864" sldId="266"/>
            <ac:grpSpMk id="3" creationId="{9547FA30-467F-74EC-65F0-7855476D2797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2:07:56.436" v="427" actId="1076"/>
          <ac:grpSpMkLst>
            <pc:docMk/>
            <pc:sldMk cId="1923518864" sldId="266"/>
            <ac:grpSpMk id="11" creationId="{3A1B9987-3E54-F137-B84F-531B773450DE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2:09:59.737" v="486" actId="1076"/>
          <ac:grpSpMkLst>
            <pc:docMk/>
            <pc:sldMk cId="1923518864" sldId="266"/>
            <ac:grpSpMk id="18" creationId="{950868F3-7961-E643-A374-7DBD4EEF9B64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2:10:03.456" v="487" actId="1076"/>
          <ac:grpSpMkLst>
            <pc:docMk/>
            <pc:sldMk cId="1923518864" sldId="266"/>
            <ac:grpSpMk id="19" creationId="{2889BB79-1999-E396-692F-B56534ACFB99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1:54:04.284" v="336" actId="14100"/>
          <ac:grpSpMkLst>
            <pc:docMk/>
            <pc:sldMk cId="1923518864" sldId="266"/>
            <ac:grpSpMk id="24" creationId="{5694E302-FAF6-B757-D880-581728F2B069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2:10:18.269" v="489" actId="14100"/>
          <ac:grpSpMkLst>
            <pc:docMk/>
            <pc:sldMk cId="1923518864" sldId="266"/>
            <ac:grpSpMk id="29" creationId="{B6FF1A78-1DF3-405B-E8FB-AAC88A7882AF}"/>
          </ac:grpSpMkLst>
        </pc:grpChg>
        <pc:grpChg chg="add mod">
          <ac:chgData name="モー ティッタンダー" userId="S::20c1080016mt@edu.tech.ac.jp::c8852548-1756-4ed0-9a35-bd3e94289966" providerId="AD" clId="Web-{A9BA2BFB-6BFC-4470-A0B4-0B71FC9862A3}" dt="2023-01-26T02:08:37.094" v="438" actId="1076"/>
          <ac:grpSpMkLst>
            <pc:docMk/>
            <pc:sldMk cId="1923518864" sldId="266"/>
            <ac:grpSpMk id="32" creationId="{328689CE-E3D3-164E-A1A3-E23A28679B73}"/>
          </ac:grpSpMkLst>
        </pc:grpChg>
        <pc:cxnChg chg="mod">
          <ac:chgData name="モー ティッタンダー" userId="S::20c1080016mt@edu.tech.ac.jp::c8852548-1756-4ed0-9a35-bd3e94289966" providerId="AD" clId="Web-{A9BA2BFB-6BFC-4470-A0B4-0B71FC9862A3}" dt="2023-01-26T01:27:54.390" v="72" actId="1076"/>
          <ac:cxnSpMkLst>
            <pc:docMk/>
            <pc:sldMk cId="1923518864" sldId="266"/>
            <ac:cxnSpMk id="4" creationId="{1811AB68-B3CD-0E6F-9690-D328C96E9B66}"/>
          </ac:cxnSpMkLst>
        </pc:cxnChg>
        <pc:cxnChg chg="mod">
          <ac:chgData name="モー ティッタンダー" userId="S::20c1080016mt@edu.tech.ac.jp::c8852548-1756-4ed0-9a35-bd3e94289966" providerId="AD" clId="Web-{A9BA2BFB-6BFC-4470-A0B4-0B71FC9862A3}" dt="2023-01-26T01:27:21.842" v="71" actId="1076"/>
          <ac:cxnSpMkLst>
            <pc:docMk/>
            <pc:sldMk cId="1923518864" sldId="266"/>
            <ac:cxnSpMk id="5" creationId="{F0BA67CD-E2BD-CDBB-91B6-405235C4DD0B}"/>
          </ac:cxnSpMkLst>
        </pc:cxnChg>
        <pc:cxnChg chg="add del">
          <ac:chgData name="モー ティッタンダー" userId="S::20c1080016mt@edu.tech.ac.jp::c8852548-1756-4ed0-9a35-bd3e94289966" providerId="AD" clId="Web-{A9BA2BFB-6BFC-4470-A0B4-0B71FC9862A3}" dt="2023-01-26T01:29:15.221" v="84"/>
          <ac:cxnSpMkLst>
            <pc:docMk/>
            <pc:sldMk cId="1923518864" sldId="266"/>
            <ac:cxnSpMk id="7" creationId="{EA8C3ACA-F279-CBAE-EF66-1CD65762E526}"/>
          </ac:cxnSpMkLst>
        </pc:cxnChg>
        <pc:cxnChg chg="add del mod">
          <ac:chgData name="モー ティッタンダー" userId="S::20c1080016mt@edu.tech.ac.jp::c8852548-1756-4ed0-9a35-bd3e94289966" providerId="AD" clId="Web-{A9BA2BFB-6BFC-4470-A0B4-0B71FC9862A3}" dt="2023-01-26T01:29:52.894" v="92"/>
          <ac:cxnSpMkLst>
            <pc:docMk/>
            <pc:sldMk cId="1923518864" sldId="266"/>
            <ac:cxnSpMk id="8" creationId="{6F0E59FE-B4B4-92CA-DE1B-3B85DE091E7A}"/>
          </ac:cxnSpMkLst>
        </pc:cxnChg>
      </pc:sldChg>
      <pc:sldChg chg="addSp delSp new del">
        <pc:chgData name="モー ティッタンダー" userId="S::20c1080016mt@edu.tech.ac.jp::c8852548-1756-4ed0-9a35-bd3e94289966" providerId="AD" clId="Web-{A9BA2BFB-6BFC-4470-A0B4-0B71FC9862A3}" dt="2023-01-26T02:51:53.944" v="1044"/>
        <pc:sldMkLst>
          <pc:docMk/>
          <pc:sldMk cId="2305267076" sldId="268"/>
        </pc:sldMkLst>
        <pc:spChg chg="add del">
          <ac:chgData name="モー ティッタンダー" userId="S::20c1080016mt@edu.tech.ac.jp::c8852548-1756-4ed0-9a35-bd3e94289966" providerId="AD" clId="Web-{A9BA2BFB-6BFC-4470-A0B4-0B71FC9862A3}" dt="2023-01-26T02:51:53.116" v="1043"/>
          <ac:spMkLst>
            <pc:docMk/>
            <pc:sldMk cId="2305267076" sldId="268"/>
            <ac:spMk id="2" creationId="{BE885CA2-6388-6632-0116-D3F088D9DF27}"/>
          </ac:spMkLst>
        </pc:spChg>
      </pc:sldChg>
      <pc:sldChg chg="addSp delSp modSp new">
        <pc:chgData name="モー ティッタンダー" userId="S::20c1080016mt@edu.tech.ac.jp::c8852548-1756-4ed0-9a35-bd3e94289966" providerId="AD" clId="Web-{A9BA2BFB-6BFC-4470-A0B4-0B71FC9862A3}" dt="2023-01-26T02:54:53.653" v="1102" actId="20577"/>
        <pc:sldMkLst>
          <pc:docMk/>
          <pc:sldMk cId="3175738379" sldId="268"/>
        </pc:sldMkLst>
        <pc:spChg chg="mod">
          <ac:chgData name="モー ティッタンダー" userId="S::20c1080016mt@edu.tech.ac.jp::c8852548-1756-4ed0-9a35-bd3e94289966" providerId="AD" clId="Web-{A9BA2BFB-6BFC-4470-A0B4-0B71FC9862A3}" dt="2023-01-26T02:54:53.653" v="1102" actId="20577"/>
          <ac:spMkLst>
            <pc:docMk/>
            <pc:sldMk cId="3175738379" sldId="268"/>
            <ac:spMk id="2" creationId="{A4FF543D-64B1-C52F-F839-3ACF7353BFAC}"/>
          </ac:spMkLst>
        </pc:spChg>
        <pc:spChg chg="del">
          <ac:chgData name="モー ティッタンダー" userId="S::20c1080016mt@edu.tech.ac.jp::c8852548-1756-4ed0-9a35-bd3e94289966" providerId="AD" clId="Web-{A9BA2BFB-6BFC-4470-A0B4-0B71FC9862A3}" dt="2023-01-26T02:52:44.852" v="1054"/>
          <ac:spMkLst>
            <pc:docMk/>
            <pc:sldMk cId="3175738379" sldId="268"/>
            <ac:spMk id="3" creationId="{646D4988-D118-72FE-9A19-E6EFB317FC52}"/>
          </ac:spMkLst>
        </pc:spChg>
        <pc:spChg chg="add mod ord">
          <ac:chgData name="モー ティッタンダー" userId="S::20c1080016mt@edu.tech.ac.jp::c8852548-1756-4ed0-9a35-bd3e94289966" providerId="AD" clId="Web-{A9BA2BFB-6BFC-4470-A0B4-0B71FC9862A3}" dt="2023-01-26T02:54:13.777" v="1082" actId="1076"/>
          <ac:spMkLst>
            <pc:docMk/>
            <pc:sldMk cId="3175738379" sldId="268"/>
            <ac:spMk id="8" creationId="{EEC0B49E-91B3-C682-656B-28F66DDBCD8F}"/>
          </ac:spMkLst>
        </pc:spChg>
        <pc:picChg chg="add mod">
          <ac:chgData name="モー ティッタンダー" userId="S::20c1080016mt@edu.tech.ac.jp::c8852548-1756-4ed0-9a35-bd3e94289966" providerId="AD" clId="Web-{A9BA2BFB-6BFC-4470-A0B4-0B71FC9862A3}" dt="2023-01-26T02:54:20.636" v="1085" actId="1076"/>
          <ac:picMkLst>
            <pc:docMk/>
            <pc:sldMk cId="3175738379" sldId="268"/>
            <ac:picMk id="4" creationId="{11C569FF-5AF2-1A87-CB09-84C55E897705}"/>
          </ac:picMkLst>
        </pc:picChg>
        <pc:picChg chg="add mod">
          <ac:chgData name="モー ティッタンダー" userId="S::20c1080016mt@edu.tech.ac.jp::c8852548-1756-4ed0-9a35-bd3e94289966" providerId="AD" clId="Web-{A9BA2BFB-6BFC-4470-A0B4-0B71FC9862A3}" dt="2023-01-26T02:54:24.543" v="1087" actId="1076"/>
          <ac:picMkLst>
            <pc:docMk/>
            <pc:sldMk cId="3175738379" sldId="268"/>
            <ac:picMk id="5" creationId="{D1997FBA-5AF0-6FE9-22D8-9BDC51877449}"/>
          </ac:picMkLst>
        </pc:picChg>
        <pc:picChg chg="add mod">
          <ac:chgData name="モー ティッタンダー" userId="S::20c1080016mt@edu.tech.ac.jp::c8852548-1756-4ed0-9a35-bd3e94289966" providerId="AD" clId="Web-{A9BA2BFB-6BFC-4470-A0B4-0B71FC9862A3}" dt="2023-01-26T02:54:22.808" v="1086" actId="1076"/>
          <ac:picMkLst>
            <pc:docMk/>
            <pc:sldMk cId="3175738379" sldId="268"/>
            <ac:picMk id="6" creationId="{BEDDD283-6CB1-8498-507A-FE239EC8B03B}"/>
          </ac:picMkLst>
        </pc:picChg>
      </pc:sldChg>
      <pc:sldChg chg="addSp delSp modSp add ord replId">
        <pc:chgData name="モー ティッタンダー" userId="S::20c1080016mt@edu.tech.ac.jp::c8852548-1756-4ed0-9a35-bd3e94289966" providerId="AD" clId="Web-{A9BA2BFB-6BFC-4470-A0B4-0B71FC9862A3}" dt="2023-01-26T02:57:50.237" v="1187" actId="20577"/>
        <pc:sldMkLst>
          <pc:docMk/>
          <pc:sldMk cId="751868223" sldId="269"/>
        </pc:sldMkLst>
        <pc:spChg chg="add mod">
          <ac:chgData name="モー ティッタンダー" userId="S::20c1080016mt@edu.tech.ac.jp::c8852548-1756-4ed0-9a35-bd3e94289966" providerId="AD" clId="Web-{A9BA2BFB-6BFC-4470-A0B4-0B71FC9862A3}" dt="2023-01-26T02:57:14.001" v="1162"/>
          <ac:spMkLst>
            <pc:docMk/>
            <pc:sldMk cId="751868223" sldId="269"/>
            <ac:spMk id="10" creationId="{B7026760-2320-CFDB-5A5F-CE32A5AA1AD2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57:28.517" v="1171" actId="20577"/>
          <ac:spMkLst>
            <pc:docMk/>
            <pc:sldMk cId="751868223" sldId="269"/>
            <ac:spMk id="11" creationId="{FA08FF17-A7E5-04EA-BF80-EB0A4E758E5E}"/>
          </ac:spMkLst>
        </pc:spChg>
        <pc:spChg chg="add mod">
          <ac:chgData name="モー ティッタンダー" userId="S::20c1080016mt@edu.tech.ac.jp::c8852548-1756-4ed0-9a35-bd3e94289966" providerId="AD" clId="Web-{A9BA2BFB-6BFC-4470-A0B4-0B71FC9862A3}" dt="2023-01-26T02:57:50.237" v="1187" actId="20577"/>
          <ac:spMkLst>
            <pc:docMk/>
            <pc:sldMk cId="751868223" sldId="269"/>
            <ac:spMk id="12" creationId="{1A2586F6-974D-0361-C826-3F61C3F8CB70}"/>
          </ac:spMkLst>
        </pc:spChg>
        <pc:picChg chg="add mod">
          <ac:chgData name="モー ティッタンダー" userId="S::20c1080016mt@edu.tech.ac.jp::c8852548-1756-4ed0-9a35-bd3e94289966" providerId="AD" clId="Web-{A9BA2BFB-6BFC-4470-A0B4-0B71FC9862A3}" dt="2023-01-26T02:56:25.218" v="1138" actId="14100"/>
          <ac:picMkLst>
            <pc:docMk/>
            <pc:sldMk cId="751868223" sldId="269"/>
            <ac:picMk id="3" creationId="{BADAEA4E-6161-883E-67EE-E6CEFF5855F3}"/>
          </ac:picMkLst>
        </pc:picChg>
        <pc:picChg chg="del">
          <ac:chgData name="モー ティッタンダー" userId="S::20c1080016mt@edu.tech.ac.jp::c8852548-1756-4ed0-9a35-bd3e94289966" providerId="AD" clId="Web-{A9BA2BFB-6BFC-4470-A0B4-0B71FC9862A3}" dt="2023-01-26T02:55:29.295" v="1109"/>
          <ac:picMkLst>
            <pc:docMk/>
            <pc:sldMk cId="751868223" sldId="269"/>
            <ac:picMk id="4" creationId="{11C569FF-5AF2-1A87-CB09-84C55E897705}"/>
          </ac:picMkLst>
        </pc:picChg>
        <pc:picChg chg="del">
          <ac:chgData name="モー ティッタンダー" userId="S::20c1080016mt@edu.tech.ac.jp::c8852548-1756-4ed0-9a35-bd3e94289966" providerId="AD" clId="Web-{A9BA2BFB-6BFC-4470-A0B4-0B71FC9862A3}" dt="2023-01-26T02:55:29.295" v="1108"/>
          <ac:picMkLst>
            <pc:docMk/>
            <pc:sldMk cId="751868223" sldId="269"/>
            <ac:picMk id="5" creationId="{D1997FBA-5AF0-6FE9-22D8-9BDC51877449}"/>
          </ac:picMkLst>
        </pc:picChg>
        <pc:picChg chg="del">
          <ac:chgData name="モー ティッタンダー" userId="S::20c1080016mt@edu.tech.ac.jp::c8852548-1756-4ed0-9a35-bd3e94289966" providerId="AD" clId="Web-{A9BA2BFB-6BFC-4470-A0B4-0B71FC9862A3}" dt="2023-01-26T02:55:29.295" v="1107"/>
          <ac:picMkLst>
            <pc:docMk/>
            <pc:sldMk cId="751868223" sldId="269"/>
            <ac:picMk id="6" creationId="{BEDDD283-6CB1-8498-507A-FE239EC8B03B}"/>
          </ac:picMkLst>
        </pc:picChg>
        <pc:picChg chg="add mod">
          <ac:chgData name="モー ティッタンダー" userId="S::20c1080016mt@edu.tech.ac.jp::c8852548-1756-4ed0-9a35-bd3e94289966" providerId="AD" clId="Web-{A9BA2BFB-6BFC-4470-A0B4-0B71FC9862A3}" dt="2023-01-26T02:56:20.249" v="1136" actId="14100"/>
          <ac:picMkLst>
            <pc:docMk/>
            <pc:sldMk cId="751868223" sldId="269"/>
            <ac:picMk id="7" creationId="{F05F7351-2D14-C7BE-F405-10DD8862CDEB}"/>
          </ac:picMkLst>
        </pc:picChg>
        <pc:picChg chg="add mod">
          <ac:chgData name="モー ティッタンダー" userId="S::20c1080016mt@edu.tech.ac.jp::c8852548-1756-4ed0-9a35-bd3e94289966" providerId="AD" clId="Web-{A9BA2BFB-6BFC-4470-A0B4-0B71FC9862A3}" dt="2023-01-26T02:55:48.670" v="1119" actId="1076"/>
          <ac:picMkLst>
            <pc:docMk/>
            <pc:sldMk cId="751868223" sldId="269"/>
            <ac:picMk id="9" creationId="{247B1399-BBD6-D9BE-B05D-6CE4A3B43056}"/>
          </ac:picMkLst>
        </pc:picChg>
      </pc:sldChg>
      <pc:sldChg chg="new del">
        <pc:chgData name="モー ティッタンダー" userId="S::20c1080016mt@edu.tech.ac.jp::c8852548-1756-4ed0-9a35-bd3e94289966" providerId="AD" clId="Web-{A9BA2BFB-6BFC-4470-A0B4-0B71FC9862A3}" dt="2023-01-26T02:55:19.357" v="1104"/>
        <pc:sldMkLst>
          <pc:docMk/>
          <pc:sldMk cId="2771636293" sldId="269"/>
        </pc:sldMkLst>
      </pc:sldChg>
    </pc:docChg>
  </pc:docChgLst>
  <pc:docChgLst>
    <pc:chgData name="モー ティッタンダー" userId="S::20c1080016mt@edu.tech.ac.jp::c8852548-1756-4ed0-9a35-bd3e94289966" providerId="AD" clId="Web-{E796117C-328E-489D-B024-EDAAA41AAA7F}"/>
    <pc:docChg chg="modSld">
      <pc:chgData name="モー ティッタンダー" userId="S::20c1080016mt@edu.tech.ac.jp::c8852548-1756-4ed0-9a35-bd3e94289966" providerId="AD" clId="Web-{E796117C-328E-489D-B024-EDAAA41AAA7F}" dt="2023-01-25T14:13:29.230" v="15" actId="14100"/>
      <pc:docMkLst>
        <pc:docMk/>
      </pc:docMkLst>
      <pc:sldChg chg="modSp">
        <pc:chgData name="モー ティッタンダー" userId="S::20c1080016mt@edu.tech.ac.jp::c8852548-1756-4ed0-9a35-bd3e94289966" providerId="AD" clId="Web-{E796117C-328E-489D-B024-EDAAA41AAA7F}" dt="2023-01-25T14:12:55.432" v="7"/>
        <pc:sldMkLst>
          <pc:docMk/>
          <pc:sldMk cId="428317738" sldId="257"/>
        </pc:sldMkLst>
        <pc:graphicFrameChg chg="mod modGraphic">
          <ac:chgData name="モー ティッタンダー" userId="S::20c1080016mt@edu.tech.ac.jp::c8852548-1756-4ed0-9a35-bd3e94289966" providerId="AD" clId="Web-{E796117C-328E-489D-B024-EDAAA41AAA7F}" dt="2023-01-25T14:12:55.432" v="7"/>
          <ac:graphicFrameMkLst>
            <pc:docMk/>
            <pc:sldMk cId="428317738" sldId="257"/>
            <ac:graphicFrameMk id="288" creationId="{51C64263-4618-E5FA-E945-594C1137249F}"/>
          </ac:graphicFrameMkLst>
        </pc:graphicFrameChg>
      </pc:sldChg>
      <pc:sldChg chg="modSp">
        <pc:chgData name="モー ティッタンダー" userId="S::20c1080016mt@edu.tech.ac.jp::c8852548-1756-4ed0-9a35-bd3e94289966" providerId="AD" clId="Web-{E796117C-328E-489D-B024-EDAAA41AAA7F}" dt="2023-01-25T14:13:29.230" v="15" actId="14100"/>
        <pc:sldMkLst>
          <pc:docMk/>
          <pc:sldMk cId="4127162566" sldId="259"/>
        </pc:sldMkLst>
        <pc:spChg chg="mod">
          <ac:chgData name="モー ティッタンダー" userId="S::20c1080016mt@edu.tech.ac.jp::c8852548-1756-4ed0-9a35-bd3e94289966" providerId="AD" clId="Web-{E796117C-328E-489D-B024-EDAAA41AAA7F}" dt="2023-01-25T14:13:29.230" v="15" actId="14100"/>
          <ac:spMkLst>
            <pc:docMk/>
            <pc:sldMk cId="4127162566" sldId="259"/>
            <ac:spMk id="4" creationId="{04B66EF2-ADFA-FAC4-00AA-C69E0509A0A6}"/>
          </ac:spMkLst>
        </pc:spChg>
      </pc:sldChg>
    </pc:docChg>
  </pc:docChgLst>
  <pc:docChgLst>
    <pc:chgData name="モー ティッタンダー" userId="S::20c1080016mt@edu.tech.ac.jp::c8852548-1756-4ed0-9a35-bd3e94289966" providerId="AD" clId="Web-{7D1896FC-1C46-4608-8DB6-8AB740CCDBC4}"/>
    <pc:docChg chg="modSld">
      <pc:chgData name="モー ティッタンダー" userId="S::20c1080016mt@edu.tech.ac.jp::c8852548-1756-4ed0-9a35-bd3e94289966" providerId="AD" clId="Web-{7D1896FC-1C46-4608-8DB6-8AB740CCDBC4}" dt="2023-01-26T03:01:10.884" v="32"/>
      <pc:docMkLst>
        <pc:docMk/>
      </pc:docMkLst>
      <pc:sldChg chg="addSp modSp">
        <pc:chgData name="モー ティッタンダー" userId="S::20c1080016mt@edu.tech.ac.jp::c8852548-1756-4ed0-9a35-bd3e94289966" providerId="AD" clId="Web-{7D1896FC-1C46-4608-8DB6-8AB740CCDBC4}" dt="2023-01-26T03:01:10.884" v="32"/>
        <pc:sldMkLst>
          <pc:docMk/>
          <pc:sldMk cId="1833246052" sldId="261"/>
        </pc:sldMkLst>
        <pc:spChg chg="mod">
          <ac:chgData name="モー ティッタンダー" userId="S::20c1080016mt@edu.tech.ac.jp::c8852548-1756-4ed0-9a35-bd3e94289966" providerId="AD" clId="Web-{7D1896FC-1C46-4608-8DB6-8AB740CCDBC4}" dt="2023-01-26T03:00:55.946" v="24" actId="20577"/>
          <ac:spMkLst>
            <pc:docMk/>
            <pc:sldMk cId="1833246052" sldId="261"/>
            <ac:spMk id="2" creationId="{471C8D50-9A8F-82C9-C1BD-C8F8627CD8D9}"/>
          </ac:spMkLst>
        </pc:spChg>
        <pc:spChg chg="add mod ord">
          <ac:chgData name="モー ティッタンダー" userId="S::20c1080016mt@edu.tech.ac.jp::c8852548-1756-4ed0-9a35-bd3e94289966" providerId="AD" clId="Web-{7D1896FC-1C46-4608-8DB6-8AB740CCDBC4}" dt="2023-01-26T03:01:10.884" v="32"/>
          <ac:spMkLst>
            <pc:docMk/>
            <pc:sldMk cId="1833246052" sldId="261"/>
            <ac:spMk id="5" creationId="{57DDBF69-E917-948E-E463-EB7B05F1CA00}"/>
          </ac:spMkLst>
        </pc:spChg>
      </pc:sldChg>
      <pc:sldChg chg="addSp modSp">
        <pc:chgData name="モー ティッタンダー" userId="S::20c1080016mt@edu.tech.ac.jp::c8852548-1756-4ed0-9a35-bd3e94289966" providerId="AD" clId="Web-{7D1896FC-1C46-4608-8DB6-8AB740CCDBC4}" dt="2023-01-26T02:59:56.975" v="12" actId="20577"/>
        <pc:sldMkLst>
          <pc:docMk/>
          <pc:sldMk cId="1182046112" sldId="262"/>
        </pc:sldMkLst>
        <pc:spChg chg="mod ord">
          <ac:chgData name="モー ティッタンダー" userId="S::20c1080016mt@edu.tech.ac.jp::c8852548-1756-4ed0-9a35-bd3e94289966" providerId="AD" clId="Web-{7D1896FC-1C46-4608-8DB6-8AB740CCDBC4}" dt="2023-01-26T02:59:56.975" v="12" actId="20577"/>
          <ac:spMkLst>
            <pc:docMk/>
            <pc:sldMk cId="1182046112" sldId="262"/>
            <ac:spMk id="2" creationId="{471C8D50-9A8F-82C9-C1BD-C8F8627CD8D9}"/>
          </ac:spMkLst>
        </pc:spChg>
        <pc:spChg chg="add">
          <ac:chgData name="モー ティッタンダー" userId="S::20c1080016mt@edu.tech.ac.jp::c8852548-1756-4ed0-9a35-bd3e94289966" providerId="AD" clId="Web-{7D1896FC-1C46-4608-8DB6-8AB740CCDBC4}" dt="2023-01-26T02:59:42.022" v="7"/>
          <ac:spMkLst>
            <pc:docMk/>
            <pc:sldMk cId="1182046112" sldId="262"/>
            <ac:spMk id="58" creationId="{B25A2FF5-AC0A-3A36-06DE-9163AC739036}"/>
          </ac:spMkLst>
        </pc:spChg>
      </pc:sldChg>
      <pc:sldChg chg="addSp modSp">
        <pc:chgData name="モー ティッタンダー" userId="S::20c1080016mt@edu.tech.ac.jp::c8852548-1756-4ed0-9a35-bd3e94289966" providerId="AD" clId="Web-{7D1896FC-1C46-4608-8DB6-8AB740CCDBC4}" dt="2023-01-26T03:00:26.414" v="17" actId="20577"/>
        <pc:sldMkLst>
          <pc:docMk/>
          <pc:sldMk cId="1776881842" sldId="263"/>
        </pc:sldMkLst>
        <pc:spChg chg="mod ord">
          <ac:chgData name="モー ティッタンダー" userId="S::20c1080016mt@edu.tech.ac.jp::c8852548-1756-4ed0-9a35-bd3e94289966" providerId="AD" clId="Web-{7D1896FC-1C46-4608-8DB6-8AB740CCDBC4}" dt="2023-01-26T03:00:26.414" v="17" actId="20577"/>
          <ac:spMkLst>
            <pc:docMk/>
            <pc:sldMk cId="1776881842" sldId="263"/>
            <ac:spMk id="2" creationId="{471C8D50-9A8F-82C9-C1BD-C8F8627CD8D9}"/>
          </ac:spMkLst>
        </pc:spChg>
        <pc:spChg chg="add">
          <ac:chgData name="モー ティッタンダー" userId="S::20c1080016mt@edu.tech.ac.jp::c8852548-1756-4ed0-9a35-bd3e94289966" providerId="AD" clId="Web-{7D1896FC-1C46-4608-8DB6-8AB740CCDBC4}" dt="2023-01-26T03:00:16.788" v="13"/>
          <ac:spMkLst>
            <pc:docMk/>
            <pc:sldMk cId="1776881842" sldId="263"/>
            <ac:spMk id="6" creationId="{64CCED05-558F-21E4-B445-5358A9A9B462}"/>
          </ac:spMkLst>
        </pc:spChg>
      </pc:sldChg>
      <pc:sldChg chg="addSp modSp">
        <pc:chgData name="モー ティッタンダー" userId="S::20c1080016mt@edu.tech.ac.jp::c8852548-1756-4ed0-9a35-bd3e94289966" providerId="AD" clId="Web-{7D1896FC-1C46-4608-8DB6-8AB740CCDBC4}" dt="2023-01-26T02:59:33.350" v="6" actId="20577"/>
        <pc:sldMkLst>
          <pc:docMk/>
          <pc:sldMk cId="1923518864" sldId="266"/>
        </pc:sldMkLst>
        <pc:spChg chg="mod">
          <ac:chgData name="モー ティッタンダー" userId="S::20c1080016mt@edu.tech.ac.jp::c8852548-1756-4ed0-9a35-bd3e94289966" providerId="AD" clId="Web-{7D1896FC-1C46-4608-8DB6-8AB740CCDBC4}" dt="2023-01-26T02:59:33.350" v="6" actId="20577"/>
          <ac:spMkLst>
            <pc:docMk/>
            <pc:sldMk cId="1923518864" sldId="266"/>
            <ac:spMk id="2" creationId="{471C8D50-9A8F-82C9-C1BD-C8F8627CD8D9}"/>
          </ac:spMkLst>
        </pc:spChg>
        <pc:spChg chg="add mod ord">
          <ac:chgData name="モー ティッタンダー" userId="S::20c1080016mt@edu.tech.ac.jp::c8852548-1756-4ed0-9a35-bd3e94289966" providerId="AD" clId="Web-{7D1896FC-1C46-4608-8DB6-8AB740CCDBC4}" dt="2023-01-26T02:59:28.381" v="3"/>
          <ac:spMkLst>
            <pc:docMk/>
            <pc:sldMk cId="1923518864" sldId="266"/>
            <ac:spMk id="4" creationId="{5977229D-0988-25F0-9FB9-000B28D772C9}"/>
          </ac:spMkLst>
        </pc:spChg>
      </pc:sldChg>
      <pc:sldChg chg="addSp modSp">
        <pc:chgData name="モー ティッタンダー" userId="S::20c1080016mt@edu.tech.ac.jp::c8852548-1756-4ed0-9a35-bd3e94289966" providerId="AD" clId="Web-{7D1896FC-1C46-4608-8DB6-8AB740CCDBC4}" dt="2023-01-26T03:00:47.930" v="23"/>
        <pc:sldMkLst>
          <pc:docMk/>
          <pc:sldMk cId="4113235389" sldId="267"/>
        </pc:sldMkLst>
        <pc:spChg chg="add mod ord">
          <ac:chgData name="モー ティッタンダー" userId="S::20c1080016mt@edu.tech.ac.jp::c8852548-1756-4ed0-9a35-bd3e94289966" providerId="AD" clId="Web-{7D1896FC-1C46-4608-8DB6-8AB740CCDBC4}" dt="2023-01-26T03:00:47.930" v="23"/>
          <ac:spMkLst>
            <pc:docMk/>
            <pc:sldMk cId="4113235389" sldId="267"/>
            <ac:spMk id="11" creationId="{B0022FFE-23E1-948F-7054-5688B28D267E}"/>
          </ac:spMkLst>
        </pc:spChg>
      </pc:sldChg>
    </pc:docChg>
  </pc:docChgLst>
  <pc:docChgLst>
    <pc:chgData name="モー ティッタンダー" userId="S::20c1080016mt@edu.tech.ac.jp::c8852548-1756-4ed0-9a35-bd3e94289966" providerId="AD" clId="Web-{2045EB15-B75D-4B6D-9C23-3111121E3790}"/>
    <pc:docChg chg="delSld">
      <pc:chgData name="モー ティッタンダー" userId="S::20c1080016mt@edu.tech.ac.jp::c8852548-1756-4ed0-9a35-bd3e94289966" providerId="AD" clId="Web-{2045EB15-B75D-4B6D-9C23-3111121E3790}" dt="2023-01-26T01:17:50.109" v="0"/>
      <pc:docMkLst>
        <pc:docMk/>
      </pc:docMkLst>
      <pc:sldChg chg="del">
        <pc:chgData name="モー ティッタンダー" userId="S::20c1080016mt@edu.tech.ac.jp::c8852548-1756-4ed0-9a35-bd3e94289966" providerId="AD" clId="Web-{2045EB15-B75D-4B6D-9C23-3111121E3790}" dt="2023-01-26T01:17:50.109" v="0"/>
        <pc:sldMkLst>
          <pc:docMk/>
          <pc:sldMk cId="674953357" sldId="258"/>
        </pc:sldMkLst>
      </pc:sldChg>
    </pc:docChg>
  </pc:docChgLst>
  <pc:docChgLst>
    <pc:chgData name="モー ティッタンダー" userId="S::20c1080016mt@edu.tech.ac.jp::c8852548-1756-4ed0-9a35-bd3e94289966" providerId="AD" clId="Web-{A4413834-A46F-4EA4-8FFB-43A9619374F7}"/>
    <pc:docChg chg="addSld modSld addMainMaster delMainMaster">
      <pc:chgData name="モー ティッタンダー" userId="S::20c1080016mt@edu.tech.ac.jp::c8852548-1756-4ed0-9a35-bd3e94289966" providerId="AD" clId="Web-{A4413834-A46F-4EA4-8FFB-43A9619374F7}" dt="2022-11-17T02:39:49.231" v="1119"/>
      <pc:docMkLst>
        <pc:docMk/>
      </pc:docMkLst>
      <pc:sldChg chg="addSp delSp modSp mod setBg modClrScheme addAnim delAnim chgLayout">
        <pc:chgData name="モー ティッタンダー" userId="S::20c1080016mt@edu.tech.ac.jp::c8852548-1756-4ed0-9a35-bd3e94289966" providerId="AD" clId="Web-{A4413834-A46F-4EA4-8FFB-43A9619374F7}" dt="2022-11-17T02:37:36.706" v="1106" actId="20577"/>
        <pc:sldMkLst>
          <pc:docMk/>
          <pc:sldMk cId="207844512" sldId="256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37:23.580" v="1103" actId="20577"/>
          <ac:spMkLst>
            <pc:docMk/>
            <pc:sldMk cId="207844512" sldId="256"/>
            <ac:spMk id="2" creationId="{471C8D50-9A8F-82C9-C1BD-C8F8627CD8D9}"/>
          </ac:spMkLst>
        </pc:spChg>
        <pc:spChg chg="mod ord">
          <ac:chgData name="モー ティッタンダー" userId="S::20c1080016mt@edu.tech.ac.jp::c8852548-1756-4ed0-9a35-bd3e94289966" providerId="AD" clId="Web-{A4413834-A46F-4EA4-8FFB-43A9619374F7}" dt="2022-11-17T02:37:36.706" v="1106" actId="20577"/>
          <ac:spMkLst>
            <pc:docMk/>
            <pc:sldMk cId="207844512" sldId="256"/>
            <ac:spMk id="3" creationId="{1E303716-7655-B946-5A46-FE0D5F14A2EE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8:47.681" v="194"/>
          <ac:spMkLst>
            <pc:docMk/>
            <pc:sldMk cId="207844512" sldId="256"/>
            <ac:spMk id="8" creationId="{D59C2C63-D709-4949-9465-29A52CBEDD3B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8:47.681" v="194"/>
          <ac:spMkLst>
            <pc:docMk/>
            <pc:sldMk cId="207844512" sldId="256"/>
            <ac:spMk id="10" creationId="{0EFD2038-15D6-4003-8350-AFEC394EEFA7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8:47.681" v="194"/>
          <ac:spMkLst>
            <pc:docMk/>
            <pc:sldMk cId="207844512" sldId="256"/>
            <ac:spMk id="12" creationId="{8CF519C2-F6BE-41BE-A50E-54B98359C914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37:07.782" v="1102"/>
          <ac:spMkLst>
            <pc:docMk/>
            <pc:sldMk cId="207844512" sldId="256"/>
            <ac:spMk id="22" creationId="{3D6DABB5-1FC3-4E21-AC84-4685B03C9F93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37:07.782" v="1102"/>
          <ac:spMkLst>
            <pc:docMk/>
            <pc:sldMk cId="207844512" sldId="256"/>
            <ac:spMk id="23" creationId="{FC5790B5-250E-45E6-A05D-C3D1D459BC9D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7:07.782" v="1102"/>
          <ac:spMkLst>
            <pc:docMk/>
            <pc:sldMk cId="207844512" sldId="256"/>
            <ac:spMk id="30" creationId="{C8BABCA7-C1E0-41BA-A822-5F61251AA6A4}"/>
          </ac:spMkLst>
        </pc:spChg>
        <pc:grpChg chg="add del">
          <ac:chgData name="モー ティッタンダー" userId="S::20c1080016mt@edu.tech.ac.jp::c8852548-1756-4ed0-9a35-bd3e94289966" providerId="AD" clId="Web-{A4413834-A46F-4EA4-8FFB-43A9619374F7}" dt="2022-11-17T02:08:47.681" v="194"/>
          <ac:grpSpMkLst>
            <pc:docMk/>
            <pc:sldMk cId="207844512" sldId="256"/>
            <ac:grpSpMk id="14" creationId="{7767AD93-AD3E-4C62-97D5-E54E14B2EAD8}"/>
          </ac:grpSpMkLst>
        </pc:grpChg>
        <pc:grpChg chg="add del">
          <ac:chgData name="モー ティッタンダー" userId="S::20c1080016mt@edu.tech.ac.jp::c8852548-1756-4ed0-9a35-bd3e94289966" providerId="AD" clId="Web-{A4413834-A46F-4EA4-8FFB-43A9619374F7}" dt="2022-11-17T02:37:07.782" v="1102"/>
          <ac:grpSpMkLst>
            <pc:docMk/>
            <pc:sldMk cId="207844512" sldId="256"/>
            <ac:grpSpMk id="24" creationId="{68158C4B-1BFE-4F6D-B2C1-0066FA11935A}"/>
          </ac:grpSpMkLst>
        </pc:grpChg>
        <pc:grpChg chg="add">
          <ac:chgData name="モー ティッタンダー" userId="S::20c1080016mt@edu.tech.ac.jp::c8852548-1756-4ed0-9a35-bd3e94289966" providerId="AD" clId="Web-{A4413834-A46F-4EA4-8FFB-43A9619374F7}" dt="2022-11-17T02:37:07.782" v="1102"/>
          <ac:grpSpMkLst>
            <pc:docMk/>
            <pc:sldMk cId="207844512" sldId="256"/>
            <ac:grpSpMk id="32" creationId="{2E5D6EB5-6FDB-477A-98F5-7409CD53754D}"/>
          </ac:grpSpMkLst>
        </pc:grpChg>
        <pc:cxnChg chg="add del">
          <ac:chgData name="モー ティッタンダー" userId="S::20c1080016mt@edu.tech.ac.jp::c8852548-1756-4ed0-9a35-bd3e94289966" providerId="AD" clId="Web-{A4413834-A46F-4EA4-8FFB-43A9619374F7}" dt="2022-11-17T02:37:07.782" v="1102"/>
          <ac:cxnSpMkLst>
            <pc:docMk/>
            <pc:sldMk cId="207844512" sldId="256"/>
            <ac:cxnSpMk id="18" creationId="{14319AF2-886A-4C5D-B34C-17FCB0267EEB}"/>
          </ac:cxnSpMkLst>
        </pc:cxnChg>
        <pc:cxnChg chg="add del">
          <ac:chgData name="モー ティッタンダー" userId="S::20c1080016mt@edu.tech.ac.jp::c8852548-1756-4ed0-9a35-bd3e94289966" providerId="AD" clId="Web-{A4413834-A46F-4EA4-8FFB-43A9619374F7}" dt="2022-11-17T02:08:47.681" v="194"/>
          <ac:cxnSpMkLst>
            <pc:docMk/>
            <pc:sldMk cId="207844512" sldId="256"/>
            <ac:cxnSpMk id="20" creationId="{0772CE55-4C36-44F1-A9BD-379BEB84317D}"/>
          </ac:cxnSpMkLst>
        </pc:cxnChg>
        <pc:cxnChg chg="add">
          <ac:chgData name="モー ティッタンダー" userId="S::20c1080016mt@edu.tech.ac.jp::c8852548-1756-4ed0-9a35-bd3e94289966" providerId="AD" clId="Web-{A4413834-A46F-4EA4-8FFB-43A9619374F7}" dt="2022-11-17T02:37:07.782" v="1102"/>
          <ac:cxnSpMkLst>
            <pc:docMk/>
            <pc:sldMk cId="207844512" sldId="256"/>
            <ac:cxnSpMk id="38" creationId="{889FB2CC-C7A1-4A53-A088-636FB487FE67}"/>
          </ac:cxnSpMkLst>
        </pc:cxnChg>
      </pc:sldChg>
      <pc:sldChg chg="addSp delSp modSp mod setBg modClrScheme chgLayout">
        <pc:chgData name="モー ティッタンダー" userId="S::20c1080016mt@edu.tech.ac.jp::c8852548-1756-4ed0-9a35-bd3e94289966" providerId="AD" clId="Web-{A4413834-A46F-4EA4-8FFB-43A9619374F7}" dt="2022-11-17T02:30:23.411" v="1028" actId="1076"/>
        <pc:sldMkLst>
          <pc:docMk/>
          <pc:sldMk cId="428317738" sldId="257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30:13.379" v="1027" actId="1076"/>
          <ac:spMkLst>
            <pc:docMk/>
            <pc:sldMk cId="428317738" sldId="257"/>
            <ac:spMk id="2" creationId="{471C8D50-9A8F-82C9-C1BD-C8F8627CD8D9}"/>
          </ac:spMkLst>
        </pc:spChg>
        <pc:spChg chg="add del mod">
          <ac:chgData name="モー ティッタンダー" userId="S::20c1080016mt@edu.tech.ac.jp::c8852548-1756-4ed0-9a35-bd3e94289966" providerId="AD" clId="Web-{A4413834-A46F-4EA4-8FFB-43A9619374F7}" dt="2022-11-17T02:09:14.949" v="202"/>
          <ac:spMkLst>
            <pc:docMk/>
            <pc:sldMk cId="428317738" sldId="257"/>
            <ac:spMk id="3" creationId="{CAF874BC-B9BF-F021-6A24-45E38374DB52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49" v="202"/>
          <ac:spMkLst>
            <pc:docMk/>
            <pc:sldMk cId="428317738" sldId="257"/>
            <ac:spMk id="16" creationId="{52723366-C73B-4ED6-ADEF-29911C6BC55F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49" v="202"/>
          <ac:spMkLst>
            <pc:docMk/>
            <pc:sldMk cId="428317738" sldId="257"/>
            <ac:spMk id="18" creationId="{847A4152-8E41-4D1C-B88C-57C5C430A69E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49" v="202"/>
          <ac:spMkLst>
            <pc:docMk/>
            <pc:sldMk cId="428317738" sldId="257"/>
            <ac:spMk id="20" creationId="{999F76F5-72D4-4814-9169-8F535AEEB809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49" v="202"/>
          <ac:spMkLst>
            <pc:docMk/>
            <pc:sldMk cId="428317738" sldId="257"/>
            <ac:spMk id="22" creationId="{C6202988-4466-42C5-B33A-AFABF051B4FE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02.964" v="197"/>
          <ac:spMkLst>
            <pc:docMk/>
            <pc:sldMk cId="428317738" sldId="257"/>
            <ac:spMk id="35" creationId="{DC878D9A-77BE-4701-AE3D-EEFC53CD50BC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02" v="201"/>
          <ac:spMkLst>
            <pc:docMk/>
            <pc:sldMk cId="428317738" sldId="257"/>
            <ac:spMk id="36" creationId="{52BE4420-3B5F-4549-8B4A-77855B8215EC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02.964" v="197"/>
          <ac:spMkLst>
            <pc:docMk/>
            <pc:sldMk cId="428317738" sldId="257"/>
            <ac:spMk id="37" creationId="{F643BE08-0ED1-4B73-AC6D-B7E26A59CDAA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02" v="201"/>
          <ac:spMkLst>
            <pc:docMk/>
            <pc:sldMk cId="428317738" sldId="257"/>
            <ac:spMk id="38" creationId="{A75876F6-95D4-48CB-8E3E-4401A96E25A4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02.964" v="197"/>
          <ac:spMkLst>
            <pc:docMk/>
            <pc:sldMk cId="428317738" sldId="257"/>
            <ac:spMk id="39" creationId="{956B2094-7FC0-45FC-BFED-3CB88CEE63F5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02" v="201"/>
          <ac:spMkLst>
            <pc:docMk/>
            <pc:sldMk cId="428317738" sldId="257"/>
            <ac:spMk id="40" creationId="{D1B84719-90BB-4D0C-92D8-61DC5512B34B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02.964" v="197"/>
          <ac:spMkLst>
            <pc:docMk/>
            <pc:sldMk cId="428317738" sldId="257"/>
            <ac:spMk id="41" creationId="{07A4B640-BB7F-4272-A710-068DBA9F9A6E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09:14.902" v="201"/>
          <ac:spMkLst>
            <pc:docMk/>
            <pc:sldMk cId="428317738" sldId="257"/>
            <ac:spMk id="42" creationId="{7B407EC4-5D16-4845-9840-4E28622B6568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49" creationId="{52BE4420-3B5F-4549-8B4A-77855B8215EC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50" creationId="{A75876F6-95D4-48CB-8E3E-4401A96E25A4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51" creationId="{D1B84719-90BB-4D0C-92D8-61DC5512B34B}"/>
          </ac:spMkLst>
        </pc:spChg>
        <pc:spChg chg="add del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52" creationId="{7B407EC4-5D16-4845-9840-4E28622B6568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57" creationId="{53EDA46E-AECC-43B8-B54F-FA6E4C0C6566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59" creationId="{9A789037-2F02-4B13-8573-CB800A9689B8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10:30.032" v="222"/>
          <ac:spMkLst>
            <pc:docMk/>
            <pc:sldMk cId="428317738" sldId="257"/>
            <ac:spMk id="61" creationId="{567B4C5E-A726-4AC9-9254-E81F0698BD5F}"/>
          </ac:spMkLst>
        </pc:spChg>
        <pc:grpChg chg="add del">
          <ac:chgData name="モー ティッタンダー" userId="S::20c1080016mt@edu.tech.ac.jp::c8852548-1756-4ed0-9a35-bd3e94289966" providerId="AD" clId="Web-{A4413834-A46F-4EA4-8FFB-43A9619374F7}" dt="2022-11-17T02:09:14.949" v="202"/>
          <ac:grpSpMkLst>
            <pc:docMk/>
            <pc:sldMk cId="428317738" sldId="257"/>
            <ac:grpSpMk id="8" creationId="{614F7DB2-2747-44B1-8CCD-EA4CF6EABA54}"/>
          </ac:grpSpMkLst>
        </pc:grpChg>
        <pc:grpChg chg="add del">
          <ac:chgData name="モー ティッタンダー" userId="S::20c1080016mt@edu.tech.ac.jp::c8852548-1756-4ed0-9a35-bd3e94289966" providerId="AD" clId="Web-{A4413834-A46F-4EA4-8FFB-43A9619374F7}" dt="2022-11-17T02:09:02.964" v="197"/>
          <ac:grpSpMkLst>
            <pc:docMk/>
            <pc:sldMk cId="428317738" sldId="257"/>
            <ac:grpSpMk id="27" creationId="{614F7DB2-2747-44B1-8CCD-EA4CF6EABA54}"/>
          </ac:grpSpMkLst>
        </pc:grpChg>
        <pc:grpChg chg="add del">
          <ac:chgData name="モー ティッタンダー" userId="S::20c1080016mt@edu.tech.ac.jp::c8852548-1756-4ed0-9a35-bd3e94289966" providerId="AD" clId="Web-{A4413834-A46F-4EA4-8FFB-43A9619374F7}" dt="2022-11-17T02:09:08.776" v="199"/>
          <ac:grpSpMkLst>
            <pc:docMk/>
            <pc:sldMk cId="428317738" sldId="257"/>
            <ac:grpSpMk id="28" creationId="{C93797FD-7F0A-483E-966E-7FE88F8D8798}"/>
          </ac:grpSpMkLst>
        </pc:grpChg>
        <pc:grpChg chg="add del">
          <ac:chgData name="モー ティッタンダー" userId="S::20c1080016mt@edu.tech.ac.jp::c8852548-1756-4ed0-9a35-bd3e94289966" providerId="AD" clId="Web-{A4413834-A46F-4EA4-8FFB-43A9619374F7}" dt="2022-11-17T02:09:14.902" v="201"/>
          <ac:grpSpMkLst>
            <pc:docMk/>
            <pc:sldMk cId="428317738" sldId="257"/>
            <ac:grpSpMk id="43" creationId="{C93797FD-7F0A-483E-966E-7FE88F8D8798}"/>
          </ac:grpSpMkLst>
        </pc:grpChg>
        <pc:grpChg chg="add del">
          <ac:chgData name="モー ティッタンダー" userId="S::20c1080016mt@edu.tech.ac.jp::c8852548-1756-4ed0-9a35-bd3e94289966" providerId="AD" clId="Web-{A4413834-A46F-4EA4-8FFB-43A9619374F7}" dt="2022-11-17T02:10:30.032" v="222"/>
          <ac:grpSpMkLst>
            <pc:docMk/>
            <pc:sldMk cId="428317738" sldId="257"/>
            <ac:grpSpMk id="47" creationId="{C93797FD-7F0A-483E-966E-7FE88F8D8798}"/>
          </ac:grpSpMkLst>
        </pc:grpChg>
        <pc:graphicFrameChg chg="add del">
          <ac:chgData name="モー ティッタンダー" userId="S::20c1080016mt@edu.tech.ac.jp::c8852548-1756-4ed0-9a35-bd3e94289966" providerId="AD" clId="Web-{A4413834-A46F-4EA4-8FFB-43A9619374F7}" dt="2022-11-17T02:09:08.776" v="199"/>
          <ac:graphicFrameMkLst>
            <pc:docMk/>
            <pc:sldMk cId="428317738" sldId="257"/>
            <ac:graphicFrameMk id="24" creationId="{F6B7F155-A31E-BF7A-7740-15F91EE573F4}"/>
          </ac:graphicFrameMkLst>
        </pc:graphicFrameChg>
        <pc:graphicFrameChg chg="add del">
          <ac:chgData name="モー ティッタンダー" userId="S::20c1080016mt@edu.tech.ac.jp::c8852548-1756-4ed0-9a35-bd3e94289966" providerId="AD" clId="Web-{A4413834-A46F-4EA4-8FFB-43A9619374F7}" dt="2022-11-17T02:09:14.902" v="201"/>
          <ac:graphicFrameMkLst>
            <pc:docMk/>
            <pc:sldMk cId="428317738" sldId="257"/>
            <ac:graphicFrameMk id="45" creationId="{CC4E2157-8E44-3006-3DB4-DE428105CAAA}"/>
          </ac:graphicFrameMkLst>
        </pc:graphicFrameChg>
        <pc:graphicFrameChg chg="add del mod modGraphic">
          <ac:chgData name="モー ティッタンダー" userId="S::20c1080016mt@edu.tech.ac.jp::c8852548-1756-4ed0-9a35-bd3e94289966" providerId="AD" clId="Web-{A4413834-A46F-4EA4-8FFB-43A9619374F7}" dt="2022-11-17T02:10:27.219" v="221"/>
          <ac:graphicFrameMkLst>
            <pc:docMk/>
            <pc:sldMk cId="428317738" sldId="257"/>
            <ac:graphicFrameMk id="53" creationId="{F3B400EB-D22A-90BE-5155-0ED678598461}"/>
          </ac:graphicFrameMkLst>
        </pc:graphicFrameChg>
        <pc:graphicFrameChg chg="add mod modGraphic">
          <ac:chgData name="モー ティッタンダー" userId="S::20c1080016mt@edu.tech.ac.jp::c8852548-1756-4ed0-9a35-bd3e94289966" providerId="AD" clId="Web-{A4413834-A46F-4EA4-8FFB-43A9619374F7}" dt="2022-11-17T02:30:23.411" v="1028" actId="1076"/>
          <ac:graphicFrameMkLst>
            <pc:docMk/>
            <pc:sldMk cId="428317738" sldId="257"/>
            <ac:graphicFrameMk id="288" creationId="{51C64263-4618-E5FA-E945-594C1137249F}"/>
          </ac:graphicFrameMkLst>
        </pc:graphicFrameChg>
        <pc:cxnChg chg="add del">
          <ac:chgData name="モー ティッタンダー" userId="S::20c1080016mt@edu.tech.ac.jp::c8852548-1756-4ed0-9a35-bd3e94289966" providerId="AD" clId="Web-{A4413834-A46F-4EA4-8FFB-43A9619374F7}" dt="2022-11-17T02:09:14.949" v="202"/>
          <ac:cxnSpMkLst>
            <pc:docMk/>
            <pc:sldMk cId="428317738" sldId="257"/>
            <ac:cxnSpMk id="14" creationId="{2C02D87C-1E23-4B24-AFE6-A85743C72FDD}"/>
          </ac:cxnSpMkLst>
        </pc:cxnChg>
        <pc:cxnChg chg="add del">
          <ac:chgData name="モー ティッタンダー" userId="S::20c1080016mt@edu.tech.ac.jp::c8852548-1756-4ed0-9a35-bd3e94289966" providerId="AD" clId="Web-{A4413834-A46F-4EA4-8FFB-43A9619374F7}" dt="2022-11-17T02:09:02.964" v="197"/>
          <ac:cxnSpMkLst>
            <pc:docMk/>
            <pc:sldMk cId="428317738" sldId="257"/>
            <ac:cxnSpMk id="33" creationId="{2C02D87C-1E23-4B24-AFE6-A85743C72FDD}"/>
          </ac:cxnSpMkLst>
        </pc:cxnChg>
        <pc:cxnChg chg="add del">
          <ac:chgData name="モー ティッタンダー" userId="S::20c1080016mt@edu.tech.ac.jp::c8852548-1756-4ed0-9a35-bd3e94289966" providerId="AD" clId="Web-{A4413834-A46F-4EA4-8FFB-43A9619374F7}" dt="2022-11-17T02:09:08.776" v="199"/>
          <ac:cxnSpMkLst>
            <pc:docMk/>
            <pc:sldMk cId="428317738" sldId="257"/>
            <ac:cxnSpMk id="34" creationId="{DDB3BAEE-5BE4-4B17-A2DA-B334759C47AB}"/>
          </ac:cxnSpMkLst>
        </pc:cxnChg>
        <pc:cxnChg chg="add del">
          <ac:chgData name="モー ティッタンダー" userId="S::20c1080016mt@edu.tech.ac.jp::c8852548-1756-4ed0-9a35-bd3e94289966" providerId="AD" clId="Web-{A4413834-A46F-4EA4-8FFB-43A9619374F7}" dt="2022-11-17T02:09:14.902" v="201"/>
          <ac:cxnSpMkLst>
            <pc:docMk/>
            <pc:sldMk cId="428317738" sldId="257"/>
            <ac:cxnSpMk id="44" creationId="{DDB3BAEE-5BE4-4B17-A2DA-B334759C47AB}"/>
          </ac:cxnSpMkLst>
        </pc:cxnChg>
        <pc:cxnChg chg="add del">
          <ac:chgData name="モー ティッタンダー" userId="S::20c1080016mt@edu.tech.ac.jp::c8852548-1756-4ed0-9a35-bd3e94289966" providerId="AD" clId="Web-{A4413834-A46F-4EA4-8FFB-43A9619374F7}" dt="2022-11-17T02:10:30.032" v="222"/>
          <ac:cxnSpMkLst>
            <pc:docMk/>
            <pc:sldMk cId="428317738" sldId="257"/>
            <ac:cxnSpMk id="48" creationId="{DDB3BAEE-5BE4-4B17-A2DA-B334759C47AB}"/>
          </ac:cxnSpMkLst>
        </pc:cxnChg>
        <pc:cxnChg chg="add">
          <ac:chgData name="モー ティッタンダー" userId="S::20c1080016mt@edu.tech.ac.jp::c8852548-1756-4ed0-9a35-bd3e94289966" providerId="AD" clId="Web-{A4413834-A46F-4EA4-8FFB-43A9619374F7}" dt="2022-11-17T02:10:30.032" v="222"/>
          <ac:cxnSpMkLst>
            <pc:docMk/>
            <pc:sldMk cId="428317738" sldId="257"/>
            <ac:cxnSpMk id="63" creationId="{47F9D90F-7118-49FD-9E75-223103DD93BD}"/>
          </ac:cxnSpMkLst>
        </pc:cxnChg>
      </pc:sldChg>
      <pc:sldChg chg="addSp delSp modSp mod modClrScheme chgLayout">
        <pc:chgData name="モー ティッタンダー" userId="S::20c1080016mt@edu.tech.ac.jp::c8852548-1756-4ed0-9a35-bd3e94289966" providerId="AD" clId="Web-{A4413834-A46F-4EA4-8FFB-43A9619374F7}" dt="2022-11-17T02:35:21.619" v="1081" actId="20577"/>
        <pc:sldMkLst>
          <pc:docMk/>
          <pc:sldMk cId="674953357" sldId="258"/>
        </pc:sldMkLst>
        <pc:spChg chg="del mod ord">
          <ac:chgData name="モー ティッタンダー" userId="S::20c1080016mt@edu.tech.ac.jp::c8852548-1756-4ed0-9a35-bd3e94289966" providerId="AD" clId="Web-{A4413834-A46F-4EA4-8FFB-43A9619374F7}" dt="2022-11-17T02:34:13.474" v="1069"/>
          <ac:spMkLst>
            <pc:docMk/>
            <pc:sldMk cId="674953357" sldId="258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A4413834-A46F-4EA4-8FFB-43A9619374F7}" dt="2022-11-17T02:35:21.619" v="1081" actId="20577"/>
          <ac:spMkLst>
            <pc:docMk/>
            <pc:sldMk cId="674953357" sldId="258"/>
            <ac:spMk id="3" creationId="{203CC073-E055-3D53-EBBB-7158DDE3AEA8}"/>
          </ac:spMkLst>
        </pc:spChg>
        <pc:spChg chg="add del mod">
          <ac:chgData name="モー ティッタンダー" userId="S::20c1080016mt@edu.tech.ac.jp::c8852548-1756-4ed0-9a35-bd3e94289966" providerId="AD" clId="Web-{A4413834-A46F-4EA4-8FFB-43A9619374F7}" dt="2022-11-17T02:35:18.837" v="1079"/>
          <ac:spMkLst>
            <pc:docMk/>
            <pc:sldMk cId="674953357" sldId="258"/>
            <ac:spMk id="5" creationId="{5B567352-8233-06EF-6E88-8FF0D3EC3827}"/>
          </ac:spMkLst>
        </pc:spChg>
      </pc:sldChg>
      <pc:sldChg chg="addSp modSp mod setBg modClrScheme chgLayout">
        <pc:chgData name="モー ティッタンダー" userId="S::20c1080016mt@edu.tech.ac.jp::c8852548-1756-4ed0-9a35-bd3e94289966" providerId="AD" clId="Web-{A4413834-A46F-4EA4-8FFB-43A9619374F7}" dt="2022-11-17T02:39:49.231" v="1119"/>
        <pc:sldMkLst>
          <pc:docMk/>
          <pc:sldMk cId="4127162566" sldId="259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39:49.231" v="1119"/>
          <ac:spMkLst>
            <pc:docMk/>
            <pc:sldMk cId="4127162566" sldId="259"/>
            <ac:spMk id="2" creationId="{471C8D50-9A8F-82C9-C1BD-C8F8627CD8D9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9:46.309" v="1118"/>
          <ac:spMkLst>
            <pc:docMk/>
            <pc:sldMk cId="4127162566" sldId="259"/>
            <ac:spMk id="3" creationId="{1B9FA9F2-74C1-080A-D1BB-9C1782FF18AB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9:49.231" v="1119"/>
          <ac:spMkLst>
            <pc:docMk/>
            <pc:sldMk cId="4127162566" sldId="259"/>
            <ac:spMk id="8" creationId="{53EDA46E-AECC-43B8-B54F-FA6E4C0C6566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9:49.231" v="1119"/>
          <ac:spMkLst>
            <pc:docMk/>
            <pc:sldMk cId="4127162566" sldId="259"/>
            <ac:spMk id="10" creationId="{9A789037-2F02-4B13-8573-CB800A9689B8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9:49.231" v="1119"/>
          <ac:spMkLst>
            <pc:docMk/>
            <pc:sldMk cId="4127162566" sldId="259"/>
            <ac:spMk id="12" creationId="{567B4C5E-A726-4AC9-9254-E81F0698BD5F}"/>
          </ac:spMkLst>
        </pc:spChg>
        <pc:cxnChg chg="add">
          <ac:chgData name="モー ティッタンダー" userId="S::20c1080016mt@edu.tech.ac.jp::c8852548-1756-4ed0-9a35-bd3e94289966" providerId="AD" clId="Web-{A4413834-A46F-4EA4-8FFB-43A9619374F7}" dt="2022-11-17T02:39:49.231" v="1119"/>
          <ac:cxnSpMkLst>
            <pc:docMk/>
            <pc:sldMk cId="4127162566" sldId="259"/>
            <ac:cxnSpMk id="14" creationId="{47F9D90F-7118-49FD-9E75-223103DD93BD}"/>
          </ac:cxnSpMkLst>
        </pc:cxn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804062082" sldId="260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804062082" sldId="260"/>
            <ac:spMk id="2" creationId="{471C8D50-9A8F-82C9-C1BD-C8F8627CD8D9}"/>
          </ac:spMkLst>
        </pc:spChg>
      </pc:sldChg>
      <pc:sldChg chg="addSp modSp mod setBg modClrScheme chgLayout">
        <pc:chgData name="モー ティッタンダー" userId="S::20c1080016mt@edu.tech.ac.jp::c8852548-1756-4ed0-9a35-bd3e94289966" providerId="AD" clId="Web-{A4413834-A46F-4EA4-8FFB-43A9619374F7}" dt="2022-11-17T02:34:56.258" v="1076" actId="20577"/>
        <pc:sldMkLst>
          <pc:docMk/>
          <pc:sldMk cId="1833246052" sldId="261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34:47.945" v="1075" actId="20577"/>
          <ac:spMkLst>
            <pc:docMk/>
            <pc:sldMk cId="1833246052" sldId="261"/>
            <ac:spMk id="2" creationId="{471C8D50-9A8F-82C9-C1BD-C8F8627CD8D9}"/>
          </ac:spMkLst>
        </pc:spChg>
        <pc:spChg chg="add mod">
          <ac:chgData name="モー ティッタンダー" userId="S::20c1080016mt@edu.tech.ac.jp::c8852548-1756-4ed0-9a35-bd3e94289966" providerId="AD" clId="Web-{A4413834-A46F-4EA4-8FFB-43A9619374F7}" dt="2022-11-17T02:34:56.258" v="1076" actId="20577"/>
          <ac:spMkLst>
            <pc:docMk/>
            <pc:sldMk cId="1833246052" sldId="261"/>
            <ac:spMk id="3" creationId="{BF719230-EDE0-7167-CFC9-0ABC8D2057BA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1:55.386" v="1058"/>
          <ac:spMkLst>
            <pc:docMk/>
            <pc:sldMk cId="1833246052" sldId="261"/>
            <ac:spMk id="16" creationId="{D6E5E839-040E-4D3E-B50A-8D803DFE4AE0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1:55.386" v="1058"/>
          <ac:spMkLst>
            <pc:docMk/>
            <pc:sldMk cId="1833246052" sldId="261"/>
            <ac:spMk id="18" creationId="{FFF3F4B4-A2E6-47B5-92FB-37BEEAFA4CC0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1:55.386" v="1058"/>
          <ac:spMkLst>
            <pc:docMk/>
            <pc:sldMk cId="1833246052" sldId="261"/>
            <ac:spMk id="20" creationId="{1D124D17-3A82-47D5-80C1-F990ABB1E41E}"/>
          </ac:spMkLst>
        </pc:spChg>
        <pc:spChg chg="add">
          <ac:chgData name="モー ティッタンダー" userId="S::20c1080016mt@edu.tech.ac.jp::c8852548-1756-4ed0-9a35-bd3e94289966" providerId="AD" clId="Web-{A4413834-A46F-4EA4-8FFB-43A9619374F7}" dt="2022-11-17T02:31:55.386" v="1058"/>
          <ac:spMkLst>
            <pc:docMk/>
            <pc:sldMk cId="1833246052" sldId="261"/>
            <ac:spMk id="22" creationId="{AB4A78C8-C0E0-45DA-BC2C-2C8D4153BDFC}"/>
          </ac:spMkLst>
        </pc:spChg>
        <pc:grpChg chg="add">
          <ac:chgData name="モー ティッタンダー" userId="S::20c1080016mt@edu.tech.ac.jp::c8852548-1756-4ed0-9a35-bd3e94289966" providerId="AD" clId="Web-{A4413834-A46F-4EA4-8FFB-43A9619374F7}" dt="2022-11-17T02:31:55.386" v="1058"/>
          <ac:grpSpMkLst>
            <pc:docMk/>
            <pc:sldMk cId="1833246052" sldId="261"/>
            <ac:grpSpMk id="8" creationId="{614F7DB2-2747-44B1-8CCD-EA4CF6EABA54}"/>
          </ac:grpSpMkLst>
        </pc:grpChg>
        <pc:cxnChg chg="add">
          <ac:chgData name="モー ティッタンダー" userId="S::20c1080016mt@edu.tech.ac.jp::c8852548-1756-4ed0-9a35-bd3e94289966" providerId="AD" clId="Web-{A4413834-A46F-4EA4-8FFB-43A9619374F7}" dt="2022-11-17T02:31:55.386" v="1058"/>
          <ac:cxnSpMkLst>
            <pc:docMk/>
            <pc:sldMk cId="1833246052" sldId="261"/>
            <ac:cxnSpMk id="14" creationId="{2C02D87C-1E23-4B24-AFE6-A85743C72FDD}"/>
          </ac:cxnSpMkLst>
        </pc:cxn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1182046112" sldId="262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1182046112" sldId="262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1776881842" sldId="263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1776881842" sldId="263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2371294225" sldId="264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2371294225" sldId="264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2774996958" sldId="265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2774996958" sldId="265"/>
            <ac:spMk id="2" creationId="{471C8D50-9A8F-82C9-C1BD-C8F8627CD8D9}"/>
          </ac:spMkLst>
        </pc:spChg>
      </pc:sldChg>
      <pc:sldChg chg="modSp mod modClrScheme chgLayout">
        <pc:chgData name="モー ティッタンダー" userId="S::20c1080016mt@edu.tech.ac.jp::c8852548-1756-4ed0-9a35-bd3e94289966" providerId="AD" clId="Web-{A4413834-A46F-4EA4-8FFB-43A9619374F7}" dt="2022-11-17T02:06:35.422" v="167"/>
        <pc:sldMkLst>
          <pc:docMk/>
          <pc:sldMk cId="1923518864" sldId="266"/>
        </pc:sldMkLst>
        <pc:spChg chg="mod ord">
          <ac:chgData name="モー ティッタンダー" userId="S::20c1080016mt@edu.tech.ac.jp::c8852548-1756-4ed0-9a35-bd3e94289966" providerId="AD" clId="Web-{A4413834-A46F-4EA4-8FFB-43A9619374F7}" dt="2022-11-17T02:06:35.422" v="167"/>
          <ac:spMkLst>
            <pc:docMk/>
            <pc:sldMk cId="1923518864" sldId="266"/>
            <ac:spMk id="2" creationId="{471C8D50-9A8F-82C9-C1BD-C8F8627CD8D9}"/>
          </ac:spMkLst>
        </pc:spChg>
      </pc:sldChg>
      <pc:sldChg chg="addSp delSp modSp add replId">
        <pc:chgData name="モー ティッタンダー" userId="S::20c1080016mt@edu.tech.ac.jp::c8852548-1756-4ed0-9a35-bd3e94289966" providerId="AD" clId="Web-{A4413834-A46F-4EA4-8FFB-43A9619374F7}" dt="2022-11-17T02:38:50.196" v="1117" actId="20577"/>
        <pc:sldMkLst>
          <pc:docMk/>
          <pc:sldMk cId="4113235389" sldId="267"/>
        </pc:sldMkLst>
        <pc:spChg chg="mod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2" creationId="{471C8D50-9A8F-82C9-C1BD-C8F8627CD8D9}"/>
          </ac:spMkLst>
        </pc:spChg>
        <pc:spChg chg="del mod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3" creationId="{BF719230-EDE0-7167-CFC9-0ABC8D2057BA}"/>
          </ac:spMkLst>
        </pc:spChg>
        <pc:spChg chg="add del mod">
          <ac:chgData name="モー ティッタンダー" userId="S::20c1080016mt@edu.tech.ac.jp::c8852548-1756-4ed0-9a35-bd3e94289966" providerId="AD" clId="Web-{A4413834-A46F-4EA4-8FFB-43A9619374F7}" dt="2022-11-17T02:34:28.365" v="1074"/>
          <ac:spMkLst>
            <pc:docMk/>
            <pc:sldMk cId="4113235389" sldId="267"/>
            <ac:spMk id="4" creationId="{B7C39CAC-0CC6-2F02-9109-153BA3CAB7CC}"/>
          </ac:spMkLst>
        </pc:spChg>
        <pc:spChg chg="del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16" creationId="{D6E5E839-040E-4D3E-B50A-8D803DFE4AE0}"/>
          </ac:spMkLst>
        </pc:spChg>
        <pc:spChg chg="del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18" creationId="{FFF3F4B4-A2E6-47B5-92FB-37BEEAFA4CC0}"/>
          </ac:spMkLst>
        </pc:spChg>
        <pc:spChg chg="del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20" creationId="{1D124D17-3A82-47D5-80C1-F990ABB1E41E}"/>
          </ac:spMkLst>
        </pc:spChg>
        <pc:spChg chg="del">
          <ac:chgData name="モー ティッタンダー" userId="S::20c1080016mt@edu.tech.ac.jp::c8852548-1756-4ed0-9a35-bd3e94289966" providerId="AD" clId="Web-{A4413834-A46F-4EA4-8FFB-43A9619374F7}" dt="2022-11-17T02:38:00.114" v="1107"/>
          <ac:spMkLst>
            <pc:docMk/>
            <pc:sldMk cId="4113235389" sldId="267"/>
            <ac:spMk id="22" creationId="{AB4A78C8-C0E0-45DA-BC2C-2C8D4153BDFC}"/>
          </ac:spMkLst>
        </pc:spChg>
        <pc:grpChg chg="del">
          <ac:chgData name="モー ティッタンダー" userId="S::20c1080016mt@edu.tech.ac.jp::c8852548-1756-4ed0-9a35-bd3e94289966" providerId="AD" clId="Web-{A4413834-A46F-4EA4-8FFB-43A9619374F7}" dt="2022-11-17T02:38:00.114" v="1107"/>
          <ac:grpSpMkLst>
            <pc:docMk/>
            <pc:sldMk cId="4113235389" sldId="267"/>
            <ac:grpSpMk id="8" creationId="{614F7DB2-2747-44B1-8CCD-EA4CF6EABA54}"/>
          </ac:grpSpMkLst>
        </pc:grpChg>
        <pc:grpChg chg="add">
          <ac:chgData name="モー ティッタンダー" userId="S::20c1080016mt@edu.tech.ac.jp::c8852548-1756-4ed0-9a35-bd3e94289966" providerId="AD" clId="Web-{A4413834-A46F-4EA4-8FFB-43A9619374F7}" dt="2022-11-17T02:38:00.114" v="1107"/>
          <ac:grpSpMkLst>
            <pc:docMk/>
            <pc:sldMk cId="4113235389" sldId="267"/>
            <ac:grpSpMk id="28" creationId="{C93797FD-7F0A-483E-966E-7FE88F8D8798}"/>
          </ac:grpSpMkLst>
        </pc:grpChg>
        <pc:graphicFrameChg chg="add mod modGraphic">
          <ac:chgData name="モー ティッタンダー" userId="S::20c1080016mt@edu.tech.ac.jp::c8852548-1756-4ed0-9a35-bd3e94289966" providerId="AD" clId="Web-{A4413834-A46F-4EA4-8FFB-43A9619374F7}" dt="2022-11-17T02:38:50.196" v="1117" actId="20577"/>
          <ac:graphicFrameMkLst>
            <pc:docMk/>
            <pc:sldMk cId="4113235389" sldId="267"/>
            <ac:graphicFrameMk id="24" creationId="{2D58D23C-52F2-642B-3C2D-065077DB463F}"/>
          </ac:graphicFrameMkLst>
        </pc:graphicFrameChg>
        <pc:cxnChg chg="del">
          <ac:chgData name="モー ティッタンダー" userId="S::20c1080016mt@edu.tech.ac.jp::c8852548-1756-4ed0-9a35-bd3e94289966" providerId="AD" clId="Web-{A4413834-A46F-4EA4-8FFB-43A9619374F7}" dt="2022-11-17T02:38:00.114" v="1107"/>
          <ac:cxnSpMkLst>
            <pc:docMk/>
            <pc:sldMk cId="4113235389" sldId="267"/>
            <ac:cxnSpMk id="14" creationId="{2C02D87C-1E23-4B24-AFE6-A85743C72FDD}"/>
          </ac:cxnSpMkLst>
        </pc:cxnChg>
        <pc:cxnChg chg="add">
          <ac:chgData name="モー ティッタンダー" userId="S::20c1080016mt@edu.tech.ac.jp::c8852548-1756-4ed0-9a35-bd3e94289966" providerId="AD" clId="Web-{A4413834-A46F-4EA4-8FFB-43A9619374F7}" dt="2022-11-17T02:38:00.114" v="1107"/>
          <ac:cxnSpMkLst>
            <pc:docMk/>
            <pc:sldMk cId="4113235389" sldId="267"/>
            <ac:cxnSpMk id="34" creationId="{DDB3BAEE-5BE4-4B17-A2DA-B334759C47AB}"/>
          </ac:cxnSpMkLst>
        </pc:cxnChg>
      </pc:sldChg>
      <pc:sldMasterChg chg="del delSldLayout">
        <pc:chgData name="モー ティッタンダー" userId="S::20c1080016mt@edu.tech.ac.jp::c8852548-1756-4ed0-9a35-bd3e94289966" providerId="AD" clId="Web-{A4413834-A46F-4EA4-8FFB-43A9619374F7}" dt="2022-11-17T02:06:35.422" v="167"/>
        <pc:sldMasterMkLst>
          <pc:docMk/>
          <pc:sldMasterMk cId="2159422637" sldId="2147483685"/>
        </pc:sldMasterMkLst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1892896413" sldId="2147483686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1359858874" sldId="2147483687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67442618" sldId="2147483688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354957542" sldId="2147483689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4281831975" sldId="2147483690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3363731606" sldId="2147483691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89517592" sldId="2147483692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149709313" sldId="2147483693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89604332" sldId="2147483694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462667888" sldId="2147483695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994246485" sldId="2147483696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541258448" sldId="2147483697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525841234" sldId="2147483698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699122658" sldId="2147483699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2443234402" sldId="2147483700"/>
          </pc:sldLayoutMkLst>
        </pc:sldLayoutChg>
        <pc:sldLayoutChg chg="del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2159422637" sldId="2147483685"/>
            <pc:sldLayoutMk cId="3542285854" sldId="2147483701"/>
          </pc:sldLayoutMkLst>
        </pc:sldLayoutChg>
      </pc:sldMasterChg>
      <pc:sldMasterChg chg="add addSldLayout modSldLayout">
        <pc:chgData name="モー ティッタンダー" userId="S::20c1080016mt@edu.tech.ac.jp::c8852548-1756-4ed0-9a35-bd3e94289966" providerId="AD" clId="Web-{A4413834-A46F-4EA4-8FFB-43A9619374F7}" dt="2022-11-17T02:06:35.422" v="167"/>
        <pc:sldMasterMkLst>
          <pc:docMk/>
          <pc:sldMasterMk cId="142878047" sldId="2147483702"/>
        </pc:sldMasterMkLst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2583713811" sldId="2147483703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1946730325" sldId="2147483704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632347533" sldId="2147483705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2293044443" sldId="2147483706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2156409072" sldId="2147483707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469282970" sldId="2147483708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4116900526" sldId="2147483709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597679976" sldId="2147483710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127193194" sldId="2147483711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1025946226" sldId="2147483712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60653810" sldId="2147483713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3465196157" sldId="2147483714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2777254586" sldId="2147483715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539854051" sldId="2147483716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2611778279" sldId="2147483717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123930944" sldId="2147483718"/>
          </pc:sldLayoutMkLst>
        </pc:sldLayoutChg>
        <pc:sldLayoutChg chg="add mod replId">
          <pc:chgData name="モー ティッタンダー" userId="S::20c1080016mt@edu.tech.ac.jp::c8852548-1756-4ed0-9a35-bd3e94289966" providerId="AD" clId="Web-{A4413834-A46F-4EA4-8FFB-43A9619374F7}" dt="2022-11-17T02:06:35.422" v="167"/>
          <pc:sldLayoutMkLst>
            <pc:docMk/>
            <pc:sldMasterMk cId="142878047" sldId="2147483702"/>
            <pc:sldLayoutMk cId="3942175982" sldId="2147483719"/>
          </pc:sldLayoutMkLst>
        </pc:sldLayout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74DC5-38C2-468B-8361-099F150BBC58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2E4420-7F71-44BF-8EC8-CBB99D66D509}">
      <dgm:prSet/>
      <dgm:spPr/>
      <dgm:t>
        <a:bodyPr/>
        <a:lstStyle/>
        <a:p>
          <a:r>
            <a:rPr lang="ja-JP" b="1"/>
            <a:t>健康にいい、</a:t>
          </a:r>
          <a:endParaRPr lang="en-US"/>
        </a:p>
      </dgm:t>
    </dgm:pt>
    <dgm:pt modelId="{5AC54722-B33A-4A94-8B0D-2C9BD61A74F3}" type="parTrans" cxnId="{C291FEC1-CE99-4957-932E-6247E24E8CA3}">
      <dgm:prSet/>
      <dgm:spPr/>
      <dgm:t>
        <a:bodyPr/>
        <a:lstStyle/>
        <a:p>
          <a:endParaRPr lang="en-US"/>
        </a:p>
      </dgm:t>
    </dgm:pt>
    <dgm:pt modelId="{6976A1B9-7280-49CA-B9B1-28456035DAD2}" type="sibTrans" cxnId="{C291FEC1-CE99-4957-932E-6247E24E8CA3}">
      <dgm:prSet/>
      <dgm:spPr/>
      <dgm:t>
        <a:bodyPr/>
        <a:lstStyle/>
        <a:p>
          <a:endParaRPr lang="en-US"/>
        </a:p>
      </dgm:t>
    </dgm:pt>
    <dgm:pt modelId="{24D1ACE4-7FB8-40E1-9043-E73E032D1609}">
      <dgm:prSet/>
      <dgm:spPr/>
      <dgm:t>
        <a:bodyPr/>
        <a:lstStyle/>
        <a:p>
          <a:r>
            <a:rPr lang="ja-JP" b="1"/>
            <a:t>様々な場所で使える栄養がある野菜、</a:t>
          </a:r>
          <a:endParaRPr lang="en-US"/>
        </a:p>
      </dgm:t>
    </dgm:pt>
    <dgm:pt modelId="{016453D4-8F7F-476C-9564-C88E6AD34122}" type="parTrans" cxnId="{E562D540-B837-4F60-96D7-D08470A44005}">
      <dgm:prSet/>
      <dgm:spPr/>
      <dgm:t>
        <a:bodyPr/>
        <a:lstStyle/>
        <a:p>
          <a:endParaRPr lang="en-US"/>
        </a:p>
      </dgm:t>
    </dgm:pt>
    <dgm:pt modelId="{A3158427-F343-4065-A28B-B68D3E65197A}" type="sibTrans" cxnId="{E562D540-B837-4F60-96D7-D08470A44005}">
      <dgm:prSet/>
      <dgm:spPr/>
      <dgm:t>
        <a:bodyPr/>
        <a:lstStyle/>
        <a:p>
          <a:endParaRPr lang="en-US"/>
        </a:p>
      </dgm:t>
    </dgm:pt>
    <dgm:pt modelId="{D81DC605-DACA-4F1B-ADA4-6C47BB799F5C}">
      <dgm:prSet/>
      <dgm:spPr/>
      <dgm:t>
        <a:bodyPr/>
        <a:lstStyle/>
        <a:p>
          <a:r>
            <a:rPr lang="ja-JP" b="1"/>
            <a:t>自分が好きな野菜を売る。知らせる。</a:t>
          </a:r>
          <a:r>
            <a:rPr lang="ja-JP" altLang="en-US" b="1">
              <a:latin typeface="Garamond" panose="02020404030301010803"/>
            </a:rPr>
            <a:t>範囲を広げる</a:t>
          </a:r>
          <a:endParaRPr lang="en-US"/>
        </a:p>
      </dgm:t>
    </dgm:pt>
    <dgm:pt modelId="{EA87CB52-63EF-4377-AD8C-0E19BE7CB12A}" type="parTrans" cxnId="{55A30E18-7058-49B5-89E2-4692C5449802}">
      <dgm:prSet/>
      <dgm:spPr/>
      <dgm:t>
        <a:bodyPr/>
        <a:lstStyle/>
        <a:p>
          <a:endParaRPr lang="en-US"/>
        </a:p>
      </dgm:t>
    </dgm:pt>
    <dgm:pt modelId="{79D7024C-1D95-40FB-B71B-57CFA3F2D727}" type="sibTrans" cxnId="{55A30E18-7058-49B5-89E2-4692C5449802}">
      <dgm:prSet/>
      <dgm:spPr/>
      <dgm:t>
        <a:bodyPr/>
        <a:lstStyle/>
        <a:p>
          <a:endParaRPr lang="en-US"/>
        </a:p>
      </dgm:t>
    </dgm:pt>
    <dgm:pt modelId="{52F6401E-5660-47F9-89B8-5650BF6B76CF}" type="pres">
      <dgm:prSet presAssocID="{14674DC5-38C2-468B-8361-099F150BBC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480DD7-BDB5-401A-B977-DC46113FFD13}" type="pres">
      <dgm:prSet presAssocID="{1F2E4420-7F71-44BF-8EC8-CBB99D66D509}" presName="hierRoot1" presStyleCnt="0"/>
      <dgm:spPr/>
    </dgm:pt>
    <dgm:pt modelId="{35BE5936-1541-462F-8795-C80490768014}" type="pres">
      <dgm:prSet presAssocID="{1F2E4420-7F71-44BF-8EC8-CBB99D66D509}" presName="composite" presStyleCnt="0"/>
      <dgm:spPr/>
    </dgm:pt>
    <dgm:pt modelId="{4C34A203-17B6-4543-9CC2-0DE2EAEB7A0F}" type="pres">
      <dgm:prSet presAssocID="{1F2E4420-7F71-44BF-8EC8-CBB99D66D509}" presName="background" presStyleLbl="node0" presStyleIdx="0" presStyleCnt="3"/>
      <dgm:spPr/>
    </dgm:pt>
    <dgm:pt modelId="{54CA6B06-EAA7-4EED-9AB3-2352BEDBFA37}" type="pres">
      <dgm:prSet presAssocID="{1F2E4420-7F71-44BF-8EC8-CBB99D66D509}" presName="text" presStyleLbl="fgAcc0" presStyleIdx="0" presStyleCnt="3">
        <dgm:presLayoutVars>
          <dgm:chPref val="3"/>
        </dgm:presLayoutVars>
      </dgm:prSet>
      <dgm:spPr/>
    </dgm:pt>
    <dgm:pt modelId="{0D80BD51-0C64-423D-8EB8-8DA6B477B7DC}" type="pres">
      <dgm:prSet presAssocID="{1F2E4420-7F71-44BF-8EC8-CBB99D66D509}" presName="hierChild2" presStyleCnt="0"/>
      <dgm:spPr/>
    </dgm:pt>
    <dgm:pt modelId="{AB1071D9-7458-4060-96AA-1884803C3DDD}" type="pres">
      <dgm:prSet presAssocID="{24D1ACE4-7FB8-40E1-9043-E73E032D1609}" presName="hierRoot1" presStyleCnt="0"/>
      <dgm:spPr/>
    </dgm:pt>
    <dgm:pt modelId="{02FA0A6C-267A-4FE2-AB9C-9A18E774407F}" type="pres">
      <dgm:prSet presAssocID="{24D1ACE4-7FB8-40E1-9043-E73E032D1609}" presName="composite" presStyleCnt="0"/>
      <dgm:spPr/>
    </dgm:pt>
    <dgm:pt modelId="{A835874E-C39E-4DA5-91F3-0BC69CE6744C}" type="pres">
      <dgm:prSet presAssocID="{24D1ACE4-7FB8-40E1-9043-E73E032D1609}" presName="background" presStyleLbl="node0" presStyleIdx="1" presStyleCnt="3"/>
      <dgm:spPr/>
    </dgm:pt>
    <dgm:pt modelId="{91B64BF0-F339-4FC5-9C34-3EC354166FF7}" type="pres">
      <dgm:prSet presAssocID="{24D1ACE4-7FB8-40E1-9043-E73E032D1609}" presName="text" presStyleLbl="fgAcc0" presStyleIdx="1" presStyleCnt="3">
        <dgm:presLayoutVars>
          <dgm:chPref val="3"/>
        </dgm:presLayoutVars>
      </dgm:prSet>
      <dgm:spPr/>
    </dgm:pt>
    <dgm:pt modelId="{30A7AEC2-2E19-4776-A431-E9E7E707707D}" type="pres">
      <dgm:prSet presAssocID="{24D1ACE4-7FB8-40E1-9043-E73E032D1609}" presName="hierChild2" presStyleCnt="0"/>
      <dgm:spPr/>
    </dgm:pt>
    <dgm:pt modelId="{CD1D2291-FC4A-40A3-B2B7-F1D942F09212}" type="pres">
      <dgm:prSet presAssocID="{D81DC605-DACA-4F1B-ADA4-6C47BB799F5C}" presName="hierRoot1" presStyleCnt="0"/>
      <dgm:spPr/>
    </dgm:pt>
    <dgm:pt modelId="{0378C3A7-3450-447A-961B-5D15994B3091}" type="pres">
      <dgm:prSet presAssocID="{D81DC605-DACA-4F1B-ADA4-6C47BB799F5C}" presName="composite" presStyleCnt="0"/>
      <dgm:spPr/>
    </dgm:pt>
    <dgm:pt modelId="{DFEF34D6-F7C2-42E5-B8F8-D953388AFDA0}" type="pres">
      <dgm:prSet presAssocID="{D81DC605-DACA-4F1B-ADA4-6C47BB799F5C}" presName="background" presStyleLbl="node0" presStyleIdx="2" presStyleCnt="3"/>
      <dgm:spPr/>
    </dgm:pt>
    <dgm:pt modelId="{6E177B1C-2FCA-4859-A4EA-9D1EBEB8B405}" type="pres">
      <dgm:prSet presAssocID="{D81DC605-DACA-4F1B-ADA4-6C47BB799F5C}" presName="text" presStyleLbl="fgAcc0" presStyleIdx="2" presStyleCnt="3">
        <dgm:presLayoutVars>
          <dgm:chPref val="3"/>
        </dgm:presLayoutVars>
      </dgm:prSet>
      <dgm:spPr/>
    </dgm:pt>
    <dgm:pt modelId="{1D48071B-8A15-4262-B81B-E373A0A60D14}" type="pres">
      <dgm:prSet presAssocID="{D81DC605-DACA-4F1B-ADA4-6C47BB799F5C}" presName="hierChild2" presStyleCnt="0"/>
      <dgm:spPr/>
    </dgm:pt>
  </dgm:ptLst>
  <dgm:cxnLst>
    <dgm:cxn modelId="{55A30E18-7058-49B5-89E2-4692C5449802}" srcId="{14674DC5-38C2-468B-8361-099F150BBC58}" destId="{D81DC605-DACA-4F1B-ADA4-6C47BB799F5C}" srcOrd="2" destOrd="0" parTransId="{EA87CB52-63EF-4377-AD8C-0E19BE7CB12A}" sibTransId="{79D7024C-1D95-40FB-B71B-57CFA3F2D727}"/>
    <dgm:cxn modelId="{E562D540-B837-4F60-96D7-D08470A44005}" srcId="{14674DC5-38C2-468B-8361-099F150BBC58}" destId="{24D1ACE4-7FB8-40E1-9043-E73E032D1609}" srcOrd="1" destOrd="0" parTransId="{016453D4-8F7F-476C-9564-C88E6AD34122}" sibTransId="{A3158427-F343-4065-A28B-B68D3E65197A}"/>
    <dgm:cxn modelId="{DC296A87-E8E4-4B1E-8707-50599D079B0A}" type="presOf" srcId="{14674DC5-38C2-468B-8361-099F150BBC58}" destId="{52F6401E-5660-47F9-89B8-5650BF6B76CF}" srcOrd="0" destOrd="0" presId="urn:microsoft.com/office/officeart/2005/8/layout/hierarchy1"/>
    <dgm:cxn modelId="{61A2929A-9907-4303-94EE-D072B4FB2E42}" type="presOf" srcId="{1F2E4420-7F71-44BF-8EC8-CBB99D66D509}" destId="{54CA6B06-EAA7-4EED-9AB3-2352BEDBFA37}" srcOrd="0" destOrd="0" presId="urn:microsoft.com/office/officeart/2005/8/layout/hierarchy1"/>
    <dgm:cxn modelId="{6B5782BA-0545-4C16-8688-3FE0E58DFEB8}" type="presOf" srcId="{D81DC605-DACA-4F1B-ADA4-6C47BB799F5C}" destId="{6E177B1C-2FCA-4859-A4EA-9D1EBEB8B405}" srcOrd="0" destOrd="0" presId="urn:microsoft.com/office/officeart/2005/8/layout/hierarchy1"/>
    <dgm:cxn modelId="{C291FEC1-CE99-4957-932E-6247E24E8CA3}" srcId="{14674DC5-38C2-468B-8361-099F150BBC58}" destId="{1F2E4420-7F71-44BF-8EC8-CBB99D66D509}" srcOrd="0" destOrd="0" parTransId="{5AC54722-B33A-4A94-8B0D-2C9BD61A74F3}" sibTransId="{6976A1B9-7280-49CA-B9B1-28456035DAD2}"/>
    <dgm:cxn modelId="{78BEE3FB-803A-4348-911B-C8867D8963E7}" type="presOf" srcId="{24D1ACE4-7FB8-40E1-9043-E73E032D1609}" destId="{91B64BF0-F339-4FC5-9C34-3EC354166FF7}" srcOrd="0" destOrd="0" presId="urn:microsoft.com/office/officeart/2005/8/layout/hierarchy1"/>
    <dgm:cxn modelId="{8BB54769-8159-4E8C-B612-DFC789DEAFB9}" type="presParOf" srcId="{52F6401E-5660-47F9-89B8-5650BF6B76CF}" destId="{EA480DD7-BDB5-401A-B977-DC46113FFD13}" srcOrd="0" destOrd="0" presId="urn:microsoft.com/office/officeart/2005/8/layout/hierarchy1"/>
    <dgm:cxn modelId="{D1B771FF-FF3D-4EBB-A73D-F417C50F49A0}" type="presParOf" srcId="{EA480DD7-BDB5-401A-B977-DC46113FFD13}" destId="{35BE5936-1541-462F-8795-C80490768014}" srcOrd="0" destOrd="0" presId="urn:microsoft.com/office/officeart/2005/8/layout/hierarchy1"/>
    <dgm:cxn modelId="{6C8EEE8E-4554-480D-BDC6-CEAF0AE6D602}" type="presParOf" srcId="{35BE5936-1541-462F-8795-C80490768014}" destId="{4C34A203-17B6-4543-9CC2-0DE2EAEB7A0F}" srcOrd="0" destOrd="0" presId="urn:microsoft.com/office/officeart/2005/8/layout/hierarchy1"/>
    <dgm:cxn modelId="{1F97D37E-6160-4478-81E1-106002123404}" type="presParOf" srcId="{35BE5936-1541-462F-8795-C80490768014}" destId="{54CA6B06-EAA7-4EED-9AB3-2352BEDBFA37}" srcOrd="1" destOrd="0" presId="urn:microsoft.com/office/officeart/2005/8/layout/hierarchy1"/>
    <dgm:cxn modelId="{09E3573E-5F93-47D6-B0CE-20C2F84ECFAE}" type="presParOf" srcId="{EA480DD7-BDB5-401A-B977-DC46113FFD13}" destId="{0D80BD51-0C64-423D-8EB8-8DA6B477B7DC}" srcOrd="1" destOrd="0" presId="urn:microsoft.com/office/officeart/2005/8/layout/hierarchy1"/>
    <dgm:cxn modelId="{E9FB9E53-CF0C-4C2F-9B32-0C39AA875596}" type="presParOf" srcId="{52F6401E-5660-47F9-89B8-5650BF6B76CF}" destId="{AB1071D9-7458-4060-96AA-1884803C3DDD}" srcOrd="1" destOrd="0" presId="urn:microsoft.com/office/officeart/2005/8/layout/hierarchy1"/>
    <dgm:cxn modelId="{3CFECC35-0BDA-459E-83C1-1B444E4D5619}" type="presParOf" srcId="{AB1071D9-7458-4060-96AA-1884803C3DDD}" destId="{02FA0A6C-267A-4FE2-AB9C-9A18E774407F}" srcOrd="0" destOrd="0" presId="urn:microsoft.com/office/officeart/2005/8/layout/hierarchy1"/>
    <dgm:cxn modelId="{71185195-4342-44B9-83E3-FD0D0B63EDFB}" type="presParOf" srcId="{02FA0A6C-267A-4FE2-AB9C-9A18E774407F}" destId="{A835874E-C39E-4DA5-91F3-0BC69CE6744C}" srcOrd="0" destOrd="0" presId="urn:microsoft.com/office/officeart/2005/8/layout/hierarchy1"/>
    <dgm:cxn modelId="{88FF9EB5-3FAF-4D18-B2E1-7923A6693383}" type="presParOf" srcId="{02FA0A6C-267A-4FE2-AB9C-9A18E774407F}" destId="{91B64BF0-F339-4FC5-9C34-3EC354166FF7}" srcOrd="1" destOrd="0" presId="urn:microsoft.com/office/officeart/2005/8/layout/hierarchy1"/>
    <dgm:cxn modelId="{A87C9349-C31F-48D1-BD13-C7C43A8087B2}" type="presParOf" srcId="{AB1071D9-7458-4060-96AA-1884803C3DDD}" destId="{30A7AEC2-2E19-4776-A431-E9E7E707707D}" srcOrd="1" destOrd="0" presId="urn:microsoft.com/office/officeart/2005/8/layout/hierarchy1"/>
    <dgm:cxn modelId="{8C84387C-2478-4DD0-A43F-A7C6D1BF3E91}" type="presParOf" srcId="{52F6401E-5660-47F9-89B8-5650BF6B76CF}" destId="{CD1D2291-FC4A-40A3-B2B7-F1D942F09212}" srcOrd="2" destOrd="0" presId="urn:microsoft.com/office/officeart/2005/8/layout/hierarchy1"/>
    <dgm:cxn modelId="{01C86678-5A4E-4FAD-85F3-651028DFFC06}" type="presParOf" srcId="{CD1D2291-FC4A-40A3-B2B7-F1D942F09212}" destId="{0378C3A7-3450-447A-961B-5D15994B3091}" srcOrd="0" destOrd="0" presId="urn:microsoft.com/office/officeart/2005/8/layout/hierarchy1"/>
    <dgm:cxn modelId="{8235A6DA-D074-4147-8FAE-0291046D7D88}" type="presParOf" srcId="{0378C3A7-3450-447A-961B-5D15994B3091}" destId="{DFEF34D6-F7C2-42E5-B8F8-D953388AFDA0}" srcOrd="0" destOrd="0" presId="urn:microsoft.com/office/officeart/2005/8/layout/hierarchy1"/>
    <dgm:cxn modelId="{7122BBE7-31D9-4D72-A626-6F1E656695E8}" type="presParOf" srcId="{0378C3A7-3450-447A-961B-5D15994B3091}" destId="{6E177B1C-2FCA-4859-A4EA-9D1EBEB8B405}" srcOrd="1" destOrd="0" presId="urn:microsoft.com/office/officeart/2005/8/layout/hierarchy1"/>
    <dgm:cxn modelId="{6423AAC9-488D-4EF5-992F-CEA27BC286F0}" type="presParOf" srcId="{CD1D2291-FC4A-40A3-B2B7-F1D942F09212}" destId="{1D48071B-8A15-4262-B81B-E373A0A60D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A203-17B6-4543-9CC2-0DE2EAEB7A0F}">
      <dsp:nvSpPr>
        <dsp:cNvPr id="0" name=""/>
        <dsp:cNvSpPr/>
      </dsp:nvSpPr>
      <dsp:spPr>
        <a:xfrm>
          <a:off x="0" y="382945"/>
          <a:ext cx="2847850" cy="18083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A6B06-EAA7-4EED-9AB3-2352BEDBFA37}">
      <dsp:nvSpPr>
        <dsp:cNvPr id="0" name=""/>
        <dsp:cNvSpPr/>
      </dsp:nvSpPr>
      <dsp:spPr>
        <a:xfrm>
          <a:off x="316427" y="683552"/>
          <a:ext cx="2847850" cy="1808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1" kern="1200"/>
            <a:t>健康にいい、</a:t>
          </a:r>
          <a:endParaRPr lang="en-US" sz="2500" kern="1200"/>
        </a:p>
      </dsp:txBody>
      <dsp:txXfrm>
        <a:off x="369393" y="736518"/>
        <a:ext cx="2741918" cy="1702452"/>
      </dsp:txXfrm>
    </dsp:sp>
    <dsp:sp modelId="{A835874E-C39E-4DA5-91F3-0BC69CE6744C}">
      <dsp:nvSpPr>
        <dsp:cNvPr id="0" name=""/>
        <dsp:cNvSpPr/>
      </dsp:nvSpPr>
      <dsp:spPr>
        <a:xfrm>
          <a:off x="3480705" y="382945"/>
          <a:ext cx="2847850" cy="18083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B64BF0-F339-4FC5-9C34-3EC354166FF7}">
      <dsp:nvSpPr>
        <dsp:cNvPr id="0" name=""/>
        <dsp:cNvSpPr/>
      </dsp:nvSpPr>
      <dsp:spPr>
        <a:xfrm>
          <a:off x="3797133" y="683552"/>
          <a:ext cx="2847850" cy="1808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1" kern="1200"/>
            <a:t>様々な場所で使える栄養がある野菜、</a:t>
          </a:r>
          <a:endParaRPr lang="en-US" sz="2500" kern="1200"/>
        </a:p>
      </dsp:txBody>
      <dsp:txXfrm>
        <a:off x="3850099" y="736518"/>
        <a:ext cx="2741918" cy="1702452"/>
      </dsp:txXfrm>
    </dsp:sp>
    <dsp:sp modelId="{DFEF34D6-F7C2-42E5-B8F8-D953388AFDA0}">
      <dsp:nvSpPr>
        <dsp:cNvPr id="0" name=""/>
        <dsp:cNvSpPr/>
      </dsp:nvSpPr>
      <dsp:spPr>
        <a:xfrm>
          <a:off x="6961411" y="382945"/>
          <a:ext cx="2847850" cy="18083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77B1C-2FCA-4859-A4EA-9D1EBEB8B405}">
      <dsp:nvSpPr>
        <dsp:cNvPr id="0" name=""/>
        <dsp:cNvSpPr/>
      </dsp:nvSpPr>
      <dsp:spPr>
        <a:xfrm>
          <a:off x="7277839" y="683552"/>
          <a:ext cx="2847850" cy="1808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1" kern="1200"/>
            <a:t>自分が好きな野菜を売る。知らせる。</a:t>
          </a:r>
          <a:r>
            <a:rPr lang="ja-JP" altLang="en-US" sz="2500" b="1" kern="1200">
              <a:latin typeface="Garamond" panose="02020404030301010803"/>
            </a:rPr>
            <a:t>範囲を広げる</a:t>
          </a:r>
          <a:endParaRPr lang="en-US" sz="2500" kern="1200"/>
        </a:p>
      </dsp:txBody>
      <dsp:txXfrm>
        <a:off x="7330805" y="736518"/>
        <a:ext cx="2741918" cy="1702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9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5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7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7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7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5000">
                <a:latin typeface="Meiryo"/>
                <a:ea typeface="Meiryo"/>
              </a:rPr>
              <a:t>事業名：</a:t>
            </a:r>
            <a:r>
              <a:rPr lang="ja-JP" altLang="en-US" sz="5000">
                <a:latin typeface="Meiryo"/>
                <a:ea typeface="Meiryo"/>
              </a:rPr>
              <a:t>Chin Baung Thal Cooperation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03716-7655-B946-5A46-FE0D5F14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kumimoji="1" lang="ja-JP" altLang="en-US" sz="4000" b="1">
                <a:latin typeface="Meiryo"/>
                <a:ea typeface="Meiryo"/>
              </a:rPr>
              <a:t>名前：</a:t>
            </a:r>
            <a:r>
              <a:rPr lang="ja-JP" altLang="en-US" sz="4000" b="1">
                <a:latin typeface="Meiryo"/>
                <a:ea typeface="Meiryo"/>
              </a:rPr>
              <a:t>モーティッタンダー</a:t>
            </a:r>
            <a:endParaRPr kumimoji="1" lang="ja-JP" altLang="en-US" sz="4000" b="1">
              <a:latin typeface="Meiryo"/>
              <a:ea typeface="Meiryo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C0B49E-91B3-C682-656B-28F66DDBCD8F}"/>
              </a:ext>
            </a:extLst>
          </p:cNvPr>
          <p:cNvSpPr/>
          <p:nvPr/>
        </p:nvSpPr>
        <p:spPr>
          <a:xfrm>
            <a:off x="606631" y="555294"/>
            <a:ext cx="10977994" cy="56081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FF543D-64B1-C52F-F839-3ACF735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629" y="613502"/>
            <a:ext cx="9601196" cy="818958"/>
          </a:xfrm>
        </p:spPr>
        <p:txBody>
          <a:bodyPr/>
          <a:lstStyle/>
          <a:p>
            <a:r>
              <a:rPr lang="ja-JP" altLang="en-US" b="1">
                <a:latin typeface="Meiryo"/>
                <a:ea typeface="Meiryo"/>
              </a:rPr>
              <a:t>チンバウン（葉）</a:t>
            </a:r>
          </a:p>
        </p:txBody>
      </p:sp>
      <p:pic>
        <p:nvPicPr>
          <p:cNvPr id="3" name="図 6" descr="ボウルの中に入っているスープ&#10;&#10;説明は自動で生成されたものです">
            <a:extLst>
              <a:ext uri="{FF2B5EF4-FFF2-40B4-BE49-F238E27FC236}">
                <a16:creationId xmlns:a16="http://schemas.microsoft.com/office/drawing/2014/main" id="{BADAEA4E-6161-883E-67EE-E6CEFF58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768" y="1681101"/>
            <a:ext cx="3336100" cy="2981201"/>
          </a:xfrm>
          <a:prstGeom prst="rect">
            <a:avLst/>
          </a:prstGeom>
        </p:spPr>
      </p:pic>
      <p:pic>
        <p:nvPicPr>
          <p:cNvPr id="7" name="図 8" descr="ボウルに入った料理&#10;&#10;説明は自動で生成されたものです">
            <a:extLst>
              <a:ext uri="{FF2B5EF4-FFF2-40B4-BE49-F238E27FC236}">
                <a16:creationId xmlns:a16="http://schemas.microsoft.com/office/drawing/2014/main" id="{F05F7351-2D14-C7BE-F405-10DD8862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37" y="1681103"/>
            <a:ext cx="3286000" cy="2941616"/>
          </a:xfrm>
          <a:prstGeom prst="rect">
            <a:avLst/>
          </a:prstGeom>
        </p:spPr>
      </p:pic>
      <p:pic>
        <p:nvPicPr>
          <p:cNvPr id="9" name="図 9" descr="皿の上の料理&#10;&#10;説明は自動で生成されたものです">
            <a:extLst>
              <a:ext uri="{FF2B5EF4-FFF2-40B4-BE49-F238E27FC236}">
                <a16:creationId xmlns:a16="http://schemas.microsoft.com/office/drawing/2014/main" id="{247B1399-BBD6-D9BE-B05D-6CE4A3B4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7" y="1681101"/>
            <a:ext cx="3531919" cy="294161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026760-2320-CFDB-5A5F-CE32A5AA1AD2}"/>
              </a:ext>
            </a:extLst>
          </p:cNvPr>
          <p:cNvSpPr txBox="1"/>
          <p:nvPr/>
        </p:nvSpPr>
        <p:spPr>
          <a:xfrm>
            <a:off x="1306285" y="478971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b="1">
                <a:latin typeface="Meiryo"/>
                <a:ea typeface="Meiryo"/>
              </a:rPr>
              <a:t>魚チンバウン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08FF17-A7E5-04EA-BF80-EB0A4E758E5E}"/>
              </a:ext>
            </a:extLst>
          </p:cNvPr>
          <p:cNvSpPr txBox="1"/>
          <p:nvPr/>
        </p:nvSpPr>
        <p:spPr>
          <a:xfrm>
            <a:off x="4809505" y="478971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b="1">
                <a:latin typeface="Meiryo"/>
                <a:ea typeface="Meiryo"/>
              </a:rPr>
              <a:t>チンバウン炒め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2586F6-974D-0361-C826-3F61C3F8CB70}"/>
              </a:ext>
            </a:extLst>
          </p:cNvPr>
          <p:cNvSpPr txBox="1"/>
          <p:nvPr/>
        </p:nvSpPr>
        <p:spPr>
          <a:xfrm>
            <a:off x="8312726" y="4789713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b="1">
                <a:latin typeface="Meiryo"/>
                <a:ea typeface="Meiryo"/>
              </a:rPr>
              <a:t>竹の子とチンバウンスープ</a:t>
            </a:r>
          </a:p>
        </p:txBody>
      </p:sp>
    </p:spTree>
    <p:extLst>
      <p:ext uri="{BB962C8B-B14F-4D97-AF65-F5344CB8AC3E}">
        <p14:creationId xmlns:p14="http://schemas.microsoft.com/office/powerpoint/2010/main" val="7518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26491C1-5FE9-7457-FC40-5C727489ED6F}"/>
              </a:ext>
            </a:extLst>
          </p:cNvPr>
          <p:cNvGrpSpPr/>
          <p:nvPr/>
        </p:nvGrpSpPr>
        <p:grpSpPr>
          <a:xfrm>
            <a:off x="3287730" y="1404133"/>
            <a:ext cx="1635304" cy="2936693"/>
            <a:chOff x="6755259" y="1404134"/>
            <a:chExt cx="1498316" cy="293669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73857B9-99D8-87C1-9BA5-1DC417026BEA}"/>
                </a:ext>
              </a:extLst>
            </p:cNvPr>
            <p:cNvSpPr/>
            <p:nvPr/>
          </p:nvSpPr>
          <p:spPr>
            <a:xfrm>
              <a:off x="6755259" y="1404134"/>
              <a:ext cx="1498315" cy="14726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A818721-D3AE-48C7-6A5A-4F3079BE6993}"/>
                </a:ext>
              </a:extLst>
            </p:cNvPr>
            <p:cNvSpPr/>
            <p:nvPr/>
          </p:nvSpPr>
          <p:spPr>
            <a:xfrm>
              <a:off x="6755260" y="2868203"/>
              <a:ext cx="1498315" cy="1472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AD1ED68-3A56-3789-14E9-40B5F05E618A}"/>
              </a:ext>
            </a:extLst>
          </p:cNvPr>
          <p:cNvGrpSpPr/>
          <p:nvPr/>
        </p:nvGrpSpPr>
        <p:grpSpPr>
          <a:xfrm>
            <a:off x="1635304" y="1395572"/>
            <a:ext cx="8433370" cy="4109660"/>
            <a:chOff x="1635304" y="1395572"/>
            <a:chExt cx="8433370" cy="410966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4911604-CA54-4258-FAB0-4DCD6FA0C8DC}"/>
                </a:ext>
              </a:extLst>
            </p:cNvPr>
            <p:cNvSpPr/>
            <p:nvPr/>
          </p:nvSpPr>
          <p:spPr>
            <a:xfrm>
              <a:off x="1635304" y="1404136"/>
              <a:ext cx="1746605" cy="293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C40AF42-2E01-9563-A25C-C227B105E607}"/>
                </a:ext>
              </a:extLst>
            </p:cNvPr>
            <p:cNvSpPr/>
            <p:nvPr/>
          </p:nvSpPr>
          <p:spPr>
            <a:xfrm>
              <a:off x="5950449" y="4340830"/>
              <a:ext cx="4118225" cy="11644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D77D169-A15B-6F75-689D-6400540523F6}"/>
                </a:ext>
              </a:extLst>
            </p:cNvPr>
            <p:cNvGrpSpPr/>
            <p:nvPr/>
          </p:nvGrpSpPr>
          <p:grpSpPr>
            <a:xfrm>
              <a:off x="6729572" y="1404133"/>
              <a:ext cx="1635306" cy="2936693"/>
              <a:chOff x="6755258" y="1404134"/>
              <a:chExt cx="1498318" cy="293669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B0AFF0-FEC3-BA15-7713-BA23E29F3288}"/>
                  </a:ext>
                </a:extLst>
              </p:cNvPr>
              <p:cNvSpPr/>
              <p:nvPr/>
            </p:nvSpPr>
            <p:spPr>
              <a:xfrm>
                <a:off x="6755261" y="1404134"/>
                <a:ext cx="1498315" cy="14726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b="1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3EEC874-9557-9581-5ABE-18BE17F6B6EB}"/>
                  </a:ext>
                </a:extLst>
              </p:cNvPr>
              <p:cNvSpPr/>
              <p:nvPr/>
            </p:nvSpPr>
            <p:spPr>
              <a:xfrm>
                <a:off x="6755258" y="2868203"/>
                <a:ext cx="1498315" cy="14726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b="1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B760241-1372-327A-7BEC-8D60C71CE4B1}"/>
                </a:ext>
              </a:extLst>
            </p:cNvPr>
            <p:cNvSpPr/>
            <p:nvPr/>
          </p:nvSpPr>
          <p:spPr>
            <a:xfrm>
              <a:off x="1635305" y="4340828"/>
              <a:ext cx="4315145" cy="11644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21B0E55-747B-A36C-D530-CC394CEC1B79}"/>
                </a:ext>
              </a:extLst>
            </p:cNvPr>
            <p:cNvSpPr/>
            <p:nvPr/>
          </p:nvSpPr>
          <p:spPr>
            <a:xfrm>
              <a:off x="8364877" y="1404135"/>
              <a:ext cx="1703797" cy="293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989D246-A0B6-6FF4-21D2-F92D68550EBF}"/>
                </a:ext>
              </a:extLst>
            </p:cNvPr>
            <p:cNvSpPr/>
            <p:nvPr/>
          </p:nvSpPr>
          <p:spPr>
            <a:xfrm>
              <a:off x="4948720" y="1404136"/>
              <a:ext cx="1780853" cy="293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CB30740-D7C4-4A97-B311-329D51AFF842}"/>
                </a:ext>
              </a:extLst>
            </p:cNvPr>
            <p:cNvGrpSpPr/>
            <p:nvPr/>
          </p:nvGrpSpPr>
          <p:grpSpPr>
            <a:xfrm>
              <a:off x="3339098" y="1395572"/>
              <a:ext cx="1652429" cy="2945254"/>
              <a:chOff x="6747413" y="1395573"/>
              <a:chExt cx="1514007" cy="294525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C69BA05-F490-7B8B-9A41-6AF6F1FC4DFC}"/>
                  </a:ext>
                </a:extLst>
              </p:cNvPr>
              <p:cNvSpPr/>
              <p:nvPr/>
            </p:nvSpPr>
            <p:spPr>
              <a:xfrm>
                <a:off x="6763105" y="1395573"/>
                <a:ext cx="1498315" cy="18921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b="1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9919172-C54E-1AA8-43DB-7426C1487E44}"/>
                  </a:ext>
                </a:extLst>
              </p:cNvPr>
              <p:cNvSpPr/>
              <p:nvPr/>
            </p:nvSpPr>
            <p:spPr>
              <a:xfrm>
                <a:off x="6747413" y="3279169"/>
                <a:ext cx="1490472" cy="106165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b="1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03734A2-32E8-67FF-1732-ED00AEF82210}"/>
              </a:ext>
            </a:extLst>
          </p:cNvPr>
          <p:cNvGrpSpPr/>
          <p:nvPr/>
        </p:nvGrpSpPr>
        <p:grpSpPr>
          <a:xfrm>
            <a:off x="1609616" y="4340830"/>
            <a:ext cx="3246099" cy="1052654"/>
            <a:chOff x="1609616" y="4340830"/>
            <a:chExt cx="3246099" cy="1052654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CE3D59C-3DF5-9F37-F496-5AD037B69116}"/>
                </a:ext>
              </a:extLst>
            </p:cNvPr>
            <p:cNvSpPr txBox="1"/>
            <p:nvPr/>
          </p:nvSpPr>
          <p:spPr>
            <a:xfrm>
              <a:off x="1609616" y="4340830"/>
              <a:ext cx="172209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コースト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09B32C6-DE68-9CE7-B848-90085956AE39}"/>
                </a:ext>
              </a:extLst>
            </p:cNvPr>
            <p:cNvSpPr txBox="1"/>
            <p:nvPr/>
          </p:nvSpPr>
          <p:spPr>
            <a:xfrm>
              <a:off x="1815100" y="4708988"/>
              <a:ext cx="304061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オンラインサイト開発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7ECB865-5743-B438-E693-2EBAA7DD97D5}"/>
                </a:ext>
              </a:extLst>
            </p:cNvPr>
            <p:cNvSpPr txBox="1"/>
            <p:nvPr/>
          </p:nvSpPr>
          <p:spPr>
            <a:xfrm>
              <a:off x="1806538" y="5085707"/>
              <a:ext cx="304061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マーケティング費用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0D069A6-1257-489E-94ED-88C0A8BCA9FB}"/>
              </a:ext>
            </a:extLst>
          </p:cNvPr>
          <p:cNvGrpSpPr/>
          <p:nvPr/>
        </p:nvGrpSpPr>
        <p:grpSpPr>
          <a:xfrm>
            <a:off x="6712447" y="1395572"/>
            <a:ext cx="1636483" cy="778452"/>
            <a:chOff x="6712447" y="1395572"/>
            <a:chExt cx="1636483" cy="77845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921659-CBC6-5CAC-94A5-8A359140EDAD}"/>
                </a:ext>
              </a:extLst>
            </p:cNvPr>
            <p:cNvSpPr txBox="1"/>
            <p:nvPr/>
          </p:nvSpPr>
          <p:spPr>
            <a:xfrm>
              <a:off x="6712447" y="1395572"/>
              <a:ext cx="16364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顧客との関係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72B91DB-E01F-3B8D-2A5B-08BA2176D16B}"/>
                </a:ext>
              </a:extLst>
            </p:cNvPr>
            <p:cNvSpPr txBox="1"/>
            <p:nvPr/>
          </p:nvSpPr>
          <p:spPr>
            <a:xfrm>
              <a:off x="6772381" y="1712359"/>
              <a:ext cx="15765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>
                  <a:latin typeface="Meiryo"/>
                  <a:ea typeface="Meiryo"/>
                </a:rPr>
                <a:t>ウェブで通じたCustomer Support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69C9BF9-0B77-0898-6F95-726EDAFFD914}"/>
              </a:ext>
            </a:extLst>
          </p:cNvPr>
          <p:cNvGrpSpPr/>
          <p:nvPr/>
        </p:nvGrpSpPr>
        <p:grpSpPr>
          <a:xfrm>
            <a:off x="5907639" y="4340830"/>
            <a:ext cx="3323155" cy="984160"/>
            <a:chOff x="5907639" y="4340830"/>
            <a:chExt cx="3323155" cy="984160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014653E-008E-FA37-0DCB-DF042EE4CA01}"/>
                </a:ext>
              </a:extLst>
            </p:cNvPr>
            <p:cNvSpPr txBox="1"/>
            <p:nvPr/>
          </p:nvSpPr>
          <p:spPr>
            <a:xfrm>
              <a:off x="5907639" y="4340830"/>
              <a:ext cx="18419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収入の流れ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A7DA80C-2D8F-32B2-0AD5-16059E8C3940}"/>
                </a:ext>
              </a:extLst>
            </p:cNvPr>
            <p:cNvSpPr txBox="1"/>
            <p:nvPr/>
          </p:nvSpPr>
          <p:spPr>
            <a:xfrm>
              <a:off x="6095999" y="4657617"/>
              <a:ext cx="141387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販売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8000F75-6201-5395-7DAD-BADC1CC06E0C}"/>
                </a:ext>
              </a:extLst>
            </p:cNvPr>
            <p:cNvSpPr txBox="1"/>
            <p:nvPr/>
          </p:nvSpPr>
          <p:spPr>
            <a:xfrm>
              <a:off x="6095999" y="5017213"/>
              <a:ext cx="31347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ウェブ上での売り上げ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2BF44FE-ABE8-CE20-E39D-D5CDD7AC0949}"/>
              </a:ext>
            </a:extLst>
          </p:cNvPr>
          <p:cNvGrpSpPr/>
          <p:nvPr/>
        </p:nvGrpSpPr>
        <p:grpSpPr>
          <a:xfrm>
            <a:off x="4991526" y="1438380"/>
            <a:ext cx="1722098" cy="2287623"/>
            <a:chOff x="4991526" y="1438380"/>
            <a:chExt cx="1722098" cy="228762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9BAC2A1-E3B3-4A37-7317-BE472A0834C1}"/>
                </a:ext>
              </a:extLst>
            </p:cNvPr>
            <p:cNvSpPr txBox="1"/>
            <p:nvPr/>
          </p:nvSpPr>
          <p:spPr>
            <a:xfrm>
              <a:off x="4991526" y="1438380"/>
              <a:ext cx="17220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価値提供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F753498-D23C-B3DF-9E0A-9E15C346E02D}"/>
                </a:ext>
              </a:extLst>
            </p:cNvPr>
            <p:cNvSpPr txBox="1"/>
            <p:nvPr/>
          </p:nvSpPr>
          <p:spPr>
            <a:xfrm>
              <a:off x="5065869" y="1787011"/>
              <a:ext cx="1572683" cy="1938992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latin typeface="Meiryo"/>
                  <a:ea typeface="Meiryo"/>
                </a:rPr>
                <a:t>普段買うのが難しい野菜を簡単に買える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BA5F233-853D-9BE2-9FDA-D904B11A5393}"/>
              </a:ext>
            </a:extLst>
          </p:cNvPr>
          <p:cNvGrpSpPr/>
          <p:nvPr/>
        </p:nvGrpSpPr>
        <p:grpSpPr>
          <a:xfrm>
            <a:off x="1635301" y="1395572"/>
            <a:ext cx="1722098" cy="1773242"/>
            <a:chOff x="1635301" y="1395572"/>
            <a:chExt cx="1722098" cy="1773242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9F2BCC0-4A2A-BF43-7D02-EABF672EF509}"/>
                </a:ext>
              </a:extLst>
            </p:cNvPr>
            <p:cNvSpPr txBox="1"/>
            <p:nvPr/>
          </p:nvSpPr>
          <p:spPr>
            <a:xfrm>
              <a:off x="1635301" y="1395572"/>
              <a:ext cx="17220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パートナー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C2181EF-4A8E-4754-F05A-CC3668C6E466}"/>
                </a:ext>
              </a:extLst>
            </p:cNvPr>
            <p:cNvSpPr txBox="1"/>
            <p:nvPr/>
          </p:nvSpPr>
          <p:spPr>
            <a:xfrm>
              <a:off x="1660987" y="1763729"/>
              <a:ext cx="167929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Web hosting会社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4E242A8-DCCD-6AC2-889B-B4087B790A31}"/>
                </a:ext>
              </a:extLst>
            </p:cNvPr>
            <p:cNvSpPr txBox="1"/>
            <p:nvPr/>
          </p:nvSpPr>
          <p:spPr>
            <a:xfrm>
              <a:off x="1652424" y="2226066"/>
              <a:ext cx="167929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荷物の配送業者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2B0CD89-3E7A-E1FD-ABCD-514CFD98127A}"/>
                </a:ext>
              </a:extLst>
            </p:cNvPr>
            <p:cNvSpPr txBox="1"/>
            <p:nvPr/>
          </p:nvSpPr>
          <p:spPr>
            <a:xfrm>
              <a:off x="1652423" y="2645594"/>
              <a:ext cx="167929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スーパなど販売営業者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EA0166C-26F4-C947-D314-CBE62EC8DC56}"/>
              </a:ext>
            </a:extLst>
          </p:cNvPr>
          <p:cNvGrpSpPr/>
          <p:nvPr/>
        </p:nvGrpSpPr>
        <p:grpSpPr>
          <a:xfrm>
            <a:off x="3313415" y="3244919"/>
            <a:ext cx="1662165" cy="975597"/>
            <a:chOff x="3313415" y="3244919"/>
            <a:chExt cx="1662165" cy="975597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082F870-7045-0D1A-FF93-79FE76F669AD}"/>
                </a:ext>
              </a:extLst>
            </p:cNvPr>
            <p:cNvSpPr txBox="1"/>
            <p:nvPr/>
          </p:nvSpPr>
          <p:spPr>
            <a:xfrm>
              <a:off x="3313415" y="3244919"/>
              <a:ext cx="16621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主要リソース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79D6C6F-CA10-5894-FE2D-63D0EE6D2CD3}"/>
                </a:ext>
              </a:extLst>
            </p:cNvPr>
            <p:cNvSpPr txBox="1"/>
            <p:nvPr/>
          </p:nvSpPr>
          <p:spPr>
            <a:xfrm>
              <a:off x="3381906" y="3561706"/>
              <a:ext cx="1542302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農業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9009FFF-D242-CDF0-00EB-E76BC87F1BA8}"/>
                </a:ext>
              </a:extLst>
            </p:cNvPr>
            <p:cNvSpPr txBox="1"/>
            <p:nvPr/>
          </p:nvSpPr>
          <p:spPr>
            <a:xfrm>
              <a:off x="3381905" y="3912739"/>
              <a:ext cx="1542302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輸入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17425E-6BA4-907D-CA01-D10FD136CD30}"/>
              </a:ext>
            </a:extLst>
          </p:cNvPr>
          <p:cNvGrpSpPr/>
          <p:nvPr/>
        </p:nvGrpSpPr>
        <p:grpSpPr>
          <a:xfrm>
            <a:off x="3330537" y="1395572"/>
            <a:ext cx="1636479" cy="1052653"/>
            <a:chOff x="3330537" y="1395572"/>
            <a:chExt cx="1636479" cy="105265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6A724DC-238B-B9DC-4653-98EDA3787578}"/>
                </a:ext>
              </a:extLst>
            </p:cNvPr>
            <p:cNvSpPr txBox="1"/>
            <p:nvPr/>
          </p:nvSpPr>
          <p:spPr>
            <a:xfrm>
              <a:off x="3330537" y="1395572"/>
              <a:ext cx="16364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主要活動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5EE30ED-4993-5F88-67DD-8A995FA316B8}"/>
                </a:ext>
              </a:extLst>
            </p:cNvPr>
            <p:cNvSpPr txBox="1"/>
            <p:nvPr/>
          </p:nvSpPr>
          <p:spPr>
            <a:xfrm>
              <a:off x="3381907" y="1763729"/>
              <a:ext cx="1542302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ウェブ開発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A26FABA-099B-FA4B-9582-217701015C2B}"/>
                </a:ext>
              </a:extLst>
            </p:cNvPr>
            <p:cNvSpPr txBox="1"/>
            <p:nvPr/>
          </p:nvSpPr>
          <p:spPr>
            <a:xfrm>
              <a:off x="3381906" y="2140448"/>
              <a:ext cx="1542302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400">
                  <a:latin typeface="Meiryo"/>
                  <a:ea typeface="Meiryo"/>
                </a:rPr>
                <a:t>広告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500F9BF-2D7C-2275-B750-E24616DBFD50}"/>
              </a:ext>
            </a:extLst>
          </p:cNvPr>
          <p:cNvGrpSpPr/>
          <p:nvPr/>
        </p:nvGrpSpPr>
        <p:grpSpPr>
          <a:xfrm>
            <a:off x="6712448" y="2868201"/>
            <a:ext cx="1653603" cy="1352316"/>
            <a:chOff x="6712448" y="2868201"/>
            <a:chExt cx="1653603" cy="1352316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3BDAE0A-EAD8-B916-65C8-C702B40BFB98}"/>
                </a:ext>
              </a:extLst>
            </p:cNvPr>
            <p:cNvSpPr txBox="1"/>
            <p:nvPr/>
          </p:nvSpPr>
          <p:spPr>
            <a:xfrm>
              <a:off x="6712448" y="2868201"/>
              <a:ext cx="165360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チャンネル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B9C8EE2-108C-724D-D536-F2BEB81169FA}"/>
                </a:ext>
              </a:extLst>
            </p:cNvPr>
            <p:cNvSpPr txBox="1"/>
            <p:nvPr/>
          </p:nvSpPr>
          <p:spPr>
            <a:xfrm>
              <a:off x="6823752" y="3236359"/>
              <a:ext cx="141387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SNS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101DE54-E0FF-AA7A-2056-1BCB7CDB40F8}"/>
                </a:ext>
              </a:extLst>
            </p:cNvPr>
            <p:cNvSpPr txBox="1"/>
            <p:nvPr/>
          </p:nvSpPr>
          <p:spPr>
            <a:xfrm>
              <a:off x="6832313" y="3561707"/>
              <a:ext cx="141387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ウェブサイト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53D4025-D081-FDEA-400F-A08B00271BE6}"/>
                </a:ext>
              </a:extLst>
            </p:cNvPr>
            <p:cNvSpPr txBox="1"/>
            <p:nvPr/>
          </p:nvSpPr>
          <p:spPr>
            <a:xfrm>
              <a:off x="6840875" y="3912740"/>
              <a:ext cx="141387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400">
                  <a:latin typeface="Meiryo"/>
                  <a:ea typeface="Meiryo"/>
                </a:rPr>
                <a:t>テレビ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09876E5-5005-CF66-36E8-519F78CB30BB}"/>
              </a:ext>
            </a:extLst>
          </p:cNvPr>
          <p:cNvGrpSpPr/>
          <p:nvPr/>
        </p:nvGrpSpPr>
        <p:grpSpPr>
          <a:xfrm>
            <a:off x="8330628" y="1438381"/>
            <a:ext cx="1696414" cy="1681133"/>
            <a:chOff x="8330628" y="1438381"/>
            <a:chExt cx="1696414" cy="1681133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DFCA4C1-8E86-F930-14A6-297D7288B9EE}"/>
                </a:ext>
              </a:extLst>
            </p:cNvPr>
            <p:cNvSpPr txBox="1"/>
            <p:nvPr/>
          </p:nvSpPr>
          <p:spPr>
            <a:xfrm>
              <a:off x="8330628" y="1438381"/>
              <a:ext cx="9515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b="1">
                  <a:latin typeface="Meiryo"/>
                  <a:ea typeface="Meiryo"/>
                </a:rPr>
                <a:t>顧客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789AB12-5E80-309E-FE09-999E010D92D7}"/>
                </a:ext>
              </a:extLst>
            </p:cNvPr>
            <p:cNvSpPr txBox="1"/>
            <p:nvPr/>
          </p:nvSpPr>
          <p:spPr>
            <a:xfrm>
              <a:off x="8424808" y="1763729"/>
              <a:ext cx="160223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>
                  <a:latin typeface="Meiryo"/>
                  <a:ea typeface="Meiryo"/>
                </a:rPr>
                <a:t>酸っぱい口の方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443D4D-44FE-C6AD-DFC1-A25EEDDC9DFA}"/>
                </a:ext>
              </a:extLst>
            </p:cNvPr>
            <p:cNvSpPr txBox="1"/>
            <p:nvPr/>
          </p:nvSpPr>
          <p:spPr>
            <a:xfrm>
              <a:off x="8424807" y="2089077"/>
              <a:ext cx="160223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>
                  <a:latin typeface="Meiryo"/>
                  <a:ea typeface="Meiryo"/>
                </a:rPr>
                <a:t>患者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9987FA-36DA-9483-CB08-35EADA88E6D7}"/>
                </a:ext>
              </a:extLst>
            </p:cNvPr>
            <p:cNvSpPr txBox="1"/>
            <p:nvPr/>
          </p:nvSpPr>
          <p:spPr>
            <a:xfrm>
              <a:off x="8424806" y="2448672"/>
              <a:ext cx="160223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>
                  <a:latin typeface="Meiryo"/>
                  <a:ea typeface="Meiryo"/>
                </a:rPr>
                <a:t>ミャーマ人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8C02255-51AE-2A25-90DB-BEEA57542522}"/>
                </a:ext>
              </a:extLst>
            </p:cNvPr>
            <p:cNvSpPr txBox="1"/>
            <p:nvPr/>
          </p:nvSpPr>
          <p:spPr>
            <a:xfrm>
              <a:off x="8424807" y="2842515"/>
              <a:ext cx="160223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>
                  <a:latin typeface="Meiryo"/>
                  <a:ea typeface="Meiryo"/>
                </a:rPr>
                <a:t>アジア人</a:t>
              </a:r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E7A8F7-C9EF-853C-0759-4FB0179873F5}"/>
              </a:ext>
            </a:extLst>
          </p:cNvPr>
          <p:cNvSpPr txBox="1"/>
          <p:nvPr/>
        </p:nvSpPr>
        <p:spPr>
          <a:xfrm>
            <a:off x="8415283" y="3211529"/>
            <a:ext cx="1602234" cy="276999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latin typeface="Meiryo"/>
                <a:ea typeface="Meiryo"/>
              </a:rPr>
              <a:t>マーケット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25A2FF5-AC0A-3A36-06DE-9163AC739036}"/>
              </a:ext>
            </a:extLst>
          </p:cNvPr>
          <p:cNvSpPr/>
          <p:nvPr/>
        </p:nvSpPr>
        <p:spPr>
          <a:xfrm>
            <a:off x="2266949" y="533399"/>
            <a:ext cx="76581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453" y="530025"/>
            <a:ext cx="7004937" cy="798055"/>
          </a:xfrm>
        </p:spPr>
        <p:txBody>
          <a:bodyPr anchor="t"/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ビジネスモデル</a:t>
            </a:r>
          </a:p>
        </p:txBody>
      </p:sp>
    </p:spTree>
    <p:extLst>
      <p:ext uri="{BB962C8B-B14F-4D97-AF65-F5344CB8AC3E}">
        <p14:creationId xmlns:p14="http://schemas.microsoft.com/office/powerpoint/2010/main" val="11820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912BF54-A308-294B-B3A8-0F34F568DA59}"/>
              </a:ext>
            </a:extLst>
          </p:cNvPr>
          <p:cNvGrpSpPr/>
          <p:nvPr/>
        </p:nvGrpSpPr>
        <p:grpSpPr>
          <a:xfrm>
            <a:off x="2219325" y="1466850"/>
            <a:ext cx="7705724" cy="4046160"/>
            <a:chOff x="2219325" y="1466850"/>
            <a:chExt cx="7705724" cy="404616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92A1F0-EBB2-FEA5-3B39-0F751CF16478}"/>
                </a:ext>
              </a:extLst>
            </p:cNvPr>
            <p:cNvSpPr/>
            <p:nvPr/>
          </p:nvSpPr>
          <p:spPr>
            <a:xfrm>
              <a:off x="2266949" y="1495424"/>
              <a:ext cx="7658100" cy="3886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D1D1D24-5640-7AB7-2A7B-6D3D0F58AE39}"/>
                </a:ext>
              </a:extLst>
            </p:cNvPr>
            <p:cNvSpPr txBox="1"/>
            <p:nvPr/>
          </p:nvSpPr>
          <p:spPr>
            <a:xfrm>
              <a:off x="2219325" y="1466850"/>
              <a:ext cx="7248525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4800" b="1">
                  <a:solidFill>
                    <a:srgbClr val="00B050"/>
                  </a:solidFill>
                  <a:latin typeface="Meiryo"/>
                  <a:ea typeface="Meiryo"/>
                </a:rPr>
                <a:t>（マージン型）</a:t>
              </a:r>
              <a:endParaRPr lang="ja-JP" sz="4800">
                <a:solidFill>
                  <a:srgbClr val="000000"/>
                </a:solidFill>
                <a:latin typeface="Garamond" panose="02020404030301010803"/>
                <a:ea typeface="ＭＳ Ｐ明朝" panose="02020600040205080304" pitchFamily="18" charset="-128"/>
              </a:endParaRPr>
            </a:p>
            <a:p>
              <a:pPr algn="ctr"/>
              <a:r>
                <a:rPr lang="ja-JP" altLang="en-US" sz="4800" b="1">
                  <a:solidFill>
                    <a:srgbClr val="00B050"/>
                  </a:solidFill>
                  <a:latin typeface="Meiryo"/>
                  <a:ea typeface="Meiryo"/>
                </a:rPr>
                <a:t>＋</a:t>
              </a:r>
              <a:endParaRPr lang="ja-JP" sz="4800">
                <a:ea typeface="ＭＳ Ｐ明朝"/>
              </a:endParaRPr>
            </a:p>
            <a:p>
              <a:pPr algn="ctr"/>
              <a:r>
                <a:rPr lang="ja-JP" altLang="en-US" sz="4800" b="1">
                  <a:solidFill>
                    <a:srgbClr val="00B050"/>
                  </a:solidFill>
                  <a:latin typeface="Meiryo"/>
                  <a:ea typeface="Meiryo"/>
                </a:rPr>
                <a:t>回転型</a:t>
              </a:r>
              <a:endParaRPr lang="ja-JP" sz="480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715A0B-0A66-88BC-2E8A-789D12467793}"/>
                </a:ext>
              </a:extLst>
            </p:cNvPr>
            <p:cNvSpPr txBox="1"/>
            <p:nvPr/>
          </p:nvSpPr>
          <p:spPr>
            <a:xfrm>
              <a:off x="2705100" y="3943350"/>
              <a:ext cx="6848475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4800" b="1">
                  <a:solidFill>
                    <a:srgbClr val="0070C0"/>
                  </a:solidFill>
                  <a:latin typeface="Meiryo"/>
                  <a:ea typeface="Meiryo"/>
                </a:rPr>
                <a:t>いっぱい買ってもらって利益をとる</a:t>
              </a: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CCED05-558F-21E4-B445-5358A9A9B462}"/>
              </a:ext>
            </a:extLst>
          </p:cNvPr>
          <p:cNvSpPr/>
          <p:nvPr/>
        </p:nvSpPr>
        <p:spPr>
          <a:xfrm>
            <a:off x="2266949" y="533399"/>
            <a:ext cx="76581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754" y="530026"/>
            <a:ext cx="7766936" cy="834777"/>
          </a:xfrm>
        </p:spPr>
        <p:txBody>
          <a:bodyPr anchor="t"/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収益化の方法</a:t>
            </a:r>
          </a:p>
        </p:txBody>
      </p:sp>
    </p:spTree>
    <p:extLst>
      <p:ext uri="{BB962C8B-B14F-4D97-AF65-F5344CB8AC3E}">
        <p14:creationId xmlns:p14="http://schemas.microsoft.com/office/powerpoint/2010/main" val="17768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DE11C8-E8C2-85FF-797A-ED0B02D785FD}"/>
              </a:ext>
            </a:extLst>
          </p:cNvPr>
          <p:cNvSpPr/>
          <p:nvPr/>
        </p:nvSpPr>
        <p:spPr>
          <a:xfrm>
            <a:off x="2714624" y="457199"/>
            <a:ext cx="6543675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859" y="460826"/>
            <a:ext cx="4452236" cy="834777"/>
          </a:xfrm>
        </p:spPr>
        <p:txBody>
          <a:bodyPr anchor="t"/>
          <a:lstStyle/>
          <a:p>
            <a:pPr algn="l"/>
            <a:r>
              <a:rPr kumimoji="1" lang="ja-JP" altLang="en-US">
                <a:solidFill>
                  <a:srgbClr val="00B050"/>
                </a:solidFill>
                <a:ea typeface="ＭＳ Ｐゴシック"/>
              </a:rPr>
              <a:t>本日のまとめ</a:t>
            </a:r>
            <a:endParaRPr lang="ja-JP" altLang="en-US">
              <a:solidFill>
                <a:srgbClr val="00B050"/>
              </a:solidFill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D0DBE-EED0-D20B-00D5-D0715E9BC04A}"/>
              </a:ext>
            </a:extLst>
          </p:cNvPr>
          <p:cNvGrpSpPr/>
          <p:nvPr/>
        </p:nvGrpSpPr>
        <p:grpSpPr>
          <a:xfrm>
            <a:off x="2266949" y="1495424"/>
            <a:ext cx="7629525" cy="3989369"/>
            <a:chOff x="2266949" y="1495424"/>
            <a:chExt cx="7629525" cy="398936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E4ACC2-5171-45A9-6294-4224FD1BB06B}"/>
                </a:ext>
              </a:extLst>
            </p:cNvPr>
            <p:cNvSpPr/>
            <p:nvPr/>
          </p:nvSpPr>
          <p:spPr>
            <a:xfrm>
              <a:off x="2266949" y="1495424"/>
              <a:ext cx="7629525" cy="3886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>
                <a:solidFill>
                  <a:schemeClr val="tx2"/>
                </a:solidFill>
                <a:latin typeface="Meiryo"/>
                <a:ea typeface="Meiryo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3E90643-9CCB-937F-810E-6387808C36C9}"/>
                </a:ext>
              </a:extLst>
            </p:cNvPr>
            <p:cNvSpPr txBox="1"/>
            <p:nvPr/>
          </p:nvSpPr>
          <p:spPr>
            <a:xfrm>
              <a:off x="3133725" y="1514475"/>
              <a:ext cx="4610100" cy="39703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ja-JP" altLang="en-US" sz="2800" b="1">
                  <a:solidFill>
                    <a:srgbClr val="00B050"/>
                  </a:solidFill>
                  <a:latin typeface="Meiryo"/>
                  <a:ea typeface="Meiryo"/>
                </a:rPr>
                <a:t>自己紹介</a:t>
              </a:r>
              <a:endParaRPr lang="ja-JP" sz="2800" b="1">
                <a:solidFill>
                  <a:srgbClr val="00B050"/>
                </a:solidFill>
                <a:latin typeface="Meiryo"/>
                <a:ea typeface="Meiryo"/>
              </a:endParaRP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事業の</a:t>
              </a:r>
              <a:r>
                <a:rPr lang="ja-JP" sz="2800" b="1">
                  <a:solidFill>
                    <a:schemeClr val="tx2"/>
                  </a:solidFill>
                  <a:latin typeface="Meiryo"/>
                  <a:ea typeface="Meiryo"/>
                </a:rPr>
                <a:t>想い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事業のコンセプト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顧客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solidFill>
                    <a:srgbClr val="00B050"/>
                  </a:solidFill>
                  <a:latin typeface="Meiryo"/>
                  <a:ea typeface="Meiryo"/>
                </a:rPr>
                <a:t>提供価値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差別化ポイント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ポジショニングマップ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latin typeface="Meiryo"/>
                  <a:ea typeface="Meiryo"/>
                </a:rPr>
                <a:t>ビジネスモデル</a:t>
              </a:r>
            </a:p>
            <a:p>
              <a:pPr marL="342900" indent="-342900">
                <a:buAutoNum type="arabicPeriod"/>
              </a:pPr>
              <a:r>
                <a:rPr lang="ja-JP" altLang="en-US" sz="2800" b="1">
                  <a:solidFill>
                    <a:srgbClr val="00B050"/>
                  </a:solidFill>
                  <a:latin typeface="Meiryo"/>
                  <a:ea typeface="Meiryo"/>
                </a:rPr>
                <a:t>収益の方法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2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220" y="1377260"/>
            <a:ext cx="3526573" cy="2876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>
                <a:solidFill>
                  <a:schemeClr val="bg1"/>
                </a:solidFill>
                <a:ea typeface="ＭＳ Ｐゴシック"/>
              </a:rPr>
              <a:t>自己紹介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表 288">
            <a:extLst>
              <a:ext uri="{FF2B5EF4-FFF2-40B4-BE49-F238E27FC236}">
                <a16:creationId xmlns:a16="http://schemas.microsoft.com/office/drawing/2014/main" id="{51C64263-4618-E5FA-E945-594C11372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09863"/>
              </p:ext>
            </p:extLst>
          </p:nvPr>
        </p:nvGraphicFramePr>
        <p:xfrm>
          <a:off x="4888786" y="625010"/>
          <a:ext cx="7180782" cy="325476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781298">
                  <a:extLst>
                    <a:ext uri="{9D8B030D-6E8A-4147-A177-3AD203B41FA5}">
                      <a16:colId xmlns:a16="http://schemas.microsoft.com/office/drawing/2014/main" val="3473328406"/>
                    </a:ext>
                  </a:extLst>
                </a:gridCol>
                <a:gridCol w="5399484">
                  <a:extLst>
                    <a:ext uri="{9D8B030D-6E8A-4147-A177-3AD203B41FA5}">
                      <a16:colId xmlns:a16="http://schemas.microsoft.com/office/drawing/2014/main" val="3276726298"/>
                    </a:ext>
                  </a:extLst>
                </a:gridCol>
              </a:tblGrid>
              <a:tr h="634403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名前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モーティッタンダー</a:t>
                      </a:r>
                      <a:endParaRPr kumimoji="1" lang="ja-JP" altLang="en-US" b="1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5370"/>
                  </a:ext>
                </a:extLst>
              </a:tr>
              <a:tr h="661986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専攻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スーパーITエンジンニア3年</a:t>
                      </a:r>
                      <a:endParaRPr kumimoji="1" lang="ja-JP" altLang="en-US" b="1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54027"/>
                  </a:ext>
                </a:extLst>
              </a:tr>
              <a:tr h="634403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趣味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新しいものを勉強すること.</a:t>
                      </a:r>
                      <a:endParaRPr kumimoji="1" lang="ja-JP" altLang="en-US" b="1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08910"/>
                  </a:ext>
                </a:extLst>
              </a:tr>
              <a:tr h="661986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出身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ミャンマー、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2019年4月</a:t>
                      </a:r>
                      <a:r>
                        <a:rPr lang="ja-JP" altLang="en-US" b="1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来日。</a:t>
                      </a:r>
                      <a:endParaRPr kumimoji="1" lang="ja-JP" altLang="en-US" b="1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534708"/>
                  </a:ext>
                </a:extLst>
              </a:tr>
              <a:tr h="661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タイプ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ISTJ</a:t>
                      </a:r>
                      <a:endParaRPr lang="ja-JP" sz="1800" b="0" i="0" u="none" strike="noStrike" noProof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4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1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DDBF69-E917-948E-E463-EB7B05F1CA00}"/>
              </a:ext>
            </a:extLst>
          </p:cNvPr>
          <p:cNvSpPr/>
          <p:nvPr/>
        </p:nvSpPr>
        <p:spPr>
          <a:xfrm>
            <a:off x="137021" y="1286218"/>
            <a:ext cx="4353040" cy="42979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35508"/>
            <a:ext cx="3354470" cy="5586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800">
                <a:solidFill>
                  <a:schemeClr val="tx2"/>
                </a:solidFill>
                <a:latin typeface="Meiryo"/>
                <a:ea typeface="Meiryo"/>
              </a:rPr>
              <a:t>はじめに（事業への想いや経緯）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719230-EDE0-7167-CFC9-0ABC8D2057BA}"/>
              </a:ext>
            </a:extLst>
          </p:cNvPr>
          <p:cNvSpPr txBox="1"/>
          <p:nvPr/>
        </p:nvSpPr>
        <p:spPr>
          <a:xfrm>
            <a:off x="5617804" y="954756"/>
            <a:ext cx="5613283" cy="48538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AutoNum type="arabicPeriod"/>
            </a:pPr>
            <a:r>
              <a:rPr lang="ja-JP" altLang="en-US" sz="3200" b="1">
                <a:solidFill>
                  <a:schemeClr val="bg1"/>
                </a:solidFill>
                <a:latin typeface="Meiryo"/>
                <a:ea typeface="Meiryo"/>
              </a:rPr>
              <a:t>留学してから食べ物は簡単に買えなかった。</a:t>
            </a:r>
            <a:endParaRPr lang="en-US" altLang="ja-JP" sz="3200">
              <a:solidFill>
                <a:schemeClr val="bg1"/>
              </a:solidFill>
              <a:latin typeface="Meiryo"/>
              <a:ea typeface="Meiryo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</a:pPr>
            <a:r>
              <a:rPr lang="ja-JP" altLang="en-US" sz="3200" b="1">
                <a:solidFill>
                  <a:schemeClr val="bg1"/>
                </a:solidFill>
                <a:latin typeface="Meiryo"/>
                <a:ea typeface="Meiryo"/>
              </a:rPr>
              <a:t>買えるとしても、母国人の間に回してるだけなのを分かった。</a:t>
            </a:r>
            <a:endParaRPr lang="en-US" altLang="ja-JP" sz="3200">
              <a:solidFill>
                <a:schemeClr val="bg1"/>
              </a:solidFill>
              <a:latin typeface="Meiryo"/>
              <a:ea typeface="Meiryo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</a:pPr>
            <a:r>
              <a:rPr lang="ja-JP" altLang="en-US" sz="3200" b="1">
                <a:solidFill>
                  <a:schemeClr val="bg1"/>
                </a:solidFill>
                <a:latin typeface="Meiryo"/>
                <a:ea typeface="Meiryo"/>
              </a:rPr>
              <a:t>友達に聞いてみたら誰も知らなかった。</a:t>
            </a:r>
            <a:endParaRPr lang="en-US" altLang="ja-JP" sz="3200" b="1">
              <a:solidFill>
                <a:schemeClr val="bg1"/>
              </a:solidFill>
              <a:latin typeface="Meiryo"/>
              <a:ea typeface="Meiryo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</a:pPr>
            <a:r>
              <a:rPr lang="ja-JP" altLang="en-US" sz="3200" b="1">
                <a:solidFill>
                  <a:schemeClr val="bg1"/>
                </a:solidFill>
                <a:latin typeface="Meiryo"/>
                <a:ea typeface="Meiryo"/>
              </a:rPr>
              <a:t>それで、アイデアが思いついた。</a:t>
            </a:r>
            <a:endParaRPr lang="en-US" altLang="ja-JP" sz="3200" b="1">
              <a:solidFill>
                <a:schemeClr val="bg1"/>
              </a:solidFill>
              <a:latin typeface="Meiryo"/>
              <a:ea typeface="Meiryo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altLang="ja-JP" sz="2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24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022FFE-23E1-948F-7054-5688B28D267E}"/>
              </a:ext>
            </a:extLst>
          </p:cNvPr>
          <p:cNvSpPr/>
          <p:nvPr/>
        </p:nvSpPr>
        <p:spPr>
          <a:xfrm>
            <a:off x="2276130" y="1231134"/>
            <a:ext cx="76581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400">
                <a:solidFill>
                  <a:srgbClr val="262626"/>
                </a:solidFill>
              </a:rPr>
              <a:t>事業コンセプト：</a:t>
            </a:r>
          </a:p>
        </p:txBody>
      </p:sp>
      <p:graphicFrame>
        <p:nvGraphicFramePr>
          <p:cNvPr id="24" name="テキスト ボックス 2">
            <a:extLst>
              <a:ext uri="{FF2B5EF4-FFF2-40B4-BE49-F238E27FC236}">
                <a16:creationId xmlns:a16="http://schemas.microsoft.com/office/drawing/2014/main" id="{2D58D23C-52F2-642B-3C2D-065077DB4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055841"/>
              </p:ext>
            </p:extLst>
          </p:nvPr>
        </p:nvGraphicFramePr>
        <p:xfrm>
          <a:off x="1295400" y="2772384"/>
          <a:ext cx="10125690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1323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C0B49E-91B3-C682-656B-28F66DDBCD8F}"/>
              </a:ext>
            </a:extLst>
          </p:cNvPr>
          <p:cNvSpPr/>
          <p:nvPr/>
        </p:nvSpPr>
        <p:spPr>
          <a:xfrm>
            <a:off x="606631" y="555294"/>
            <a:ext cx="10977994" cy="56081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FF543D-64B1-C52F-F839-3ACF735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629" y="613502"/>
            <a:ext cx="9601196" cy="818958"/>
          </a:xfrm>
        </p:spPr>
        <p:txBody>
          <a:bodyPr/>
          <a:lstStyle/>
          <a:p>
            <a:r>
              <a:rPr lang="ja-JP" altLang="en-US" b="1">
                <a:latin typeface="Meiryo"/>
                <a:ea typeface="Meiryo"/>
              </a:rPr>
              <a:t>チンバウン（葉）</a:t>
            </a:r>
          </a:p>
        </p:txBody>
      </p:sp>
      <p:pic>
        <p:nvPicPr>
          <p:cNvPr id="4" name="図 4" descr="花瓶に入った植物&#10;&#10;説明は自動で生成されたものです">
            <a:extLst>
              <a:ext uri="{FF2B5EF4-FFF2-40B4-BE49-F238E27FC236}">
                <a16:creationId xmlns:a16="http://schemas.microsoft.com/office/drawing/2014/main" id="{11C569FF-5AF2-1A87-CB09-84C55E89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98" y="2206708"/>
            <a:ext cx="3383849" cy="2919598"/>
          </a:xfrm>
          <a:prstGeom prst="rect">
            <a:avLst/>
          </a:prstGeom>
        </p:spPr>
      </p:pic>
      <p:pic>
        <p:nvPicPr>
          <p:cNvPr id="5" name="図 5" descr="花が咲いている植物&#10;&#10;説明は自動で生成されたものです">
            <a:extLst>
              <a:ext uri="{FF2B5EF4-FFF2-40B4-BE49-F238E27FC236}">
                <a16:creationId xmlns:a16="http://schemas.microsoft.com/office/drawing/2014/main" id="{D1997FBA-5AF0-6FE9-22D8-9BDC5187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85" y="2049482"/>
            <a:ext cx="3293423" cy="3164774"/>
          </a:xfrm>
          <a:prstGeom prst="rect">
            <a:avLst/>
          </a:prstGeom>
        </p:spPr>
      </p:pic>
      <p:pic>
        <p:nvPicPr>
          <p:cNvPr id="6" name="図 6">
            <a:extLst>
              <a:ext uri="{FF2B5EF4-FFF2-40B4-BE49-F238E27FC236}">
                <a16:creationId xmlns:a16="http://schemas.microsoft.com/office/drawing/2014/main" id="{BEDDD283-6CB1-8498-507A-FE239EC8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4" y="2153208"/>
            <a:ext cx="3497283" cy="29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顧客：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9FA9F2-74C1-080A-D1BB-9C1782FF18AB}"/>
              </a:ext>
            </a:extLst>
          </p:cNvPr>
          <p:cNvSpPr txBox="1"/>
          <p:nvPr/>
        </p:nvSpPr>
        <p:spPr>
          <a:xfrm>
            <a:off x="4690753" y="811480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B66EF2-ADFA-FAC4-00AA-C69E0509A0A6}"/>
              </a:ext>
            </a:extLst>
          </p:cNvPr>
          <p:cNvSpPr txBox="1"/>
          <p:nvPr/>
        </p:nvSpPr>
        <p:spPr>
          <a:xfrm>
            <a:off x="5318802" y="184293"/>
            <a:ext cx="4777054" cy="64940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>
              <a:ea typeface="ＭＳ Ｐ明朝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酸っぱい食べ物好きな人</a:t>
            </a:r>
          </a:p>
          <a:p>
            <a:pPr marL="514350" indent="-514350">
              <a:buAutoNum type="arabicPeriod"/>
            </a:pPr>
            <a:endParaRPr lang="ja-JP" altLang="en-US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小学生～70歳くらいまで</a:t>
            </a:r>
          </a:p>
          <a:p>
            <a:pPr marL="514350" indent="-514350">
              <a:buAutoNum type="arabicPeriod"/>
            </a:pPr>
            <a:endParaRPr lang="ja-JP" altLang="en-US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ご飯と一緒に食べたい人。</a:t>
            </a:r>
            <a:endParaRPr lang="ja-JP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endParaRPr lang="ja-JP" altLang="en-US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スープ飲むのが好きな人。</a:t>
            </a:r>
            <a:endParaRPr lang="ja-JP"/>
          </a:p>
          <a:p>
            <a:pPr marL="514350" indent="-514350">
              <a:buAutoNum type="arabicPeriod"/>
            </a:pPr>
            <a:endParaRPr lang="ja-JP" altLang="en-US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食欲がない患者.</a:t>
            </a:r>
            <a:endParaRPr lang="ja-JP"/>
          </a:p>
          <a:p>
            <a:pPr marL="514350" indent="-514350">
              <a:buAutoNum type="arabicPeriod"/>
            </a:pPr>
            <a:endParaRPr lang="ja-JP" altLang="en-US" sz="28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2800" b="1">
                <a:latin typeface="Meiryo"/>
                <a:ea typeface="Meiryo"/>
              </a:rPr>
              <a:t>レストラン、マーケット</a:t>
            </a:r>
            <a:endParaRPr lang="ja-JP"/>
          </a:p>
          <a:p>
            <a:pPr marL="342900" indent="-342900">
              <a:buAutoNum type="arabicPeriod"/>
            </a:pPr>
            <a:endParaRPr lang="ja-JP" altLang="en-US">
              <a:ea typeface="ＭＳ Ｐ明朝"/>
            </a:endParaRPr>
          </a:p>
          <a:p>
            <a:endParaRPr lang="ja-JP" altLang="en-US">
              <a:ea typeface="ＭＳ Ｐ明朝"/>
            </a:endParaRPr>
          </a:p>
          <a:p>
            <a:endParaRPr lang="ja-JP" altLang="en-US">
              <a:ea typeface="ＭＳ Ｐ明朝"/>
            </a:endParaRPr>
          </a:p>
          <a:p>
            <a:endParaRPr lang="ja-JP" altLang="en-US">
              <a:ea typeface="ＭＳ Ｐ明朝"/>
            </a:endParaRPr>
          </a:p>
          <a:p>
            <a:endParaRPr lang="ja-JP" altLang="en-US">
              <a:ea typeface="ＭＳ Ｐ明朝"/>
            </a:endParaRPr>
          </a:p>
        </p:txBody>
      </p:sp>
    </p:spTree>
    <p:extLst>
      <p:ext uri="{BB962C8B-B14F-4D97-AF65-F5344CB8AC3E}">
        <p14:creationId xmlns:p14="http://schemas.microsoft.com/office/powerpoint/2010/main" val="41271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EB40F9-477A-9B99-09C2-A7B351E0878C}"/>
              </a:ext>
            </a:extLst>
          </p:cNvPr>
          <p:cNvSpPr txBox="1"/>
          <p:nvPr/>
        </p:nvSpPr>
        <p:spPr>
          <a:xfrm>
            <a:off x="2649630" y="1537446"/>
            <a:ext cx="63201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/>
              <a:buChar char="Ø"/>
            </a:pPr>
            <a:r>
              <a:rPr lang="ja-JP" altLang="en-US" sz="3600" b="1">
                <a:latin typeface="Meiryo"/>
                <a:ea typeface="Meiryo"/>
              </a:rPr>
              <a:t>来日しているミャンマー人向けにチンバウンを簡単に買えるように提供する。</a:t>
            </a:r>
            <a:endParaRPr lang="ja-JP" sz="3600">
              <a:latin typeface="Meiryo"/>
              <a:ea typeface="Meiryo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BB0A4D-FAC7-94D4-269E-A0987F9A7C51}"/>
              </a:ext>
            </a:extLst>
          </p:cNvPr>
          <p:cNvSpPr/>
          <p:nvPr/>
        </p:nvSpPr>
        <p:spPr>
          <a:xfrm>
            <a:off x="3514724" y="361949"/>
            <a:ext cx="4391025" cy="8858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5784" y="384626"/>
            <a:ext cx="3966461" cy="834777"/>
          </a:xfrm>
        </p:spPr>
        <p:txBody>
          <a:bodyPr anchor="t"/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提供価値</a:t>
            </a:r>
          </a:p>
        </p:txBody>
      </p:sp>
    </p:spTree>
    <p:extLst>
      <p:ext uri="{BB962C8B-B14F-4D97-AF65-F5344CB8AC3E}">
        <p14:creationId xmlns:p14="http://schemas.microsoft.com/office/powerpoint/2010/main" val="80406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48B0E3-4134-F1BC-9192-FD2ABB5B4730}"/>
              </a:ext>
            </a:extLst>
          </p:cNvPr>
          <p:cNvSpPr/>
          <p:nvPr/>
        </p:nvSpPr>
        <p:spPr>
          <a:xfrm>
            <a:off x="2209799" y="1495424"/>
            <a:ext cx="7791450" cy="38862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64C87F-4AA8-FED9-49EF-166E4F0C0449}"/>
              </a:ext>
            </a:extLst>
          </p:cNvPr>
          <p:cNvSpPr/>
          <p:nvPr/>
        </p:nvSpPr>
        <p:spPr>
          <a:xfrm>
            <a:off x="2266949" y="533399"/>
            <a:ext cx="76581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159" y="498926"/>
            <a:ext cx="6338186" cy="834777"/>
          </a:xfrm>
        </p:spPr>
        <p:txBody>
          <a:bodyPr anchor="t"/>
          <a:lstStyle/>
          <a:p>
            <a:r>
              <a:rPr kumimoji="1" lang="ja-JP" altLang="en-US">
                <a:solidFill>
                  <a:schemeClr val="tx2"/>
                </a:solidFill>
                <a:ea typeface="ＭＳ Ｐゴシック"/>
              </a:rPr>
              <a:t>差別化ポイン</a:t>
            </a:r>
            <a:r>
              <a:rPr lang="ja-JP" altLang="en-US">
                <a:solidFill>
                  <a:schemeClr val="tx2"/>
                </a:solidFill>
                <a:ea typeface="ＭＳ Ｐゴシック"/>
              </a:rPr>
              <a:t>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172D32-213C-0528-ED12-EF4343D4BB2A}"/>
              </a:ext>
            </a:extLst>
          </p:cNvPr>
          <p:cNvSpPr txBox="1"/>
          <p:nvPr/>
        </p:nvSpPr>
        <p:spPr>
          <a:xfrm>
            <a:off x="2343150" y="1619250"/>
            <a:ext cx="749617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3200" b="1">
                <a:latin typeface="Meiryo"/>
                <a:ea typeface="Meiryo"/>
              </a:rPr>
              <a:t>どういう食べ物でも合わせて作れる、</a:t>
            </a:r>
            <a:endParaRPr lang="ja-JP" sz="3200" b="1">
              <a:latin typeface="Garamond" panose="02020404030301010803"/>
              <a:ea typeface="ＭＳ Ｐ明朝" panose="02020600040205080304" pitchFamily="18" charset="-128"/>
            </a:endParaRPr>
          </a:p>
          <a:p>
            <a:pPr marL="514350" indent="-514350">
              <a:buAutoNum type="arabicPeriod"/>
            </a:pPr>
            <a:endParaRPr lang="ja-JP" altLang="en-US" sz="3200" b="1">
              <a:latin typeface="Meiryo"/>
              <a:ea typeface="Meiryo"/>
            </a:endParaRPr>
          </a:p>
          <a:p>
            <a:pPr marL="514350" indent="-514350">
              <a:buAutoNum type="arabicPeriod"/>
            </a:pPr>
            <a:r>
              <a:rPr lang="ja-JP" altLang="en-US" sz="3200" b="1">
                <a:latin typeface="Meiryo"/>
                <a:ea typeface="Meiryo"/>
              </a:rPr>
              <a:t>アレールギになる、体と合わないということもほぼない、</a:t>
            </a:r>
            <a:endParaRPr lang="ja-JP" sz="3200" b="1">
              <a:latin typeface="Garamond" panose="02020404030301010803"/>
              <a:ea typeface="ＭＳ Ｐ明朝"/>
            </a:endParaRPr>
          </a:p>
          <a:p>
            <a:pPr marL="514350" indent="-514350">
              <a:buAutoNum type="arabicPeriod"/>
            </a:pPr>
            <a:endParaRPr lang="ja-JP" altLang="en-US" sz="3200" b="1">
              <a:latin typeface="Meiryo"/>
              <a:ea typeface="Meiryo"/>
            </a:endParaRPr>
          </a:p>
          <a:p>
            <a:pPr marL="514350" indent="-514350" algn="l">
              <a:buAutoNum type="arabicPeriod"/>
            </a:pPr>
            <a:r>
              <a:rPr lang="ja-JP" altLang="en-US" sz="3200" b="1">
                <a:latin typeface="Meiryo"/>
                <a:ea typeface="Meiryo"/>
              </a:rPr>
              <a:t>ほぼ誰でも簡単に食べれるビタミンCたっぷりの野菜</a:t>
            </a:r>
            <a:endParaRPr lang="ja-JP" sz="3200" b="1">
              <a:ea typeface="ＭＳ Ｐ明朝"/>
            </a:endParaRPr>
          </a:p>
        </p:txBody>
      </p:sp>
    </p:spTree>
    <p:extLst>
      <p:ext uri="{BB962C8B-B14F-4D97-AF65-F5344CB8AC3E}">
        <p14:creationId xmlns:p14="http://schemas.microsoft.com/office/powerpoint/2010/main" val="277499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77229D-0988-25F0-9FB9-000B28D772C9}"/>
              </a:ext>
            </a:extLst>
          </p:cNvPr>
          <p:cNvSpPr/>
          <p:nvPr/>
        </p:nvSpPr>
        <p:spPr>
          <a:xfrm>
            <a:off x="-690" y="916"/>
            <a:ext cx="7648920" cy="76337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1C8D50-9A8F-82C9-C1BD-C8F8627C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59" y="3626"/>
            <a:ext cx="6947786" cy="758577"/>
          </a:xfrm>
        </p:spPr>
        <p:txBody>
          <a:bodyPr anchor="t"/>
          <a:lstStyle/>
          <a:p>
            <a:r>
              <a:rPr kumimoji="1" lang="ja-JP" altLang="en-US" sz="4800">
                <a:solidFill>
                  <a:schemeClr val="tx2"/>
                </a:solidFill>
                <a:ea typeface="ＭＳ Ｐゴシック"/>
              </a:rPr>
              <a:t>ポジショニングマップ</a:t>
            </a:r>
            <a:endParaRPr lang="ja-JP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A1B9987-3E54-F137-B84F-531B773450DE}"/>
              </a:ext>
            </a:extLst>
          </p:cNvPr>
          <p:cNvGrpSpPr/>
          <p:nvPr/>
        </p:nvGrpSpPr>
        <p:grpSpPr>
          <a:xfrm>
            <a:off x="2428874" y="1666874"/>
            <a:ext cx="7496175" cy="4314825"/>
            <a:chOff x="2428874" y="1371599"/>
            <a:chExt cx="7496175" cy="4314825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36B7A7D-C459-5D5F-9BA6-BBC845081BF1}"/>
                </a:ext>
              </a:extLst>
            </p:cNvPr>
            <p:cNvSpPr/>
            <p:nvPr/>
          </p:nvSpPr>
          <p:spPr>
            <a:xfrm>
              <a:off x="2428874" y="3390899"/>
              <a:ext cx="7496175" cy="1333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highlight>
                  <a:srgbClr val="FFFF00"/>
                </a:highlight>
                <a:ea typeface="ＭＳ Ｐ明朝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C82420-CA7C-DB7F-3541-06F9C3B25925}"/>
                </a:ext>
              </a:extLst>
            </p:cNvPr>
            <p:cNvSpPr/>
            <p:nvPr/>
          </p:nvSpPr>
          <p:spPr>
            <a:xfrm rot="5400000">
              <a:off x="3848100" y="3467099"/>
              <a:ext cx="4314825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>
                <a:highlight>
                  <a:srgbClr val="FFFF00"/>
                </a:highlight>
                <a:ea typeface="ＭＳ Ｐ明朝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50868F3-7961-E643-A374-7DBD4EEF9B64}"/>
              </a:ext>
            </a:extLst>
          </p:cNvPr>
          <p:cNvGrpSpPr/>
          <p:nvPr/>
        </p:nvGrpSpPr>
        <p:grpSpPr>
          <a:xfrm>
            <a:off x="4429125" y="800099"/>
            <a:ext cx="3152775" cy="1329140"/>
            <a:chOff x="4972050" y="819150"/>
            <a:chExt cx="2133600" cy="87705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29BC07-E37A-3DB1-77BA-1B4D32BC2CD2}"/>
                </a:ext>
              </a:extLst>
            </p:cNvPr>
            <p:cNvSpPr/>
            <p:nvPr/>
          </p:nvSpPr>
          <p:spPr>
            <a:xfrm>
              <a:off x="4972050" y="819150"/>
              <a:ext cx="2076450" cy="6000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531FDB0-DCA1-4AAF-9CEA-B2C7BD0ED61E}"/>
                </a:ext>
              </a:extLst>
            </p:cNvPr>
            <p:cNvSpPr txBox="1"/>
            <p:nvPr/>
          </p:nvSpPr>
          <p:spPr>
            <a:xfrm>
              <a:off x="5029200" y="847725"/>
              <a:ext cx="2076450" cy="8484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800" b="1">
                  <a:solidFill>
                    <a:srgbClr val="000000"/>
                  </a:solidFill>
                  <a:latin typeface="Meiryo"/>
                  <a:ea typeface="Meiryo"/>
                </a:rPr>
                <a:t>作り方が決まってない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889BB79-1999-E396-692F-B56534ACFB99}"/>
              </a:ext>
            </a:extLst>
          </p:cNvPr>
          <p:cNvGrpSpPr/>
          <p:nvPr/>
        </p:nvGrpSpPr>
        <p:grpSpPr>
          <a:xfrm>
            <a:off x="4505326" y="5734049"/>
            <a:ext cx="3335884" cy="1395564"/>
            <a:chOff x="4972050" y="819150"/>
            <a:chExt cx="2076450" cy="152161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5EE279F-227E-DA32-2AF2-BF30865D0A35}"/>
                </a:ext>
              </a:extLst>
            </p:cNvPr>
            <p:cNvSpPr/>
            <p:nvPr/>
          </p:nvSpPr>
          <p:spPr>
            <a:xfrm>
              <a:off x="4972050" y="819150"/>
              <a:ext cx="2076450" cy="90699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B9963C-5081-72CE-83E8-563F7FF5841D}"/>
                </a:ext>
              </a:extLst>
            </p:cNvPr>
            <p:cNvSpPr txBox="1"/>
            <p:nvPr/>
          </p:nvSpPr>
          <p:spPr>
            <a:xfrm>
              <a:off x="5099038" y="830674"/>
              <a:ext cx="1787971" cy="15100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800" b="1" err="1">
                  <a:solidFill>
                    <a:srgbClr val="000000"/>
                  </a:solidFill>
                  <a:latin typeface="Meiryo"/>
                  <a:ea typeface="Meiryo"/>
                </a:rPr>
                <a:t>作り方が基本的に決まってる</a:t>
              </a:r>
              <a:endParaRPr lang="en-US" altLang="ja-JP" sz="2800" b="1" err="1">
                <a:latin typeface="Meiryo"/>
                <a:ea typeface="Meiryo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6FF1A78-1DF3-405B-E8FB-AAC88A7882AF}"/>
              </a:ext>
            </a:extLst>
          </p:cNvPr>
          <p:cNvGrpSpPr/>
          <p:nvPr/>
        </p:nvGrpSpPr>
        <p:grpSpPr>
          <a:xfrm>
            <a:off x="9925050" y="2952750"/>
            <a:ext cx="2133600" cy="3156645"/>
            <a:chOff x="4972050" y="819150"/>
            <a:chExt cx="2133600" cy="141357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569BFA9-3BE6-C9C7-5837-0794037C0FEA}"/>
                </a:ext>
              </a:extLst>
            </p:cNvPr>
            <p:cNvSpPr/>
            <p:nvPr/>
          </p:nvSpPr>
          <p:spPr>
            <a:xfrm>
              <a:off x="4972050" y="819150"/>
              <a:ext cx="2076450" cy="6000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60DE54E-F05B-3350-EBC3-997C1133C592}"/>
                </a:ext>
              </a:extLst>
            </p:cNvPr>
            <p:cNvSpPr txBox="1"/>
            <p:nvPr/>
          </p:nvSpPr>
          <p:spPr>
            <a:xfrm>
              <a:off x="5029200" y="847725"/>
              <a:ext cx="2076450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800" b="1">
                  <a:solidFill>
                    <a:srgbClr val="000000"/>
                  </a:solidFill>
                  <a:latin typeface="Meiryo"/>
                  <a:ea typeface="Meiryo"/>
                </a:rPr>
                <a:t>他料理と合わせやすくない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28689CE-E3D3-164E-A1A3-E23A28679B73}"/>
              </a:ext>
            </a:extLst>
          </p:cNvPr>
          <p:cNvGrpSpPr/>
          <p:nvPr/>
        </p:nvGrpSpPr>
        <p:grpSpPr>
          <a:xfrm>
            <a:off x="342900" y="3114675"/>
            <a:ext cx="2133600" cy="2078057"/>
            <a:chOff x="4972050" y="819150"/>
            <a:chExt cx="2133600" cy="9826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AC16AD5-DC4C-28E1-41E2-E54A41B75364}"/>
                </a:ext>
              </a:extLst>
            </p:cNvPr>
            <p:cNvSpPr/>
            <p:nvPr/>
          </p:nvSpPr>
          <p:spPr>
            <a:xfrm>
              <a:off x="4972050" y="819150"/>
              <a:ext cx="2076450" cy="6000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E3239B3-E7C6-4587-EA5D-1FCC289769FD}"/>
                </a:ext>
              </a:extLst>
            </p:cNvPr>
            <p:cNvSpPr txBox="1"/>
            <p:nvPr/>
          </p:nvSpPr>
          <p:spPr>
            <a:xfrm>
              <a:off x="5029200" y="847725"/>
              <a:ext cx="207645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800" b="1">
                  <a:solidFill>
                    <a:srgbClr val="000000"/>
                  </a:solidFill>
                  <a:latin typeface="Meiryo"/>
                  <a:ea typeface="Meiryo"/>
                </a:rPr>
                <a:t>他料理と合わせやすい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33AE5B-65A6-0AA2-1E5A-16CE7E44BD06}"/>
              </a:ext>
            </a:extLst>
          </p:cNvPr>
          <p:cNvSpPr txBox="1"/>
          <p:nvPr/>
        </p:nvSpPr>
        <p:spPr>
          <a:xfrm>
            <a:off x="6276975" y="38957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b="1">
                <a:solidFill>
                  <a:srgbClr val="C00000"/>
                </a:solidFill>
                <a:latin typeface="Meiryo"/>
                <a:ea typeface="Meiryo"/>
              </a:rPr>
              <a:t>空心菜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73958A9-7794-40B8-FE5C-926ABAA25587}"/>
              </a:ext>
            </a:extLst>
          </p:cNvPr>
          <p:cNvSpPr txBox="1"/>
          <p:nvPr/>
        </p:nvSpPr>
        <p:spPr>
          <a:xfrm>
            <a:off x="6276975" y="43719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rgbClr val="C00000"/>
                </a:solidFill>
                <a:latin typeface="Meiryo"/>
                <a:ea typeface="Meiryo"/>
              </a:rPr>
              <a:t>ほうれん草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6B7DCB-EB11-DFA5-0845-4D5CBF95C4F5}"/>
              </a:ext>
            </a:extLst>
          </p:cNvPr>
          <p:cNvSpPr txBox="1"/>
          <p:nvPr/>
        </p:nvSpPr>
        <p:spPr>
          <a:xfrm>
            <a:off x="3105150" y="23717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b="1">
                <a:solidFill>
                  <a:srgbClr val="0070C0"/>
                </a:solidFill>
                <a:latin typeface="Meiryo"/>
                <a:ea typeface="Meiryo"/>
              </a:rPr>
              <a:t>チンバウン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171BBC-562C-A615-3F1C-AF77C40E5114}"/>
              </a:ext>
            </a:extLst>
          </p:cNvPr>
          <p:cNvSpPr txBox="1"/>
          <p:nvPr/>
        </p:nvSpPr>
        <p:spPr>
          <a:xfrm>
            <a:off x="6276975" y="4829175"/>
            <a:ext cx="24479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rgbClr val="C00000"/>
                </a:solidFill>
                <a:latin typeface="Meiryo"/>
                <a:ea typeface="Meiryo"/>
              </a:rPr>
              <a:t>人参　など</a:t>
            </a:r>
          </a:p>
        </p:txBody>
      </p:sp>
    </p:spTree>
    <p:extLst>
      <p:ext uri="{BB962C8B-B14F-4D97-AF65-F5344CB8AC3E}">
        <p14:creationId xmlns:p14="http://schemas.microsoft.com/office/powerpoint/2010/main" val="192351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F94F867C75D8542ADC70A07AF775E1A" ma:contentTypeVersion="6" ma:contentTypeDescription="新しいドキュメントを作成します。" ma:contentTypeScope="" ma:versionID="53db415327b4bac883ef763b3ad01d9b">
  <xsd:schema xmlns:xsd="http://www.w3.org/2001/XMLSchema" xmlns:xs="http://www.w3.org/2001/XMLSchema" xmlns:p="http://schemas.microsoft.com/office/2006/metadata/properties" xmlns:ns2="4c90ce6b-a119-4a1b-9ca9-22ee8dfef1e0" xmlns:ns3="f0503acc-c97a-4386-93e8-056ff8cfe784" targetNamespace="http://schemas.microsoft.com/office/2006/metadata/properties" ma:root="true" ma:fieldsID="5638cd110ab5e8fa94ed14f5d332e0c9" ns2:_="" ns3:_="">
    <xsd:import namespace="4c90ce6b-a119-4a1b-9ca9-22ee8dfef1e0"/>
    <xsd:import namespace="f0503acc-c97a-4386-93e8-056ff8cfe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0ce6b-a119-4a1b-9ca9-22ee8dfef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03acc-c97a-4386-93e8-056ff8cfe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3BAA16-5846-402D-A2F3-F2ABBEF78540}">
  <ds:schemaRefs>
    <ds:schemaRef ds:uri="4c90ce6b-a119-4a1b-9ca9-22ee8dfef1e0"/>
    <ds:schemaRef ds:uri="f0503acc-c97a-4386-93e8-056ff8cfe7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ABCEE3-461E-4F8A-B084-283D565A87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73AE2-04C4-4DCB-AC31-E8639DC832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ワイド画面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</vt:lpstr>
      <vt:lpstr>Arial</vt:lpstr>
      <vt:lpstr>Garamond</vt:lpstr>
      <vt:lpstr>Wingdings</vt:lpstr>
      <vt:lpstr>Organic</vt:lpstr>
      <vt:lpstr>事業名：Chin Baung Thal Cooperation</vt:lpstr>
      <vt:lpstr>自己紹介</vt:lpstr>
      <vt:lpstr>はじめに（事業への想いや経緯）</vt:lpstr>
      <vt:lpstr>事業コンセプト：</vt:lpstr>
      <vt:lpstr>チンバウン（葉）</vt:lpstr>
      <vt:lpstr>顧客：</vt:lpstr>
      <vt:lpstr>提供価値</vt:lpstr>
      <vt:lpstr>差別化ポイント</vt:lpstr>
      <vt:lpstr>ポジショニングマップ</vt:lpstr>
      <vt:lpstr>チンバウン（葉）</vt:lpstr>
      <vt:lpstr>ビジネスモデル</vt:lpstr>
      <vt:lpstr>収益化の方法</vt:lpstr>
      <vt:lpstr>本日のまとめ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事業名：</dc:title>
  <dc:creator>Tsumugi Oguri</dc:creator>
  <cp:lastModifiedBy>モー ティッタンダー</cp:lastModifiedBy>
  <cp:revision>3</cp:revision>
  <dcterms:created xsi:type="dcterms:W3CDTF">2022-11-16T00:46:09Z</dcterms:created>
  <dcterms:modified xsi:type="dcterms:W3CDTF">2023-03-27T02:14:39Z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0x0101000F94F867C75D8542ADC70A07AF775E1A</vt:lpwstr>
  </property>
</Properties>
</file>