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20DFC-52EB-0287-66A9-22B9A3DBF071}" v="1725" dt="2024-06-21T17:08:58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s Agile always the best solution for software development projects? -  SolDevelo">
            <a:extLst>
              <a:ext uri="{FF2B5EF4-FFF2-40B4-BE49-F238E27FC236}">
                <a16:creationId xmlns:a16="http://schemas.microsoft.com/office/drawing/2014/main" id="{232AF85D-65B3-41C3-5FF4-66557EF36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13" y="5648100"/>
            <a:ext cx="7015499" cy="852260"/>
          </a:xfrm>
        </p:spPr>
        <p:txBody>
          <a:bodyPr anchor="ctr">
            <a:normAutofit/>
          </a:bodyPr>
          <a:lstStyle/>
          <a:p>
            <a:pPr algn="l"/>
            <a:r>
              <a:rPr lang="en-US" sz="3600"/>
              <a:t>Introductory</a:t>
            </a:r>
            <a:r>
              <a:rPr lang="en-US" sz="3600" dirty="0"/>
              <a:t>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21/6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120E-7E88-C476-ADA0-818B2A91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 - 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83DE-39DF-3CAC-F202-931CFFC3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10" y="25080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 done by Monday main pages, subpages and chatbot design  </a:t>
            </a:r>
          </a:p>
          <a:p>
            <a:endParaRPr lang="en-US" dirty="0"/>
          </a:p>
          <a:p>
            <a:r>
              <a:rPr lang="en-US" dirty="0"/>
              <a:t>Use an iPad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275B2-DF13-584C-1033-6F480390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Basic Data for Modeling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5ACD-B621-5519-546B-7AEAC435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Done by Monday </a:t>
            </a:r>
          </a:p>
          <a:p>
            <a:r>
              <a:rPr lang="en-US" sz="1800"/>
              <a:t>Data and its API    </a:t>
            </a:r>
          </a:p>
          <a:p>
            <a:r>
              <a:rPr lang="en-US" sz="1800"/>
              <a:t>We have 50,000 datasets on kaggle   </a:t>
            </a:r>
          </a:p>
          <a:p>
            <a:r>
              <a:rPr lang="en-US" sz="1800"/>
              <a:t>Colab notebooks and then deploy in python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aggle: everything you need to know about this platform">
            <a:extLst>
              <a:ext uri="{FF2B5EF4-FFF2-40B4-BE49-F238E27FC236}">
                <a16:creationId xmlns:a16="http://schemas.microsoft.com/office/drawing/2014/main" id="{9DD9958D-9765-C543-2B92-1147CCA6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64860"/>
            <a:ext cx="5628018" cy="30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7EEE-545A-775C-BD7E-8677CBB1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LLM Decision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4A72-199B-6400-4A54-6E3750F6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Meet Ali  </a:t>
            </a:r>
          </a:p>
          <a:p>
            <a:r>
              <a:rPr lang="en-US" sz="2000" dirty="0"/>
              <a:t>Cobra Find a good LLM and design the Pipeline for LLM tuning or choose between using an API  </a:t>
            </a:r>
          </a:p>
          <a:p>
            <a:r>
              <a:rPr lang="en-US" sz="2000" dirty="0"/>
              <a:t>Consider researching </a:t>
            </a:r>
            <a:r>
              <a:rPr lang="en-US" sz="2000" dirty="0" err="1"/>
              <a:t>Langchain</a:t>
            </a:r>
            <a:r>
              <a:rPr lang="en-US" sz="2000" dirty="0"/>
              <a:t> and for sure hugging face </a:t>
            </a:r>
          </a:p>
        </p:txBody>
      </p:sp>
      <p:pic>
        <p:nvPicPr>
          <p:cNvPr id="4" name="Picture 3" descr="Mastering Prompt Engineering for LLM Applications with LangChain">
            <a:extLst>
              <a:ext uri="{FF2B5EF4-FFF2-40B4-BE49-F238E27FC236}">
                <a16:creationId xmlns:a16="http://schemas.microsoft.com/office/drawing/2014/main" id="{00928100-EFC0-8DE5-1652-AEC7CBC4D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" b="3735"/>
          <a:stretch/>
        </p:blipFill>
        <p:spPr>
          <a:xfrm>
            <a:off x="7800486" y="774285"/>
            <a:ext cx="2681481" cy="2581173"/>
          </a:xfrm>
          <a:prstGeom prst="rect">
            <a:avLst/>
          </a:prstGeom>
        </p:spPr>
      </p:pic>
      <p:pic>
        <p:nvPicPr>
          <p:cNvPr id="6" name="Picture 5" descr="Hugging Face's Transformer Library: A Game-Changer in NLP | by Manish  Shivanandhan | TuringTalks | Medium">
            <a:extLst>
              <a:ext uri="{FF2B5EF4-FFF2-40B4-BE49-F238E27FC236}">
                <a16:creationId xmlns:a16="http://schemas.microsoft.com/office/drawing/2014/main" id="{5D81C4CF-64E8-5974-61F7-01D3AB1F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713516"/>
            <a:ext cx="4389120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13F4-7786-93AF-E884-533C932E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0118-555D-1030-EF30-B25F522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we solve :  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make their online presence Powerful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We automate their customer service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We will make it easy to </a:t>
            </a:r>
            <a:r>
              <a:rPr lang="en-US" dirty="0">
                <a:ea typeface="+mn-lt"/>
                <a:cs typeface="+mn-lt"/>
              </a:rPr>
              <a:t>track </a:t>
            </a:r>
            <a:r>
              <a:rPr lang="en-US">
                <a:ea typeface="+mn-lt"/>
                <a:cs typeface="+mn-lt"/>
              </a:rPr>
              <a:t> market trends   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Will make a powerful recommender for customers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6611-118A-5201-5F68-A6A84E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4800"/>
              <a:t>Web or App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EBD9B6-E1D7-24A3-147F-4D150E1F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704335"/>
            <a:ext cx="3629555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Flutter  </a:t>
            </a:r>
            <a:endParaRPr lang="en-US" dirty="0"/>
          </a:p>
          <a:p>
            <a:endParaRPr lang="en-US" sz="180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Flask, Html, CSS, JS</a:t>
            </a:r>
          </a:p>
        </p:txBody>
      </p:sp>
      <p:pic>
        <p:nvPicPr>
          <p:cNvPr id="4" name="Content Placeholder 3" descr="Mobile App VS Web App: What To Choose?">
            <a:extLst>
              <a:ext uri="{FF2B5EF4-FFF2-40B4-BE49-F238E27FC236}">
                <a16:creationId xmlns:a16="http://schemas.microsoft.com/office/drawing/2014/main" id="{ED0193C0-8DEF-556A-EE17-2D0DFD08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25" y="895610"/>
            <a:ext cx="5881418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4C93-D05C-973C-DE6C-489EBD5D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C26703-951D-F4AE-D80D-26F96A484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422845"/>
              </p:ext>
            </p:extLst>
          </p:nvPr>
        </p:nvGraphicFramePr>
        <p:xfrm>
          <a:off x="1072662" y="2446111"/>
          <a:ext cx="10046875" cy="293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375">
                  <a:extLst>
                    <a:ext uri="{9D8B030D-6E8A-4147-A177-3AD203B41FA5}">
                      <a16:colId xmlns:a16="http://schemas.microsoft.com/office/drawing/2014/main" val="1972788204"/>
                    </a:ext>
                  </a:extLst>
                </a:gridCol>
                <a:gridCol w="2009375">
                  <a:extLst>
                    <a:ext uri="{9D8B030D-6E8A-4147-A177-3AD203B41FA5}">
                      <a16:colId xmlns:a16="http://schemas.microsoft.com/office/drawing/2014/main" val="923141121"/>
                    </a:ext>
                  </a:extLst>
                </a:gridCol>
                <a:gridCol w="2009375">
                  <a:extLst>
                    <a:ext uri="{9D8B030D-6E8A-4147-A177-3AD203B41FA5}">
                      <a16:colId xmlns:a16="http://schemas.microsoft.com/office/drawing/2014/main" val="352960796"/>
                    </a:ext>
                  </a:extLst>
                </a:gridCol>
                <a:gridCol w="2009375">
                  <a:extLst>
                    <a:ext uri="{9D8B030D-6E8A-4147-A177-3AD203B41FA5}">
                      <a16:colId xmlns:a16="http://schemas.microsoft.com/office/drawing/2014/main" val="953461867"/>
                    </a:ext>
                  </a:extLst>
                </a:gridCol>
                <a:gridCol w="2009375">
                  <a:extLst>
                    <a:ext uri="{9D8B030D-6E8A-4147-A177-3AD203B41FA5}">
                      <a16:colId xmlns:a16="http://schemas.microsoft.com/office/drawing/2014/main" val="499065248"/>
                    </a:ext>
                  </a:extLst>
                </a:gridCol>
              </a:tblGrid>
              <a:tr h="1465897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Design | PM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Market 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Software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Modeling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LLM tuning  or adaptation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36163"/>
                  </a:ext>
                </a:extLst>
              </a:tr>
              <a:tr h="1465897">
                <a:tc>
                  <a:txBody>
                    <a:bodyPr/>
                    <a:lstStyle/>
                    <a:p>
                      <a:r>
                        <a:rPr lang="en-US" dirty="0"/>
                        <a:t>Lama and Saja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Zbeeb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Saja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Rawad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Salman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Zbeeb</a:t>
                      </a:r>
                      <a:r>
                        <a:rPr lang="en-US" dirty="0"/>
                        <a:t>  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rawad</a:t>
                      </a:r>
                      <a:r>
                        <a:rPr lang="en-US" dirty="0"/>
                        <a:t> 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cobra 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Cobra 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Salman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2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4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97BD1-367D-CB5E-675B-F5E48F00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Sprint System </a:t>
            </a:r>
          </a:p>
        </p:txBody>
      </p:sp>
      <p:pic>
        <p:nvPicPr>
          <p:cNvPr id="4" name="Content Placeholder 3" descr="Agile Icon Stock Illustrations – 8,709 Agile Icon Stock Illustrations,  Vectors &amp; Clipart - Dreamstime">
            <a:extLst>
              <a:ext uri="{FF2B5EF4-FFF2-40B4-BE49-F238E27FC236}">
                <a16:creationId xmlns:a16="http://schemas.microsoft.com/office/drawing/2014/main" id="{43CD563F-269C-C5E6-3106-FF7711C88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343" y="643466"/>
            <a:ext cx="728030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6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E85D-4881-13D0-98CC-C5C261BC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EBA3-6E84-6303-1806-3E44DDB9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2304597"/>
            <a:ext cx="122899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Easy-to-use interface for posting and managing products    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Automated Customer Service 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Science Tools : Stay Ahead of the Trends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Recommender System: Personalized Shopping Experience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7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F1C67-DB75-83DE-9252-0B6190E6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34" y="221106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Sprint - 1 -  5 days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C208-C9EB-9ABB-8346-7E60CA0F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 study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E90E-3964-8CCB-9AFA-664B7812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Market Research and Initial Setup 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Define the target audience and market segments 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Revenue Model   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Conduct SWOT</a:t>
            </a:r>
          </a:p>
          <a:p>
            <a:pPr lvl="2"/>
            <a:endParaRPr lang="en-US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26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70AB-E791-C2D7-E399-AC2C95E9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/>
              <a:t>Github </a:t>
            </a:r>
          </a:p>
        </p:txBody>
      </p:sp>
      <p:pic>
        <p:nvPicPr>
          <p:cNvPr id="4" name="Picture 3" descr="GitHub Universe - 2024">
            <a:extLst>
              <a:ext uri="{FF2B5EF4-FFF2-40B4-BE49-F238E27FC236}">
                <a16:creationId xmlns:a16="http://schemas.microsoft.com/office/drawing/2014/main" id="{2C26C404-9469-F12D-75BB-FC420A52F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4" b="14380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955F-02BD-C735-2222-53698020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4 sub-branches and 1 main-branch   </a:t>
            </a:r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 Don’t commit, pull, review, then merge </a:t>
            </a:r>
          </a:p>
        </p:txBody>
      </p:sp>
    </p:spTree>
    <p:extLst>
      <p:ext uri="{BB962C8B-B14F-4D97-AF65-F5344CB8AC3E}">
        <p14:creationId xmlns:p14="http://schemas.microsoft.com/office/powerpoint/2010/main" val="23039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Introductory Meeting</vt:lpstr>
      <vt:lpstr>Idea </vt:lpstr>
      <vt:lpstr>Web or App </vt:lpstr>
      <vt:lpstr>Teams</vt:lpstr>
      <vt:lpstr>The Sprint System </vt:lpstr>
      <vt:lpstr>Features</vt:lpstr>
      <vt:lpstr>Sprint - 1 -  5 days</vt:lpstr>
      <vt:lpstr>Market study  </vt:lpstr>
      <vt:lpstr>Github </vt:lpstr>
      <vt:lpstr>Design - Monday</vt:lpstr>
      <vt:lpstr>Basic Data for Modeling </vt:lpstr>
      <vt:lpstr>LLM 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249</cp:revision>
  <dcterms:created xsi:type="dcterms:W3CDTF">2024-06-21T16:20:32Z</dcterms:created>
  <dcterms:modified xsi:type="dcterms:W3CDTF">2024-06-21T17:09:30Z</dcterms:modified>
</cp:coreProperties>
</file>