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0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8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24B1-A7A8-4F55-A527-FCB970C915A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5B8B-A9AD-42A2-8416-6ECAEF1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EECE 350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</a:p>
          <a:p>
            <a:r>
              <a:rPr lang="en-US" dirty="0" smtClean="0"/>
              <a:t>Name: Mohamad </a:t>
            </a:r>
            <a:r>
              <a:rPr lang="en-US" dirty="0" err="1"/>
              <a:t>Abou</a:t>
            </a:r>
            <a:r>
              <a:rPr lang="en-US" dirty="0"/>
              <a:t> Salem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WAMP or XAMP to launch </a:t>
            </a:r>
            <a:r>
              <a:rPr lang="en-US" dirty="0" err="1"/>
              <a:t>mysql</a:t>
            </a:r>
            <a:r>
              <a:rPr lang="en-US" dirty="0"/>
              <a:t> and apache.</a:t>
            </a:r>
          </a:p>
          <a:p>
            <a:r>
              <a:rPr lang="en-US" dirty="0"/>
              <a:t>When opening the code, run jdbc.java to create the database on WAMPS’s server.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6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IP address on “client.java” depending on the user. (IP address can be found in "Network and sharing center" -&gt; "press on network name connected to" -&gt; "details" -&gt; "IP address is written on the row of IPv4 address). Alternatively open </a:t>
            </a:r>
            <a:r>
              <a:rPr lang="en-US" dirty="0" err="1"/>
              <a:t>cmd</a:t>
            </a:r>
            <a:r>
              <a:rPr lang="en-US" dirty="0"/>
              <a:t> and type "ipconfig", IP is written under IPv4 address of your wireless or </a:t>
            </a:r>
            <a:r>
              <a:rPr lang="en-US" dirty="0" err="1"/>
              <a:t>ethernet</a:t>
            </a:r>
            <a:r>
              <a:rPr lang="en-US" dirty="0"/>
              <a:t> connection</a:t>
            </a:r>
            <a:r>
              <a:rPr lang="en-US" dirty="0" smtClean="0"/>
              <a:t>. (we implemented an </a:t>
            </a:r>
            <a:r>
              <a:rPr lang="en-US" dirty="0" err="1" smtClean="0"/>
              <a:t>Inetaddress</a:t>
            </a:r>
            <a:r>
              <a:rPr lang="en-US" dirty="0" smtClean="0"/>
              <a:t> function in case and put the other socket </a:t>
            </a:r>
            <a:r>
              <a:rPr lang="en-US" dirty="0" err="1" smtClean="0"/>
              <a:t>ip</a:t>
            </a:r>
            <a:r>
              <a:rPr lang="en-US" dirty="0" smtClean="0"/>
              <a:t> which can be manually done as a comment)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mySQLconnector</a:t>
            </a:r>
            <a:r>
              <a:rPr lang="en-US" dirty="0"/>
              <a:t> (provided in the zip file) library (MyConnection.java)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7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ohammed\Desktop\s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62" y="1801295"/>
            <a:ext cx="4257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ohammed\Desktop\efef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44" y="1808013"/>
            <a:ext cx="4191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1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ohammed\Desktop\asdf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" y="2181472"/>
            <a:ext cx="2972760" cy="299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ed\Desktop\asdv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54" y="2031909"/>
            <a:ext cx="3751890" cy="37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9" y="2024788"/>
            <a:ext cx="3238640" cy="331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1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Mohamme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4" y="1419131"/>
            <a:ext cx="4867903" cy="269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ohammed\Desktop\a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21" y="1419131"/>
            <a:ext cx="4461504" cy="258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ohammed\Desktop\re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47" y="4113101"/>
            <a:ext cx="4175052" cy="241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ohammed\Desktop\d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5" y="4113102"/>
            <a:ext cx="4371459" cy="253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1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Mohammed\Desktop\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4" y="1860883"/>
            <a:ext cx="59150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ohammed\Desktop\q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129" y="2008520"/>
            <a:ext cx="55435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9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Mohammed\Desktop\w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23" y="185517"/>
            <a:ext cx="3103378" cy="20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ohammed\Desktop\ww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48" y="2477175"/>
            <a:ext cx="4552569" cy="36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ohammed\Desktop\efe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40" y="2430229"/>
            <a:ext cx="3872576" cy="36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6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149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EECE 350</vt:lpstr>
      <vt:lpstr>Instructions</vt:lpstr>
      <vt:lpstr>Instructions</vt:lpstr>
      <vt:lpstr>MainMenu</vt:lpstr>
      <vt:lpstr>PowerPoint Presentation</vt:lpstr>
      <vt:lpstr>LogIn</vt:lpstr>
      <vt:lpstr>Registration</vt:lpstr>
      <vt:lpstr>Game Mode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350</dc:title>
  <dc:creator>ak</dc:creator>
  <cp:lastModifiedBy>Mohammed</cp:lastModifiedBy>
  <cp:revision>10</cp:revision>
  <dcterms:created xsi:type="dcterms:W3CDTF">2020-05-05T20:15:37Z</dcterms:created>
  <dcterms:modified xsi:type="dcterms:W3CDTF">2020-12-20T19:58:55Z</dcterms:modified>
</cp:coreProperties>
</file>