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cef716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cef716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 Data Set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Mohamad Doughan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825" y="496400"/>
            <a:ext cx="6972900" cy="17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Context: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Understanding the Shark/Human interaction in comparison to the countless dangers that we face in our daily lives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 aim to better understand these interactions so we can minimize the risk of being injured by a shark </a:t>
            </a:r>
            <a:endParaRPr sz="1200"/>
          </a:p>
        </p:txBody>
      </p:sp>
      <p:sp>
        <p:nvSpPr>
          <p:cNvPr id="65" name="Google Shape;65;p14"/>
          <p:cNvSpPr txBox="1"/>
          <p:nvPr/>
        </p:nvSpPr>
        <p:spPr>
          <a:xfrm>
            <a:off x="262325" y="2660750"/>
            <a:ext cx="6972900" cy="152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Deliverable: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During what year bracket and in which country, area, and location did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have the highest number of of shark attacks? Accordingly, what activity caused the most accidents?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