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76" r:id="rId6"/>
    <p:sldId id="277" r:id="rId7"/>
    <p:sldId id="286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315" r:id="rId16"/>
    <p:sldId id="292" r:id="rId17"/>
    <p:sldId id="293" r:id="rId18"/>
    <p:sldId id="294" r:id="rId19"/>
    <p:sldId id="295" r:id="rId20"/>
    <p:sldId id="296" r:id="rId21"/>
    <p:sldId id="297" r:id="rId22"/>
    <p:sldId id="278" r:id="rId23"/>
    <p:sldId id="259" r:id="rId24"/>
    <p:sldId id="261" r:id="rId25"/>
    <p:sldId id="262" r:id="rId26"/>
    <p:sldId id="279" r:id="rId27"/>
    <p:sldId id="263" r:id="rId28"/>
    <p:sldId id="264" r:id="rId29"/>
    <p:sldId id="280" r:id="rId30"/>
    <p:sldId id="265" r:id="rId31"/>
    <p:sldId id="266" r:id="rId32"/>
    <p:sldId id="267" r:id="rId33"/>
    <p:sldId id="281" r:id="rId34"/>
    <p:sldId id="282" r:id="rId35"/>
    <p:sldId id="283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310" r:id="rId45"/>
    <p:sldId id="311" r:id="rId46"/>
    <p:sldId id="312" r:id="rId47"/>
    <p:sldId id="299" r:id="rId48"/>
    <p:sldId id="300" r:id="rId49"/>
    <p:sldId id="298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13" r:id="rId59"/>
    <p:sldId id="31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6FC5DAE-DEB7-4BAF-BD77-B6BA4C823616}">
          <p14:sldIdLst>
            <p14:sldId id="256"/>
            <p14:sldId id="260"/>
          </p14:sldIdLst>
        </p14:section>
        <p14:section name="Main Interface" id="{18FF3A79-FF37-4093-82A5-BD37B60616DB}">
          <p14:sldIdLst>
            <p14:sldId id="257"/>
            <p14:sldId id="258"/>
            <p14:sldId id="276"/>
            <p14:sldId id="277"/>
          </p14:sldIdLst>
        </p14:section>
        <p14:section name="List Operations" id="{7F3A295F-A35B-4B12-852B-CBAD67217551}">
          <p14:sldIdLst>
            <p14:sldId id="286"/>
          </p14:sldIdLst>
        </p14:section>
        <p14:section name="Add Task (List)" id="{3600159D-5516-4756-BAA2-88C32137A54D}">
          <p14:sldIdLst>
            <p14:sldId id="284"/>
            <p14:sldId id="285"/>
          </p14:sldIdLst>
        </p14:section>
        <p14:section name="Edit Task (List)" id="{6AB24803-D4CF-4FA3-905C-BC52E5010508}">
          <p14:sldIdLst>
            <p14:sldId id="287"/>
          </p14:sldIdLst>
        </p14:section>
        <p14:section name="Delete Task (List)" id="{F3D71D4D-6F35-45B7-8005-22F01F446ECE}">
          <p14:sldIdLst>
            <p14:sldId id="288"/>
            <p14:sldId id="289"/>
            <p14:sldId id="290"/>
          </p14:sldIdLst>
        </p14:section>
        <p14:section name="Find (List)" id="{12B1691A-2965-4195-97F1-7154886D750A}">
          <p14:sldIdLst>
            <p14:sldId id="291"/>
            <p14:sldId id="315"/>
            <p14:sldId id="292"/>
          </p14:sldIdLst>
        </p14:section>
        <p14:section name="Sort By (List)" id="{B66D5B17-35DE-40B7-BCA4-4514B2871B44}">
          <p14:sldIdLst>
            <p14:sldId id="293"/>
            <p14:sldId id="294"/>
          </p14:sldIdLst>
        </p14:section>
        <p14:section name="Filter (List)" id="{47726B07-3A73-430A-91D2-562EB7E42211}">
          <p14:sldIdLst>
            <p14:sldId id="295"/>
            <p14:sldId id="296"/>
            <p14:sldId id="297"/>
          </p14:sldIdLst>
        </p14:section>
        <p14:section name="Timeline Operations" id="{2CFC7EF7-92EE-4060-9D13-B4F75161629E}">
          <p14:sldIdLst>
            <p14:sldId id="278"/>
          </p14:sldIdLst>
        </p14:section>
        <p14:section name="Add Task (Timeline)" id="{00677FA7-B0A5-481D-858F-DBE383FA12A9}">
          <p14:sldIdLst>
            <p14:sldId id="259"/>
            <p14:sldId id="261"/>
            <p14:sldId id="262"/>
            <p14:sldId id="279"/>
          </p14:sldIdLst>
        </p14:section>
        <p14:section name="Edit Task (Timeline)" id="{8BFA20F9-0EBE-4C64-8017-E1E452066DB0}">
          <p14:sldIdLst>
            <p14:sldId id="263"/>
            <p14:sldId id="264"/>
            <p14:sldId id="280"/>
          </p14:sldIdLst>
        </p14:section>
        <p14:section name="Delete Task (Timeline)" id="{E5611ABD-D140-499C-8FE5-42DE2D46B5E5}">
          <p14:sldIdLst>
            <p14:sldId id="265"/>
            <p14:sldId id="266"/>
            <p14:sldId id="267"/>
          </p14:sldIdLst>
        </p14:section>
        <p14:section name="Edit Progress (Timeline)" id="{ACD7BB75-FFB1-463D-B601-9A2D8D98445F}">
          <p14:sldIdLst>
            <p14:sldId id="281"/>
            <p14:sldId id="282"/>
            <p14:sldId id="283"/>
          </p14:sldIdLst>
        </p14:section>
        <p14:section name="Task Dependency: Illustration" id="{A3EABA2E-DAA9-47EC-93BB-800740C07A9F}">
          <p14:sldIdLst>
            <p14:sldId id="268"/>
          </p14:sldIdLst>
        </p14:section>
        <p14:section name="Task Dependency: Create" id="{ACDDDF68-C4BF-4B93-8E3B-04EF32407785}">
          <p14:sldIdLst>
            <p14:sldId id="269"/>
            <p14:sldId id="270"/>
            <p14:sldId id="271"/>
          </p14:sldIdLst>
        </p14:section>
        <p14:section name="Task Depndency: Edit" id="{5C3CD3A6-E945-4085-981B-1139BC7752CF}">
          <p14:sldIdLst>
            <p14:sldId id="272"/>
            <p14:sldId id="273"/>
          </p14:sldIdLst>
        </p14:section>
        <p14:section name="Task Dependency: Delete" id="{7FD0D2FF-54E1-4C66-8220-F6A9B2EC2BCB}">
          <p14:sldIdLst>
            <p14:sldId id="274"/>
            <p14:sldId id="275"/>
          </p14:sldIdLst>
        </p14:section>
        <p14:section name="Timeline Rescaling" id="{4086785B-FE58-479D-9B29-68FAF210BBA4}">
          <p14:sldIdLst>
            <p14:sldId id="310"/>
            <p14:sldId id="311"/>
            <p14:sldId id="312"/>
          </p14:sldIdLst>
        </p14:section>
        <p14:section name="Updates" id="{6DA9B160-74F0-4A61-A9F5-54F072D51DDC}">
          <p14:sldIdLst>
            <p14:sldId id="299"/>
            <p14:sldId id="300"/>
            <p14:sldId id="298"/>
            <p14:sldId id="301"/>
            <p14:sldId id="302"/>
            <p14:sldId id="303"/>
          </p14:sldIdLst>
        </p14:section>
        <p14:section name="History" id="{E12C5941-FAF7-4DD2-B966-32328C843C31}">
          <p14:sldIdLst>
            <p14:sldId id="304"/>
            <p14:sldId id="305"/>
            <p14:sldId id="306"/>
            <p14:sldId id="307"/>
            <p14:sldId id="308"/>
          </p14:sldIdLst>
        </p14:section>
        <p14:section name="Settings" id="{5FCEEED1-9CA1-4AED-B7E4-DC83378A422A}">
          <p14:sldIdLst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9E4"/>
    <a:srgbClr val="E1E1E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A5E08-0EBE-2B5C-2984-2C03A4AF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23D983-2C75-F86E-1D97-10AF507E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7DE80-0D5A-C5CC-71A1-3700418C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3A12D-EB75-157D-CDD9-414BC630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F6E89-499F-DBD8-C8C2-EA478889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8520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0738B-A710-1BB5-8D63-E75B4D43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2A00B-A5A3-1813-3D96-208EBAE22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13970-51C6-36AE-E89B-8C29A87E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69762-2882-240C-4096-A6EF6125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D43F4-445B-BD26-1BA0-A492B0F1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235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182F11-68E4-0A03-F3E5-08093449E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67513-E365-41AA-1AB9-4EA4F5A2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48877-205C-25DE-907E-23042F7F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BB6A4-0556-4216-33E6-5652CAA2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8674A-3564-4AC1-C6ED-2411AF6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5215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14B9-A797-C1EC-E96E-1144E32E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19F84-7F8F-17F0-E74B-4A12B48A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E820E-9356-463B-A26A-97DD76E3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035BD-E681-0C53-AE3C-7E59FE0D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15082-A729-9AE8-2A95-3E4C96E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12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14FA9-FC11-0F7B-7591-289D7F9F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CF59B-E988-AB60-710D-8AA05F37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6EBF6-29B3-E5A6-35AC-285D1604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04997-3482-4C5A-1265-5CFE44B4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47684-4538-5908-523E-9DEEC8D6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4309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CB16F-6964-7D53-462D-C437DE10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B457C-AAFC-09F9-853B-D89A07752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2F0-3579-BF93-0F4B-CCCAA9292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FD14B-CB13-7B63-E284-568ECD6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CB091-E9D8-5758-1104-CDFE87F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5EC8A-E7CE-98C6-AD6F-F884C44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1636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B1569-BF50-333A-3643-07F2C203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24E4B-9AED-42F3-562F-8E534EB6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56938-2C03-5ED8-4884-9397DA36C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9AF616-448C-D2CD-DB23-CCC728FB8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27EF2C-22EA-314F-5C80-B04D9F1C6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2298D-0F8F-26D2-A345-4F1218C0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2D9934-EE8F-78D6-CEB9-868D875C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ABAF1B-9451-37E1-7916-9817C75A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3873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38128-6948-0129-E3DE-A842706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6912F-F15B-DA9B-7EB7-1A2CB8AE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19897-5927-92AD-11AF-CEAF8D90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54846-6701-2969-4981-0891642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4555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CCF71-49CE-0E1D-7B6C-9BE4D3D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08723-AED3-3542-1406-B0FD2FCA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00F86-171C-0FAA-092A-8641806D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2904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0529E-2696-BB37-DAFE-7CD66D9E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FEB58-F4B6-8839-ED16-07341010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B77DC-6B12-6232-39DB-505FC6D6C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3058C-682A-82AC-20C2-B1CE453A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0159-BBEC-CAA7-28B0-F65561D8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3AF16-C279-DEA1-C3AE-B7DA44D7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4796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FD589-BCD8-073E-2391-62165887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625E02-35CF-21D6-9D1E-BE23406B6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89BF2-4374-D5CA-4B57-5D45FF09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AA576-ABC6-D032-C242-F36FD3F8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1FC16-3DD8-AA4D-8CA0-56F72E41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3F201-01F3-CBE0-E0A5-E1A26BA4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4228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1A422-E988-B034-3CBB-E3CE4D25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3BC16-3592-BB60-69E6-3CA9A099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883CB-B6FA-538B-B1D1-590B03E3A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F633-8C4E-40F2-BB8E-6FEEBE1AA7C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E36BF-B25A-EDF0-B04C-759ED207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DF52B-A7FA-E3DA-B48A-C674BC61F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75A9-FE09-4E43-B2E0-452CC003E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1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.png"/><Relationship Id="rId1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2.wdp"/><Relationship Id="rId1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4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2.wdp"/><Relationship Id="rId1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2.wdp"/><Relationship Id="rId1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2.wdp"/><Relationship Id="rId1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2.wdp"/><Relationship Id="rId1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2.wdp"/><Relationship Id="rId1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2.wdp"/><Relationship Id="rId1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4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2.wdp"/><Relationship Id="rId1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3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microsoft.com/office/2007/relationships/hdphoto" Target="../media/hdphoto2.wdp"/><Relationship Id="rId1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3131024" y="1826092"/>
            <a:ext cx="5929952" cy="1995281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C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High Fidelity Prototype Demo</a:t>
            </a:r>
            <a:endParaRPr lang="zh-CN" altLang="en-US" sz="40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C4E028-859A-068B-B38E-8AF1CED8AB74}"/>
              </a:ext>
            </a:extLst>
          </p:cNvPr>
          <p:cNvSpPr txBox="1"/>
          <p:nvPr/>
        </p:nvSpPr>
        <p:spPr>
          <a:xfrm>
            <a:off x="10058401" y="5824685"/>
            <a:ext cx="22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MoeKid101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74272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Edit Task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5EA41DE-13D0-BB19-A1C3-0EBD4C2E3028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31204091-EF22-074E-E530-A194FAC1213D}"/>
                </a:ext>
              </a:extLst>
            </p:cNvPr>
            <p:cNvSpPr/>
            <p:nvPr/>
          </p:nvSpPr>
          <p:spPr>
            <a:xfrm>
              <a:off x="11739209" y="0"/>
              <a:ext cx="457200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6FB3D8FE-2EC6-4ACA-E10A-D32E4B738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3105908"/>
              <a:ext cx="259200" cy="259200"/>
            </a:xfrm>
            <a:prstGeom prst="rect">
              <a:avLst/>
            </a:prstGeom>
          </p:spPr>
        </p:pic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3C93B27D-2417-E853-D1B8-1F254BE6F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1856834"/>
              <a:ext cx="259200" cy="259200"/>
            </a:xfrm>
            <a:prstGeom prst="rect">
              <a:avLst/>
            </a:prstGeom>
          </p:spPr>
        </p:pic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47106BC5-E743-4A44-3FD6-03E7CF960478}"/>
                </a:ext>
              </a:extLst>
            </p:cNvPr>
            <p:cNvSpPr txBox="1"/>
            <p:nvPr/>
          </p:nvSpPr>
          <p:spPr>
            <a:xfrm>
              <a:off x="11800086" y="3730445"/>
              <a:ext cx="335446" cy="7347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vert="eaVert" wrap="square" rtlCol="0" anchor="ctr" anchorCtr="0">
              <a:noAutofit/>
            </a:bodyPr>
            <a:lstStyle/>
            <a:p>
              <a:pPr algn="ctr"/>
              <a:r>
                <a:rPr lang="en-US" altLang="zh-CN" sz="1400" b="1" dirty="0"/>
                <a:t>Ctrl</a:t>
              </a:r>
              <a:endParaRPr lang="zh-CN" altLang="en-US" sz="1400" b="1" dirty="0"/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719D5-2C6B-056E-98D2-FBD83F9F771D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7C9A1CE-CAA7-0DB6-9DEC-33DD8DDDF753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A8FE1D-5B9D-0AE8-5CE2-0C9B3CA0A2D7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8F0B95C-C6BD-BDD6-9FD5-FE9B6F1215D0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06593CC-20D0-231B-0332-D9651797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A06D07-DB41-2AB0-A272-9DC04914FE97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DD27E0-D415-0148-665A-75086F1A587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8FA7E4B-30B0-5C1E-8344-5065700620D0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B5A974BB-5CEE-F150-7473-19D00C6EF93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C5967F1D-8C6F-297B-33E3-602A815524F1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516F2EF-9DA7-F6A6-4B86-D652213530A6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4302D405-888E-7AD8-AE82-C23BC366483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2EA1D24-19E5-5C79-7EBA-38C4C5CEA11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0888F05-921F-FC40-15E1-CD477A0E247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92E237D3-C4B9-51C9-5C93-AEE8D610B1B2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0" name="表格 160">
            <a:extLst>
              <a:ext uri="{FF2B5EF4-FFF2-40B4-BE49-F238E27FC236}">
                <a16:creationId xmlns:a16="http://schemas.microsoft.com/office/drawing/2014/main" id="{6FBFAFCA-C0E2-CFEF-B698-83A01556D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99655"/>
              </p:ext>
            </p:extLst>
          </p:nvPr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62" name="图片 161">
            <a:extLst>
              <a:ext uri="{FF2B5EF4-FFF2-40B4-BE49-F238E27FC236}">
                <a16:creationId xmlns:a16="http://schemas.microsoft.com/office/drawing/2014/main" id="{2A9A7D47-A9D1-9AC7-5772-694080BC17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FFA10BC-D19B-EFA1-FE60-0244BCDBB8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76439EE-3B22-33D7-C99D-FCF67C7C51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C77A8FDB-5FBA-F5CA-7E43-A9EF3902B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Double click any list item to edit.</a:t>
            </a:r>
          </a:p>
          <a:p>
            <a:pPr marL="171450" indent="-171450">
              <a:buFontTx/>
              <a:buChar char="-"/>
            </a:pPr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text editors or drop-down menus are displayed for editing</a:t>
            </a:r>
            <a:r>
              <a:rPr lang="en-US" altLang="zh-CN" sz="1600" dirty="0"/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1F3742-4B44-7F87-FDF6-8C3718838665}"/>
              </a:ext>
            </a:extLst>
          </p:cNvPr>
          <p:cNvSpPr txBox="1"/>
          <p:nvPr/>
        </p:nvSpPr>
        <p:spPr>
          <a:xfrm>
            <a:off x="4310930" y="1639580"/>
            <a:ext cx="1056737" cy="26895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6F6B64C-26D8-810D-392C-64CED38A0038}"/>
              </a:ext>
            </a:extLst>
          </p:cNvPr>
          <p:cNvGrpSpPr/>
          <p:nvPr/>
        </p:nvGrpSpPr>
        <p:grpSpPr>
          <a:xfrm>
            <a:off x="5422152" y="3190828"/>
            <a:ext cx="1374988" cy="1004147"/>
            <a:chOff x="6260935" y="2172813"/>
            <a:chExt cx="1374988" cy="100414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3823119-0A98-A721-4435-6DFF8F7DBFCB}"/>
                </a:ext>
              </a:extLst>
            </p:cNvPr>
            <p:cNvSpPr/>
            <p:nvPr/>
          </p:nvSpPr>
          <p:spPr>
            <a:xfrm>
              <a:off x="6260935" y="2172813"/>
              <a:ext cx="1374988" cy="1004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287212-7D2C-5398-3A51-F250F46020B6}"/>
                </a:ext>
              </a:extLst>
            </p:cNvPr>
            <p:cNvSpPr/>
            <p:nvPr/>
          </p:nvSpPr>
          <p:spPr>
            <a:xfrm>
              <a:off x="6260935" y="2172813"/>
              <a:ext cx="1374988" cy="1596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/>
                <a:t>2023.July</a:t>
              </a:r>
              <a:endParaRPr lang="zh-CN" altLang="en-US" sz="1200" dirty="0"/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03EA7C93-3EF8-1EE6-DBD7-DA25298863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10" t="41209" r="28089" b="42815"/>
            <a:stretch/>
          </p:blipFill>
          <p:spPr>
            <a:xfrm>
              <a:off x="6274481" y="2365361"/>
              <a:ext cx="1349105" cy="715080"/>
            </a:xfrm>
            <a:prstGeom prst="rect">
              <a:avLst/>
            </a:prstGeom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8E6C553-C6A0-650D-3E71-BEEF6C544F28}"/>
              </a:ext>
            </a:extLst>
          </p:cNvPr>
          <p:cNvGrpSpPr/>
          <p:nvPr/>
        </p:nvGrpSpPr>
        <p:grpSpPr>
          <a:xfrm>
            <a:off x="6590527" y="1610428"/>
            <a:ext cx="1560221" cy="799589"/>
            <a:chOff x="9964492" y="3424902"/>
            <a:chExt cx="1560221" cy="799589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99F2E63-4C55-FE56-5400-BFD07852C15E}"/>
                </a:ext>
              </a:extLst>
            </p:cNvPr>
            <p:cNvSpPr/>
            <p:nvPr/>
          </p:nvSpPr>
          <p:spPr>
            <a:xfrm>
              <a:off x="9964492" y="3424902"/>
              <a:ext cx="1546458" cy="79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BFEDDC7-E81F-A308-CE4C-E9C0D9BD5526}"/>
                </a:ext>
              </a:extLst>
            </p:cNvPr>
            <p:cNvSpPr/>
            <p:nvPr/>
          </p:nvSpPr>
          <p:spPr>
            <a:xfrm>
              <a:off x="9968238" y="343385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0C5433A-9579-5064-EABD-90F5EA7B805A}"/>
                </a:ext>
              </a:extLst>
            </p:cNvPr>
            <p:cNvSpPr txBox="1"/>
            <p:nvPr/>
          </p:nvSpPr>
          <p:spPr>
            <a:xfrm>
              <a:off x="10220481" y="3430591"/>
              <a:ext cx="1303406" cy="259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/>
                <a:t>Not started</a:t>
              </a:r>
              <a:endParaRPr lang="zh-CN" altLang="en-US" sz="12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25915145-209E-3775-43CB-6D4116D6601E}"/>
                </a:ext>
              </a:extLst>
            </p:cNvPr>
            <p:cNvSpPr/>
            <p:nvPr/>
          </p:nvSpPr>
          <p:spPr>
            <a:xfrm>
              <a:off x="9969064" y="3699571"/>
              <a:ext cx="259200" cy="259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7F272171-01C8-9482-9D43-0AA4076B7125}"/>
                </a:ext>
              </a:extLst>
            </p:cNvPr>
            <p:cNvSpPr txBox="1"/>
            <p:nvPr/>
          </p:nvSpPr>
          <p:spPr>
            <a:xfrm>
              <a:off x="10221307" y="3696311"/>
              <a:ext cx="1303406" cy="259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/>
                <a:t>In progress</a:t>
              </a:r>
              <a:endParaRPr lang="zh-CN" altLang="en-US" sz="1200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531C117-5FB1-98E7-81E6-60F8E5699D40}"/>
                </a:ext>
              </a:extLst>
            </p:cNvPr>
            <p:cNvSpPr/>
            <p:nvPr/>
          </p:nvSpPr>
          <p:spPr>
            <a:xfrm>
              <a:off x="9968238" y="3965291"/>
              <a:ext cx="259200" cy="259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AB3D82B-6815-3055-BB70-AA4E9D57467F}"/>
                </a:ext>
              </a:extLst>
            </p:cNvPr>
            <p:cNvSpPr txBox="1"/>
            <p:nvPr/>
          </p:nvSpPr>
          <p:spPr>
            <a:xfrm>
              <a:off x="10220481" y="3962031"/>
              <a:ext cx="1303406" cy="259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/>
                <a:t>Finished</a:t>
              </a:r>
              <a:endParaRPr lang="zh-CN" altLang="en-US" sz="1200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FBFDB5F-3597-AB3A-4A6F-0274E0106B68}"/>
              </a:ext>
            </a:extLst>
          </p:cNvPr>
          <p:cNvSpPr txBox="1"/>
          <p:nvPr/>
        </p:nvSpPr>
        <p:spPr>
          <a:xfrm>
            <a:off x="6920135" y="2881633"/>
            <a:ext cx="2727515" cy="26895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zh-CN" sz="1200" dirty="0">
                <a:cs typeface="Times New Roman" panose="02020603050405020304" pitchFamily="18" charset="0"/>
              </a:rPr>
              <a:t>(Description)</a:t>
            </a:r>
            <a:endParaRPr lang="zh-CN" altLang="en-US" sz="1200" dirty="0">
              <a:cs typeface="Times New Roman" panose="02020603050405020304" pitchFamily="18" charset="0"/>
            </a:endParaRPr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3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-0.55547 -0.110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47 -0.11065 L -0.5013 0.078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13 0.07893 L -0.425 -0.1601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-0.16019 L -0.31302 0.0638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719D5-2C6B-056E-98D2-FBD83F9F771D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7C9A1CE-CAA7-0DB6-9DEC-33DD8DDDF753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A8FE1D-5B9D-0AE8-5CE2-0C9B3CA0A2D7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8F0B95C-C6BD-BDD6-9FD5-FE9B6F1215D0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06593CC-20D0-231B-0332-D9651797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A06D07-DB41-2AB0-A272-9DC04914FE97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DD27E0-D415-0148-665A-75086F1A587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8FA7E4B-30B0-5C1E-8344-5065700620D0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B5A974BB-5CEE-F150-7473-19D00C6EF93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C5967F1D-8C6F-297B-33E3-602A815524F1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516F2EF-9DA7-F6A6-4B86-D652213530A6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4302D405-888E-7AD8-AE82-C23BC366483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2EA1D24-19E5-5C79-7EBA-38C4C5CEA11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0888F05-921F-FC40-15E1-CD477A0E247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92E237D3-C4B9-51C9-5C93-AEE8D610B1B2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0" name="表格 160">
            <a:extLst>
              <a:ext uri="{FF2B5EF4-FFF2-40B4-BE49-F238E27FC236}">
                <a16:creationId xmlns:a16="http://schemas.microsoft.com/office/drawing/2014/main" id="{6FBFAFCA-C0E2-CFEF-B698-83A01556D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24021"/>
              </p:ext>
            </p:extLst>
          </p:nvPr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62" name="图片 161">
            <a:extLst>
              <a:ext uri="{FF2B5EF4-FFF2-40B4-BE49-F238E27FC236}">
                <a16:creationId xmlns:a16="http://schemas.microsoft.com/office/drawing/2014/main" id="{2A9A7D47-A9D1-9AC7-5772-694080BC17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FFA10BC-D19B-EFA1-FE60-0244BCDBB8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76439EE-3B22-33D7-C99D-FCF67C7C51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C77A8FDB-5FBA-F5CA-7E43-A9EF3902B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2B87EFEB-54E0-5BC8-BC25-943D904D9EE2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 Task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6D4431A-24EB-6752-B2AD-21F3308F64B8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Single click to select any item.</a:t>
            </a:r>
          </a:p>
          <a:p>
            <a:endParaRPr lang="en-US" altLang="zh-CN" sz="1600" dirty="0"/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927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25833 0.013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Del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719D5-2C6B-056E-98D2-FBD83F9F771D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7C9A1CE-CAA7-0DB6-9DEC-33DD8DDDF753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A8FE1D-5B9D-0AE8-5CE2-0C9B3CA0A2D7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8F0B95C-C6BD-BDD6-9FD5-FE9B6F1215D0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06593CC-20D0-231B-0332-D9651797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A06D07-DB41-2AB0-A272-9DC04914FE97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DD27E0-D415-0148-665A-75086F1A587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8FA7E4B-30B0-5C1E-8344-5065700620D0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B5A974BB-5CEE-F150-7473-19D00C6EF93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C5967F1D-8C6F-297B-33E3-602A815524F1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516F2EF-9DA7-F6A6-4B86-D652213530A6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4302D405-888E-7AD8-AE82-C23BC366483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2EA1D24-19E5-5C79-7EBA-38C4C5CEA11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0888F05-921F-FC40-15E1-CD477A0E247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92E237D3-C4B9-51C9-5C93-AEE8D610B1B2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0" name="表格 160">
            <a:extLst>
              <a:ext uri="{FF2B5EF4-FFF2-40B4-BE49-F238E27FC236}">
                <a16:creationId xmlns:a16="http://schemas.microsoft.com/office/drawing/2014/main" id="{6FBFAFCA-C0E2-CFEF-B698-83A01556D14B}"/>
              </a:ext>
            </a:extLst>
          </p:cNvPr>
          <p:cNvGraphicFramePr>
            <a:graphicFrameLocks noGrp="1"/>
          </p:cNvGraphicFramePr>
          <p:nvPr/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62" name="图片 161">
            <a:extLst>
              <a:ext uri="{FF2B5EF4-FFF2-40B4-BE49-F238E27FC236}">
                <a16:creationId xmlns:a16="http://schemas.microsoft.com/office/drawing/2014/main" id="{2A9A7D47-A9D1-9AC7-5772-694080BC17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FFA10BC-D19B-EFA1-FE60-0244BCDBB8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76439EE-3B22-33D7-C99D-FCF67C7C51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C77A8FDB-5FBA-F5CA-7E43-A9EF3902B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2B87EFEB-54E0-5BC8-BC25-943D904D9EE2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 Task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6D4431A-24EB-6752-B2AD-21F3308F64B8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Single click to select any item.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Press “Del”.</a:t>
            </a:r>
          </a:p>
        </p:txBody>
      </p:sp>
    </p:spTree>
    <p:extLst>
      <p:ext uri="{BB962C8B-B14F-4D97-AF65-F5344CB8AC3E}">
        <p14:creationId xmlns:p14="http://schemas.microsoft.com/office/powerpoint/2010/main" val="339088586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Del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719D5-2C6B-056E-98D2-FBD83F9F771D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7C9A1CE-CAA7-0DB6-9DEC-33DD8DDDF753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A8FE1D-5B9D-0AE8-5CE2-0C9B3CA0A2D7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8F0B95C-C6BD-BDD6-9FD5-FE9B6F1215D0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06593CC-20D0-231B-0332-D9651797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A06D07-DB41-2AB0-A272-9DC04914FE97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DD27E0-D415-0148-665A-75086F1A587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8FA7E4B-30B0-5C1E-8344-5065700620D0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B5A974BB-5CEE-F150-7473-19D00C6EF93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C5967F1D-8C6F-297B-33E3-602A815524F1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516F2EF-9DA7-F6A6-4B86-D652213530A6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4302D405-888E-7AD8-AE82-C23BC366483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2EA1D24-19E5-5C79-7EBA-38C4C5CEA11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0888F05-921F-FC40-15E1-CD477A0E247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92E237D3-C4B9-51C9-5C93-AEE8D610B1B2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0" name="表格 160">
            <a:extLst>
              <a:ext uri="{FF2B5EF4-FFF2-40B4-BE49-F238E27FC236}">
                <a16:creationId xmlns:a16="http://schemas.microsoft.com/office/drawing/2014/main" id="{6FBFAFCA-C0E2-CFEF-B698-83A01556D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08712"/>
              </p:ext>
            </p:extLst>
          </p:nvPr>
        </p:nvGraphicFramePr>
        <p:xfrm>
          <a:off x="4266059" y="1298695"/>
          <a:ext cx="5465225" cy="18805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62" name="图片 161">
            <a:extLst>
              <a:ext uri="{FF2B5EF4-FFF2-40B4-BE49-F238E27FC236}">
                <a16:creationId xmlns:a16="http://schemas.microsoft.com/office/drawing/2014/main" id="{2A9A7D47-A9D1-9AC7-5772-694080BC17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FFA10BC-D19B-EFA1-FE60-0244BCDBB8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76439EE-3B22-33D7-C99D-FCF67C7C51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C77A8FDB-5FBA-F5CA-7E43-A9EF3902B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2B87EFEB-54E0-5BC8-BC25-943D904D9EE2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 Task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6D4431A-24EB-6752-B2AD-21F3308F64B8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Single click to select any item.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Press “Del”.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selected item is deleted.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A new history item is created.</a:t>
            </a:r>
            <a:endParaRPr lang="en-US" altLang="zh-CN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416F75C-022F-12D4-348D-913F3AF729ED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DF62B39-CBE3-CB1F-8491-E9D1BD129C06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616B081-A510-C370-A5E9-602338CF1CD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D851E4B-0217-B785-AD36-CC66E5A6B8C8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0D67027-8AB7-52CE-FDED-D9B09D54B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89" name="图片 88">
            <a:extLst>
              <a:ext uri="{FF2B5EF4-FFF2-40B4-BE49-F238E27FC236}">
                <a16:creationId xmlns:a16="http://schemas.microsoft.com/office/drawing/2014/main" id="{965A3FD4-66A2-A478-D732-409E11887D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5BBB74BD-F13D-38E1-E0AF-83B5B94D2384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0117436-387B-CAE5-4659-020731416ED9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9098DEC-FE76-D06A-0CCC-C2799D7A2D8F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8D8BF2F-52B5-2F57-2257-BCB2B9734A96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31D5072-C28A-909A-7316-25C2644309ED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184CEE0-C60F-ECE6-F51D-76A5B0AB8FD3}"/>
              </a:ext>
            </a:extLst>
          </p:cNvPr>
          <p:cNvSpPr txBox="1"/>
          <p:nvPr/>
        </p:nvSpPr>
        <p:spPr>
          <a:xfrm>
            <a:off x="2598414" y="5148772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14E60828-CFBD-0412-BA15-EEB2BA4B62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26" y="5158198"/>
            <a:ext cx="230400" cy="230400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69B52C5F-C326-F1C8-3576-195F5D04114E}"/>
              </a:ext>
            </a:extLst>
          </p:cNvPr>
          <p:cNvSpPr txBox="1"/>
          <p:nvPr/>
        </p:nvSpPr>
        <p:spPr>
          <a:xfrm>
            <a:off x="2609405" y="5427099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169BB6AA-9151-6FC6-DBAF-4EC8C41408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17" y="5436525"/>
            <a:ext cx="230400" cy="230400"/>
          </a:xfrm>
          <a:prstGeom prst="rect">
            <a:avLst/>
          </a:prstGeom>
        </p:spPr>
      </p:pic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7BED0E2-BD26-AFAE-63D6-2058811BF0AB}"/>
              </a:ext>
            </a:extLst>
          </p:cNvPr>
          <p:cNvCxnSpPr>
            <a:cxnSpLocks/>
          </p:cNvCxnSpPr>
          <p:nvPr/>
        </p:nvCxnSpPr>
        <p:spPr>
          <a:xfrm flipH="1">
            <a:off x="2573296" y="3919379"/>
            <a:ext cx="2740" cy="114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041DB90-E97A-5A82-1FF6-F397BEA534EE}"/>
              </a:ext>
            </a:extLst>
          </p:cNvPr>
          <p:cNvSpPr txBox="1"/>
          <p:nvPr/>
        </p:nvSpPr>
        <p:spPr>
          <a:xfrm>
            <a:off x="2628907" y="487213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/>
              <a:t>deleted.</a:t>
            </a:r>
            <a:endParaRPr lang="zh-CN" altLang="en-US" sz="105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1D273A1-CE49-D536-A8E9-2538ED06777B}"/>
              </a:ext>
            </a:extLst>
          </p:cNvPr>
          <p:cNvSpPr/>
          <p:nvPr/>
        </p:nvSpPr>
        <p:spPr>
          <a:xfrm>
            <a:off x="2621361" y="4846822"/>
            <a:ext cx="1252531" cy="2959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5EA6EB-0EB0-F014-BF60-459454B95902}"/>
              </a:ext>
            </a:extLst>
          </p:cNvPr>
          <p:cNvCxnSpPr>
            <a:stCxn id="124" idx="1"/>
          </p:cNvCxnSpPr>
          <p:nvPr/>
        </p:nvCxnSpPr>
        <p:spPr>
          <a:xfrm flipH="1" flipV="1">
            <a:off x="1801504" y="3309582"/>
            <a:ext cx="819857" cy="1685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505ED297-993D-5D0D-5265-2434CADA5E07}"/>
              </a:ext>
            </a:extLst>
          </p:cNvPr>
          <p:cNvSpPr/>
          <p:nvPr/>
        </p:nvSpPr>
        <p:spPr>
          <a:xfrm>
            <a:off x="4210799" y="1599179"/>
            <a:ext cx="5691516" cy="636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521802F-940F-7C55-E0F0-B7633DC6EAD4}"/>
              </a:ext>
            </a:extLst>
          </p:cNvPr>
          <p:cNvCxnSpPr>
            <a:cxnSpLocks/>
          </p:cNvCxnSpPr>
          <p:nvPr/>
        </p:nvCxnSpPr>
        <p:spPr>
          <a:xfrm flipH="1">
            <a:off x="2071064" y="1856834"/>
            <a:ext cx="2139735" cy="5638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EF32BAD-3458-A92B-98B1-7BD07F499074}"/>
              </a:ext>
            </a:extLst>
          </p:cNvPr>
          <p:cNvSpPr txBox="1"/>
          <p:nvPr/>
        </p:nvSpPr>
        <p:spPr>
          <a:xfrm>
            <a:off x="11800086" y="455794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839173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Find Task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Click “Find” on toolbar and enter desired text.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E6A51D7-A739-9D09-E0A3-D7B689B365ED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A03BD1-2EEB-09C8-A99C-FDC27F3435AC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EF3F4-2BE1-5774-8840-558BAFCC1905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E88F258-381D-A2EA-B7CB-3A9C8ECFB92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3B4E6D-BBED-40F7-DEC8-8C2C01D0C36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D3EF37-E249-E4C8-A6F2-9E217BE23B4C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12139AF-6D18-5C45-95CF-3F6E0FC82A22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EA0FC2C-DB4E-90FA-075E-61B56B4A45FD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8337F359-162A-906F-DD53-E72E22D9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A7BCD578-5BC0-A33F-D34F-77D3F49F0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18" name="矩形 117">
            <a:extLst>
              <a:ext uri="{FF2B5EF4-FFF2-40B4-BE49-F238E27FC236}">
                <a16:creationId xmlns:a16="http://schemas.microsoft.com/office/drawing/2014/main" id="{0D8E7813-C645-45F0-BBE0-069115F6928B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34E30DC8-CAA9-2574-8D3F-759A6C683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8BCE679A-294F-DD69-F28E-93EB0D125BA8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206D24F-BAF2-D12C-D1B4-21012E66851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4121463-7755-B13C-9764-2B0E84F1531B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2A4CDCE-C943-AB79-1830-C74F91FE0984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7455EE5E-E66E-CA8D-5FBF-72875B5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341F7171-CFE8-35A7-87CD-AB2B69F0FA5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DB474EE-9AA3-596C-1966-73DDC7B01ACD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8B4727-527E-3CC1-00DB-D9D401D0AB44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93F0104-7E91-A848-12DB-1F5854A0B879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EE1D2AD9-44F7-9017-3830-BF44075F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136" name="图片 135">
            <a:extLst>
              <a:ext uri="{FF2B5EF4-FFF2-40B4-BE49-F238E27FC236}">
                <a16:creationId xmlns:a16="http://schemas.microsoft.com/office/drawing/2014/main" id="{BA0F4E7F-E999-6ADD-80F7-DFEB773549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A28F4214-F163-F997-DDCE-1984D30F00C0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3568656-70AC-D079-8D8A-93AE2E5629F9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8FFD1F-E42A-5BA2-DFB6-3DF6B4186525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8EFCF108-D97A-3622-1D5A-6B4DB10B1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59" name="文本框 158">
            <a:extLst>
              <a:ext uri="{FF2B5EF4-FFF2-40B4-BE49-F238E27FC236}">
                <a16:creationId xmlns:a16="http://schemas.microsoft.com/office/drawing/2014/main" id="{BA076F6B-17EB-0A00-0DC3-E69A49D66A29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A6CA3B2-7292-E5F2-02BE-8B482D128DBD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75FEB4A-9E4E-32DF-E79B-436A501AD55B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12FB7D9-8AF1-E7B3-2EBF-FEF0FDEDE099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95BF5E66-8E2E-4643-C5C4-43A25C70BD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AB313FB-61EC-35A8-0C91-6E7A0A36DFBB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8B8F5AD-7398-7379-04A5-0784B6C323ED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图片 169">
            <a:extLst>
              <a:ext uri="{FF2B5EF4-FFF2-40B4-BE49-F238E27FC236}">
                <a16:creationId xmlns:a16="http://schemas.microsoft.com/office/drawing/2014/main" id="{90A5081E-0B35-1B71-D08F-25145EE55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71" name="文本框 170">
            <a:extLst>
              <a:ext uri="{FF2B5EF4-FFF2-40B4-BE49-F238E27FC236}">
                <a16:creationId xmlns:a16="http://schemas.microsoft.com/office/drawing/2014/main" id="{6F0EDB83-3013-36C1-08AC-970F473793E7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8044F3D-C51B-371B-0C85-988D60F31D11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89E6FDF-CDD8-7721-0E73-E5F6811FA964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CEDC1D5-1EA2-5A87-ACDE-2101BDB0489D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B8DE3DC-B8D2-3AB3-5A1E-B0ABFCCCC762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AFF52B6-6DA0-E191-622A-13B568855479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576BAFBB-0F46-E9DC-C925-E980D0BC8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78" name="文本框 177">
            <a:extLst>
              <a:ext uri="{FF2B5EF4-FFF2-40B4-BE49-F238E27FC236}">
                <a16:creationId xmlns:a16="http://schemas.microsoft.com/office/drawing/2014/main" id="{609CAB55-E8CB-DE73-6239-4470F9B3693C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FC563D1C-CD3C-640D-0CBF-DD034755F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6372AA4-0E88-62E7-9E83-F1AB6C95FB7B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86776E-4791-0EFC-05E8-572B12ADD48E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920972D3-350B-7904-234C-5599EA63630C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0B7011D-E208-3208-D4EC-10FB04CB76E5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Task 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A40CC50-C4AB-5F0C-1B4A-28CD7CD0E0D2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FF9854D6-C014-8586-98E3-6C053BF52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D36F890-39AA-1164-F7B6-64837F4E35D3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AC4A0C78-1083-3D54-6CFF-95A1817B162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C9BA936-EC8F-2280-8BC7-3774309D883B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AD19179B-1460-4854-661F-60999A6CF0C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7CDF12A2-961B-59CE-DC43-C58BF7658538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CC033B13-EE80-ED53-8B0F-96693BE9CB64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84F86E6A-27DF-B472-A4C0-33BD0CFE31C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A5F25B1-A73C-A116-9E7A-8316822BE12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9D5C978-304D-466C-94F8-8D5304C6648F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35FFE682-BB79-31E3-3F77-8858E9C83FCA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6" name="表格 160">
            <a:extLst>
              <a:ext uri="{FF2B5EF4-FFF2-40B4-BE49-F238E27FC236}">
                <a16:creationId xmlns:a16="http://schemas.microsoft.com/office/drawing/2014/main" id="{C4856CB9-F545-C981-07F8-8FCFD7B95E2A}"/>
              </a:ext>
            </a:extLst>
          </p:cNvPr>
          <p:cNvGraphicFramePr>
            <a:graphicFrameLocks noGrp="1"/>
          </p:cNvGraphicFramePr>
          <p:nvPr/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97" name="图片 196">
            <a:extLst>
              <a:ext uri="{FF2B5EF4-FFF2-40B4-BE49-F238E27FC236}">
                <a16:creationId xmlns:a16="http://schemas.microsoft.com/office/drawing/2014/main" id="{F737D4E8-E00A-2DA4-4F4F-511C32151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0C9E1DEB-8D9B-5069-72C8-872C3D7E33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F3E8B567-1901-9D56-65D6-CBEDED625F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5015CF21-89C4-E649-F208-D311F825F2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13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4013 -0.1166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65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Find Task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Click “Find” on toolbar and enter desired text.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Click search icon or press “Enter”.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E6A51D7-A739-9D09-E0A3-D7B689B365ED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A03BD1-2EEB-09C8-A99C-FDC27F3435AC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EF3F4-2BE1-5774-8840-558BAFCC1905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E88F258-381D-A2EA-B7CB-3A9C8ECFB92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3B4E6D-BBED-40F7-DEC8-8C2C01D0C36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D3EF37-E249-E4C8-A6F2-9E217BE23B4C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12139AF-6D18-5C45-95CF-3F6E0FC82A22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EA0FC2C-DB4E-90FA-075E-61B56B4A45FD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8337F359-162A-906F-DD53-E72E22D9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A7BCD578-5BC0-A33F-D34F-77D3F49F0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18" name="矩形 117">
            <a:extLst>
              <a:ext uri="{FF2B5EF4-FFF2-40B4-BE49-F238E27FC236}">
                <a16:creationId xmlns:a16="http://schemas.microsoft.com/office/drawing/2014/main" id="{0D8E7813-C645-45F0-BBE0-069115F6928B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34E30DC8-CAA9-2574-8D3F-759A6C683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8BCE679A-294F-DD69-F28E-93EB0D125BA8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206D24F-BAF2-D12C-D1B4-21012E66851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4121463-7755-B13C-9764-2B0E84F1531B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2A4CDCE-C943-AB79-1830-C74F91FE0984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7455EE5E-E66E-CA8D-5FBF-72875B5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341F7171-CFE8-35A7-87CD-AB2B69F0FA5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DB474EE-9AA3-596C-1966-73DDC7B01ACD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8B4727-527E-3CC1-00DB-D9D401D0AB44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93F0104-7E91-A848-12DB-1F5854A0B879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EE1D2AD9-44F7-9017-3830-BF44075F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136" name="图片 135">
            <a:extLst>
              <a:ext uri="{FF2B5EF4-FFF2-40B4-BE49-F238E27FC236}">
                <a16:creationId xmlns:a16="http://schemas.microsoft.com/office/drawing/2014/main" id="{BA0F4E7F-E999-6ADD-80F7-DFEB773549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A28F4214-F163-F997-DDCE-1984D30F00C0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3568656-70AC-D079-8D8A-93AE2E5629F9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8FFD1F-E42A-5BA2-DFB6-3DF6B4186525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8EFCF108-D97A-3622-1D5A-6B4DB10B1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59" name="文本框 158">
            <a:extLst>
              <a:ext uri="{FF2B5EF4-FFF2-40B4-BE49-F238E27FC236}">
                <a16:creationId xmlns:a16="http://schemas.microsoft.com/office/drawing/2014/main" id="{BA076F6B-17EB-0A00-0DC3-E69A49D66A29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A6CA3B2-7292-E5F2-02BE-8B482D128DBD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75FEB4A-9E4E-32DF-E79B-436A501AD55B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12FB7D9-8AF1-E7B3-2EBF-FEF0FDEDE099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95BF5E66-8E2E-4643-C5C4-43A25C70BD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AB313FB-61EC-35A8-0C91-6E7A0A36DFBB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8B8F5AD-7398-7379-04A5-0784B6C323ED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图片 169">
            <a:extLst>
              <a:ext uri="{FF2B5EF4-FFF2-40B4-BE49-F238E27FC236}">
                <a16:creationId xmlns:a16="http://schemas.microsoft.com/office/drawing/2014/main" id="{90A5081E-0B35-1B71-D08F-25145EE55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71" name="文本框 170">
            <a:extLst>
              <a:ext uri="{FF2B5EF4-FFF2-40B4-BE49-F238E27FC236}">
                <a16:creationId xmlns:a16="http://schemas.microsoft.com/office/drawing/2014/main" id="{6F0EDB83-3013-36C1-08AC-970F473793E7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8044F3D-C51B-371B-0C85-988D60F31D11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89E6FDF-CDD8-7721-0E73-E5F6811FA964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CEDC1D5-1EA2-5A87-ACDE-2101BDB0489D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B8DE3DC-B8D2-3AB3-5A1E-B0ABFCCCC762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AFF52B6-6DA0-E191-622A-13B568855479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576BAFBB-0F46-E9DC-C925-E980D0BC8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78" name="文本框 177">
            <a:extLst>
              <a:ext uri="{FF2B5EF4-FFF2-40B4-BE49-F238E27FC236}">
                <a16:creationId xmlns:a16="http://schemas.microsoft.com/office/drawing/2014/main" id="{609CAB55-E8CB-DE73-6239-4470F9B3693C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FC563D1C-CD3C-640D-0CBF-DD034755F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6372AA4-0E88-62E7-9E83-F1AB6C95FB7B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86776E-4791-0EFC-05E8-572B12ADD48E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920972D3-350B-7904-234C-5599EA63630C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0B7011D-E208-3208-D4EC-10FB04CB76E5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Task 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A40CC50-C4AB-5F0C-1B4A-28CD7CD0E0D2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FF9854D6-C014-8586-98E3-6C053BF52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D36F890-39AA-1164-F7B6-64837F4E35D3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AC4A0C78-1083-3D54-6CFF-95A1817B162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C9BA936-EC8F-2280-8BC7-3774309D883B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AD19179B-1460-4854-661F-60999A6CF0C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7CDF12A2-961B-59CE-DC43-C58BF7658538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CC033B13-EE80-ED53-8B0F-96693BE9CB64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84F86E6A-27DF-B472-A4C0-33BD0CFE31C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A5F25B1-A73C-A116-9E7A-8316822BE12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9D5C978-304D-466C-94F8-8D5304C6648F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35FFE682-BB79-31E3-3F77-8858E9C83FCA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6" name="表格 160">
            <a:extLst>
              <a:ext uri="{FF2B5EF4-FFF2-40B4-BE49-F238E27FC236}">
                <a16:creationId xmlns:a16="http://schemas.microsoft.com/office/drawing/2014/main" id="{C4856CB9-F545-C981-07F8-8FCFD7B95E2A}"/>
              </a:ext>
            </a:extLst>
          </p:cNvPr>
          <p:cNvGraphicFramePr>
            <a:graphicFrameLocks noGrp="1"/>
          </p:cNvGraphicFramePr>
          <p:nvPr/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97" name="图片 196">
            <a:extLst>
              <a:ext uri="{FF2B5EF4-FFF2-40B4-BE49-F238E27FC236}">
                <a16:creationId xmlns:a16="http://schemas.microsoft.com/office/drawing/2014/main" id="{F737D4E8-E00A-2DA4-4F4F-511C32151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0C9E1DEB-8D9B-5069-72C8-872C3D7E33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F3E8B567-1901-9D56-65D6-CBEDED625F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5015CF21-89C4-E649-F208-D311F825F2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9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35052 -0.112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6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Find Task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719D5-2C6B-056E-98D2-FBD83F9F771D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7C9A1CE-CAA7-0DB6-9DEC-33DD8DDDF753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A8FE1D-5B9D-0AE8-5CE2-0C9B3CA0A2D7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Task 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8F0B95C-C6BD-BDD6-9FD5-FE9B6F1215D0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06593CC-20D0-231B-0332-D9651797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A06D07-DB41-2AB0-A272-9DC04914FE97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DD27E0-D415-0148-665A-75086F1A587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8FA7E4B-30B0-5C1E-8344-5065700620D0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B5A974BB-5CEE-F150-7473-19D00C6EF93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C5967F1D-8C6F-297B-33E3-602A815524F1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516F2EF-9DA7-F6A6-4B86-D652213530A6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4302D405-888E-7AD8-AE82-C23BC366483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2EA1D24-19E5-5C79-7EBA-38C4C5CEA11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0888F05-921F-FC40-15E1-CD477A0E247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92E237D3-C4B9-51C9-5C93-AEE8D610B1B2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0" name="表格 160">
            <a:extLst>
              <a:ext uri="{FF2B5EF4-FFF2-40B4-BE49-F238E27FC236}">
                <a16:creationId xmlns:a16="http://schemas.microsoft.com/office/drawing/2014/main" id="{6FBFAFCA-C0E2-CFEF-B698-83A01556D14B}"/>
              </a:ext>
            </a:extLst>
          </p:cNvPr>
          <p:cNvGraphicFramePr>
            <a:graphicFrameLocks noGrp="1"/>
          </p:cNvGraphicFramePr>
          <p:nvPr/>
        </p:nvGraphicFramePr>
        <p:xfrm>
          <a:off x="4266059" y="1298695"/>
          <a:ext cx="5465225" cy="3134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</a:tbl>
          </a:graphicData>
        </a:graphic>
      </p:graphicFrame>
      <p:pic>
        <p:nvPicPr>
          <p:cNvPr id="162" name="图片 161">
            <a:extLst>
              <a:ext uri="{FF2B5EF4-FFF2-40B4-BE49-F238E27FC236}">
                <a16:creationId xmlns:a16="http://schemas.microsoft.com/office/drawing/2014/main" id="{2A9A7D47-A9D1-9AC7-5772-694080BC17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FFA10BC-D19B-EFA1-FE60-0244BCDBB8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76439EE-3B22-33D7-C99D-FCF67C7C51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C77A8FDB-5FBA-F5CA-7E43-A9EF3902B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Click “Find” on toolbar and enter desired text.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Click search icon or press “Enter”.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only the items containing inputted text are displayed.</a:t>
            </a:r>
            <a:endParaRPr lang="en-US" altLang="zh-CN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962F91F-5D1F-F162-7F8E-BA7A86E2C243}"/>
              </a:ext>
            </a:extLst>
          </p:cNvPr>
          <p:cNvSpPr/>
          <p:nvPr/>
        </p:nvSpPr>
        <p:spPr>
          <a:xfrm>
            <a:off x="4162758" y="1183430"/>
            <a:ext cx="5691516" cy="636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6F334FE-E704-96F9-18D9-A1BBF3E94AB7}"/>
              </a:ext>
            </a:extLst>
          </p:cNvPr>
          <p:cNvCxnSpPr>
            <a:cxnSpLocks/>
          </p:cNvCxnSpPr>
          <p:nvPr/>
        </p:nvCxnSpPr>
        <p:spPr>
          <a:xfrm flipH="1">
            <a:off x="1999397" y="1441085"/>
            <a:ext cx="2163361" cy="1589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7478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Sort Tasks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Single click “Sort by” button.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dropdown menu is displayed.</a:t>
            </a:r>
            <a:endParaRPr lang="en-US" altLang="zh-CN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E6A51D7-A739-9D09-E0A3-D7B689B365ED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A03BD1-2EEB-09C8-A99C-FDC27F3435AC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EF3F4-2BE1-5774-8840-558BAFCC1905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E88F258-381D-A2EA-B7CB-3A9C8ECFB92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3B4E6D-BBED-40F7-DEC8-8C2C01D0C36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D3EF37-E249-E4C8-A6F2-9E217BE23B4C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12139AF-6D18-5C45-95CF-3F6E0FC82A22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EA0FC2C-DB4E-90FA-075E-61B56B4A45FD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8337F359-162A-906F-DD53-E72E22D9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A7BCD578-5BC0-A33F-D34F-77D3F49F0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18" name="矩形 117">
            <a:extLst>
              <a:ext uri="{FF2B5EF4-FFF2-40B4-BE49-F238E27FC236}">
                <a16:creationId xmlns:a16="http://schemas.microsoft.com/office/drawing/2014/main" id="{0D8E7813-C645-45F0-BBE0-069115F6928B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34E30DC8-CAA9-2574-8D3F-759A6C683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8BCE679A-294F-DD69-F28E-93EB0D125BA8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206D24F-BAF2-D12C-D1B4-21012E66851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4121463-7755-B13C-9764-2B0E84F1531B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2A4CDCE-C943-AB79-1830-C74F91FE0984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7455EE5E-E66E-CA8D-5FBF-72875B5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341F7171-CFE8-35A7-87CD-AB2B69F0FA5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DB474EE-9AA3-596C-1966-73DDC7B01ACD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8B4727-527E-3CC1-00DB-D9D401D0AB44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93F0104-7E91-A848-12DB-1F5854A0B879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EE1D2AD9-44F7-9017-3830-BF44075F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136" name="图片 135">
            <a:extLst>
              <a:ext uri="{FF2B5EF4-FFF2-40B4-BE49-F238E27FC236}">
                <a16:creationId xmlns:a16="http://schemas.microsoft.com/office/drawing/2014/main" id="{BA0F4E7F-E999-6ADD-80F7-DFEB773549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A28F4214-F163-F997-DDCE-1984D30F00C0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3568656-70AC-D079-8D8A-93AE2E5629F9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8FFD1F-E42A-5BA2-DFB6-3DF6B4186525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8EFCF108-D97A-3622-1D5A-6B4DB10B1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59" name="文本框 158">
            <a:extLst>
              <a:ext uri="{FF2B5EF4-FFF2-40B4-BE49-F238E27FC236}">
                <a16:creationId xmlns:a16="http://schemas.microsoft.com/office/drawing/2014/main" id="{BA076F6B-17EB-0A00-0DC3-E69A49D66A29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A6CA3B2-7292-E5F2-02BE-8B482D128DBD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75FEB4A-9E4E-32DF-E79B-436A501AD55B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12FB7D9-8AF1-E7B3-2EBF-FEF0FDEDE099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95BF5E66-8E2E-4643-C5C4-43A25C70BD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AB313FB-61EC-35A8-0C91-6E7A0A36DFBB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8B8F5AD-7398-7379-04A5-0784B6C323ED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图片 169">
            <a:extLst>
              <a:ext uri="{FF2B5EF4-FFF2-40B4-BE49-F238E27FC236}">
                <a16:creationId xmlns:a16="http://schemas.microsoft.com/office/drawing/2014/main" id="{90A5081E-0B35-1B71-D08F-25145EE55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71" name="文本框 170">
            <a:extLst>
              <a:ext uri="{FF2B5EF4-FFF2-40B4-BE49-F238E27FC236}">
                <a16:creationId xmlns:a16="http://schemas.microsoft.com/office/drawing/2014/main" id="{6F0EDB83-3013-36C1-08AC-970F473793E7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8044F3D-C51B-371B-0C85-988D60F31D11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89E6FDF-CDD8-7721-0E73-E5F6811FA964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CEDC1D5-1EA2-5A87-ACDE-2101BDB0489D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B8DE3DC-B8D2-3AB3-5A1E-B0ABFCCCC762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AFF52B6-6DA0-E191-622A-13B568855479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576BAFBB-0F46-E9DC-C925-E980D0BC8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78" name="文本框 177">
            <a:extLst>
              <a:ext uri="{FF2B5EF4-FFF2-40B4-BE49-F238E27FC236}">
                <a16:creationId xmlns:a16="http://schemas.microsoft.com/office/drawing/2014/main" id="{609CAB55-E8CB-DE73-6239-4470F9B3693C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FC563D1C-CD3C-640D-0CBF-DD034755F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6372AA4-0E88-62E7-9E83-F1AB6C95FB7B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86776E-4791-0EFC-05E8-572B12ADD48E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D36F890-39AA-1164-F7B6-64837F4E35D3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AC4A0C78-1083-3D54-6CFF-95A1817B162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C9BA936-EC8F-2280-8BC7-3774309D883B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AD19179B-1460-4854-661F-60999A6CF0C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7CDF12A2-961B-59CE-DC43-C58BF7658538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CC033B13-EE80-ED53-8B0F-96693BE9CB64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84F86E6A-27DF-B472-A4C0-33BD0CFE31C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A5F25B1-A73C-A116-9E7A-8316822BE12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9D5C978-304D-466C-94F8-8D5304C6648F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35FFE682-BB79-31E3-3F77-8858E9C83FCA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6" name="表格 160">
            <a:extLst>
              <a:ext uri="{FF2B5EF4-FFF2-40B4-BE49-F238E27FC236}">
                <a16:creationId xmlns:a16="http://schemas.microsoft.com/office/drawing/2014/main" id="{C4856CB9-F545-C981-07F8-8FCFD7B95E2A}"/>
              </a:ext>
            </a:extLst>
          </p:cNvPr>
          <p:cNvGraphicFramePr>
            <a:graphicFrameLocks noGrp="1"/>
          </p:cNvGraphicFramePr>
          <p:nvPr/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97" name="图片 196">
            <a:extLst>
              <a:ext uri="{FF2B5EF4-FFF2-40B4-BE49-F238E27FC236}">
                <a16:creationId xmlns:a16="http://schemas.microsoft.com/office/drawing/2014/main" id="{F737D4E8-E00A-2DA4-4F4F-511C32151C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0C9E1DEB-8D9B-5069-72C8-872C3D7E3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F3E8B567-1901-9D56-65D6-CBEDED625F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5015CF21-89C4-E649-F208-D311F825F2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107EDE9-1629-92DE-8219-1AFC4965FAD6}"/>
              </a:ext>
            </a:extLst>
          </p:cNvPr>
          <p:cNvSpPr txBox="1"/>
          <p:nvPr/>
        </p:nvSpPr>
        <p:spPr>
          <a:xfrm>
            <a:off x="7841300" y="1292184"/>
            <a:ext cx="1162988" cy="830997"/>
          </a:xfrm>
          <a:prstGeom prst="rect">
            <a:avLst/>
          </a:prstGeom>
          <a:solidFill>
            <a:srgbClr val="F0F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Title</a:t>
            </a:r>
          </a:p>
          <a:p>
            <a:r>
              <a:rPr lang="en-US" altLang="zh-CN" sz="1200" dirty="0"/>
              <a:t>Start date</a:t>
            </a:r>
          </a:p>
          <a:p>
            <a:r>
              <a:rPr lang="en-US" altLang="zh-CN" sz="1200" dirty="0"/>
              <a:t>Deadline</a:t>
            </a:r>
          </a:p>
          <a:p>
            <a:r>
              <a:rPr lang="en-US" altLang="zh-CN" sz="1200" dirty="0"/>
              <a:t>Status</a:t>
            </a:r>
            <a:endParaRPr lang="zh-CN" altLang="en-US" sz="1200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5DBCFA4-AD86-7E7B-866B-B2BDB58F54DD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84D5D82-C5E9-030A-C74E-05E8CCFC40B0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A7493FC-C4C4-39B9-787D-E3A3E51C50EF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04FFF867-3137-441D-EDEE-C72E4D1FC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84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28294 -0.114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54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Sort Tasks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Single click “Sort by” button.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dropdown menu is displayed.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dirty="0"/>
              <a:t>Select an item.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list items are sorted accordingly.</a:t>
            </a:r>
          </a:p>
          <a:p>
            <a:endParaRPr lang="en-US" altLang="zh-CN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E6A51D7-A739-9D09-E0A3-D7B689B365ED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A03BD1-2EEB-09C8-A99C-FDC27F3435AC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EF3F4-2BE1-5774-8840-558BAFCC1905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E88F258-381D-A2EA-B7CB-3A9C8ECFB92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3B4E6D-BBED-40F7-DEC8-8C2C01D0C36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D3EF37-E249-E4C8-A6F2-9E217BE23B4C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12139AF-6D18-5C45-95CF-3F6E0FC82A22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EA0FC2C-DB4E-90FA-075E-61B56B4A45FD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8337F359-162A-906F-DD53-E72E22D9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A7BCD578-5BC0-A33F-D34F-77D3F49F0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18" name="矩形 117">
            <a:extLst>
              <a:ext uri="{FF2B5EF4-FFF2-40B4-BE49-F238E27FC236}">
                <a16:creationId xmlns:a16="http://schemas.microsoft.com/office/drawing/2014/main" id="{0D8E7813-C645-45F0-BBE0-069115F6928B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34E30DC8-CAA9-2574-8D3F-759A6C683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8BCE679A-294F-DD69-F28E-93EB0D125BA8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206D24F-BAF2-D12C-D1B4-21012E66851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4121463-7755-B13C-9764-2B0E84F1531B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2A4CDCE-C943-AB79-1830-C74F91FE0984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7455EE5E-E66E-CA8D-5FBF-72875B5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341F7171-CFE8-35A7-87CD-AB2B69F0FA5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DB474EE-9AA3-596C-1966-73DDC7B01ACD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8B4727-527E-3CC1-00DB-D9D401D0AB44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93F0104-7E91-A848-12DB-1F5854A0B879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EE1D2AD9-44F7-9017-3830-BF44075F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136" name="图片 135">
            <a:extLst>
              <a:ext uri="{FF2B5EF4-FFF2-40B4-BE49-F238E27FC236}">
                <a16:creationId xmlns:a16="http://schemas.microsoft.com/office/drawing/2014/main" id="{BA0F4E7F-E999-6ADD-80F7-DFEB773549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A28F4214-F163-F997-DDCE-1984D30F00C0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3568656-70AC-D079-8D8A-93AE2E5629F9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8FFD1F-E42A-5BA2-DFB6-3DF6B4186525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8EFCF108-D97A-3622-1D5A-6B4DB10B1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59" name="文本框 158">
            <a:extLst>
              <a:ext uri="{FF2B5EF4-FFF2-40B4-BE49-F238E27FC236}">
                <a16:creationId xmlns:a16="http://schemas.microsoft.com/office/drawing/2014/main" id="{BA076F6B-17EB-0A00-0DC3-E69A49D66A29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A6CA3B2-7292-E5F2-02BE-8B482D128DBD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75FEB4A-9E4E-32DF-E79B-436A501AD55B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12FB7D9-8AF1-E7B3-2EBF-FEF0FDEDE099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95BF5E66-8E2E-4643-C5C4-43A25C70BD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AB313FB-61EC-35A8-0C91-6E7A0A36DFBB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8B8F5AD-7398-7379-04A5-0784B6C323ED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图片 169">
            <a:extLst>
              <a:ext uri="{FF2B5EF4-FFF2-40B4-BE49-F238E27FC236}">
                <a16:creationId xmlns:a16="http://schemas.microsoft.com/office/drawing/2014/main" id="{90A5081E-0B35-1B71-D08F-25145EE55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71" name="文本框 170">
            <a:extLst>
              <a:ext uri="{FF2B5EF4-FFF2-40B4-BE49-F238E27FC236}">
                <a16:creationId xmlns:a16="http://schemas.microsoft.com/office/drawing/2014/main" id="{6F0EDB83-3013-36C1-08AC-970F473793E7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8044F3D-C51B-371B-0C85-988D60F31D11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89E6FDF-CDD8-7721-0E73-E5F6811FA964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CEDC1D5-1EA2-5A87-ACDE-2101BDB0489D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B8DE3DC-B8D2-3AB3-5A1E-B0ABFCCCC762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AFF52B6-6DA0-E191-622A-13B568855479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576BAFBB-0F46-E9DC-C925-E980D0BC8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78" name="文本框 177">
            <a:extLst>
              <a:ext uri="{FF2B5EF4-FFF2-40B4-BE49-F238E27FC236}">
                <a16:creationId xmlns:a16="http://schemas.microsoft.com/office/drawing/2014/main" id="{609CAB55-E8CB-DE73-6239-4470F9B3693C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FC563D1C-CD3C-640D-0CBF-DD034755F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6372AA4-0E88-62E7-9E83-F1AB6C95FB7B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86776E-4791-0EFC-05E8-572B12ADD48E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920972D3-350B-7904-234C-5599EA63630C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0B7011D-E208-3208-D4EC-10FB04CB76E5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A40CC50-C4AB-5F0C-1B4A-28CD7CD0E0D2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FF9854D6-C014-8586-98E3-6C053BF52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D36F890-39AA-1164-F7B6-64837F4E35D3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AC4A0C78-1083-3D54-6CFF-95A1817B162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C9BA936-EC8F-2280-8BC7-3774309D883B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AD19179B-1460-4854-661F-60999A6CF0C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7CDF12A2-961B-59CE-DC43-C58BF7658538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CC033B13-EE80-ED53-8B0F-96693BE9CB64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84F86E6A-27DF-B472-A4C0-33BD0CFE31C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A5F25B1-A73C-A116-9E7A-8316822BE12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9D5C978-304D-466C-94F8-8D5304C6648F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35FFE682-BB79-31E3-3F77-8858E9C83FCA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6" name="表格 160">
            <a:extLst>
              <a:ext uri="{FF2B5EF4-FFF2-40B4-BE49-F238E27FC236}">
                <a16:creationId xmlns:a16="http://schemas.microsoft.com/office/drawing/2014/main" id="{C4856CB9-F545-C981-07F8-8FCFD7B9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1680"/>
              </p:ext>
            </p:extLst>
          </p:nvPr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29402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772423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00466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97" name="图片 196">
            <a:extLst>
              <a:ext uri="{FF2B5EF4-FFF2-40B4-BE49-F238E27FC236}">
                <a16:creationId xmlns:a16="http://schemas.microsoft.com/office/drawing/2014/main" id="{F737D4E8-E00A-2DA4-4F4F-511C32151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0C9E1DEB-8D9B-5069-72C8-872C3D7E33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F3E8B567-1901-9D56-65D6-CBEDED625F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5015CF21-89C4-E649-F208-D311F825F2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107EDE9-1629-92DE-8219-1AFC4965FAD6}"/>
              </a:ext>
            </a:extLst>
          </p:cNvPr>
          <p:cNvSpPr txBox="1"/>
          <p:nvPr/>
        </p:nvSpPr>
        <p:spPr>
          <a:xfrm>
            <a:off x="7841300" y="1292184"/>
            <a:ext cx="1162988" cy="830997"/>
          </a:xfrm>
          <a:prstGeom prst="rect">
            <a:avLst/>
          </a:prstGeom>
          <a:solidFill>
            <a:srgbClr val="F0F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Title</a:t>
            </a:r>
          </a:p>
          <a:p>
            <a:r>
              <a:rPr lang="en-US" altLang="zh-CN" sz="1200" dirty="0"/>
              <a:t>Start date</a:t>
            </a:r>
          </a:p>
          <a:p>
            <a:r>
              <a:rPr lang="en-US" altLang="zh-CN" sz="1200" dirty="0"/>
              <a:t>Deadline</a:t>
            </a:r>
          </a:p>
          <a:p>
            <a:r>
              <a:rPr lang="en-US" altLang="zh-CN" sz="1200" dirty="0"/>
              <a:t>Status</a:t>
            </a:r>
            <a:endParaRPr lang="zh-CN" altLang="en-US" sz="1200" dirty="0"/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53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29258 0.00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Filtering Tasks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Click “Filter” on toolbar.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dropdown menu is displayed.</a:t>
            </a:r>
            <a:endParaRPr lang="en-US" altLang="zh-CN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E6A51D7-A739-9D09-E0A3-D7B689B365ED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A03BD1-2EEB-09C8-A99C-FDC27F3435AC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EF3F4-2BE1-5774-8840-558BAFCC1905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E88F258-381D-A2EA-B7CB-3A9C8ECFB92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3B4E6D-BBED-40F7-DEC8-8C2C01D0C36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D3EF37-E249-E4C8-A6F2-9E217BE23B4C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12139AF-6D18-5C45-95CF-3F6E0FC82A22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EA0FC2C-DB4E-90FA-075E-61B56B4A45FD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8337F359-162A-906F-DD53-E72E22D9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A7BCD578-5BC0-A33F-D34F-77D3F49F0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18" name="矩形 117">
            <a:extLst>
              <a:ext uri="{FF2B5EF4-FFF2-40B4-BE49-F238E27FC236}">
                <a16:creationId xmlns:a16="http://schemas.microsoft.com/office/drawing/2014/main" id="{0D8E7813-C645-45F0-BBE0-069115F6928B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34E30DC8-CAA9-2574-8D3F-759A6C683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8BCE679A-294F-DD69-F28E-93EB0D125BA8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206D24F-BAF2-D12C-D1B4-21012E66851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4121463-7755-B13C-9764-2B0E84F1531B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2A4CDCE-C943-AB79-1830-C74F91FE0984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7455EE5E-E66E-CA8D-5FBF-72875B5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341F7171-CFE8-35A7-87CD-AB2B69F0FA5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DB474EE-9AA3-596C-1966-73DDC7B01ACD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8B4727-527E-3CC1-00DB-D9D401D0AB44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93F0104-7E91-A848-12DB-1F5854A0B879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EE1D2AD9-44F7-9017-3830-BF44075F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136" name="图片 135">
            <a:extLst>
              <a:ext uri="{FF2B5EF4-FFF2-40B4-BE49-F238E27FC236}">
                <a16:creationId xmlns:a16="http://schemas.microsoft.com/office/drawing/2014/main" id="{BA0F4E7F-E999-6ADD-80F7-DFEB773549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A28F4214-F163-F997-DDCE-1984D30F00C0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3568656-70AC-D079-8D8A-93AE2E5629F9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8FFD1F-E42A-5BA2-DFB6-3DF6B4186525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8EFCF108-D97A-3622-1D5A-6B4DB10B1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59" name="文本框 158">
            <a:extLst>
              <a:ext uri="{FF2B5EF4-FFF2-40B4-BE49-F238E27FC236}">
                <a16:creationId xmlns:a16="http://schemas.microsoft.com/office/drawing/2014/main" id="{BA076F6B-17EB-0A00-0DC3-E69A49D66A29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A6CA3B2-7292-E5F2-02BE-8B482D128DBD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75FEB4A-9E4E-32DF-E79B-436A501AD55B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12FB7D9-8AF1-E7B3-2EBF-FEF0FDEDE099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95BF5E66-8E2E-4643-C5C4-43A25C70BD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AB313FB-61EC-35A8-0C91-6E7A0A36DFBB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8B8F5AD-7398-7379-04A5-0784B6C323ED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图片 169">
            <a:extLst>
              <a:ext uri="{FF2B5EF4-FFF2-40B4-BE49-F238E27FC236}">
                <a16:creationId xmlns:a16="http://schemas.microsoft.com/office/drawing/2014/main" id="{90A5081E-0B35-1B71-D08F-25145EE55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71" name="文本框 170">
            <a:extLst>
              <a:ext uri="{FF2B5EF4-FFF2-40B4-BE49-F238E27FC236}">
                <a16:creationId xmlns:a16="http://schemas.microsoft.com/office/drawing/2014/main" id="{6F0EDB83-3013-36C1-08AC-970F473793E7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8044F3D-C51B-371B-0C85-988D60F31D11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89E6FDF-CDD8-7721-0E73-E5F6811FA964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CEDC1D5-1EA2-5A87-ACDE-2101BDB0489D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B8DE3DC-B8D2-3AB3-5A1E-B0ABFCCCC762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AFF52B6-6DA0-E191-622A-13B568855479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576BAFBB-0F46-E9DC-C925-E980D0BC8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78" name="文本框 177">
            <a:extLst>
              <a:ext uri="{FF2B5EF4-FFF2-40B4-BE49-F238E27FC236}">
                <a16:creationId xmlns:a16="http://schemas.microsoft.com/office/drawing/2014/main" id="{609CAB55-E8CB-DE73-6239-4470F9B3693C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FC563D1C-CD3C-640D-0CBF-DD034755F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6372AA4-0E88-62E7-9E83-F1AB6C95FB7B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86776E-4791-0EFC-05E8-572B12ADD48E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D36F890-39AA-1164-F7B6-64837F4E35D3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AC4A0C78-1083-3D54-6CFF-95A1817B162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C9BA936-EC8F-2280-8BC7-3774309D883B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AD19179B-1460-4854-661F-60999A6CF0C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7CDF12A2-961B-59CE-DC43-C58BF7658538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CC033B13-EE80-ED53-8B0F-96693BE9CB64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84F86E6A-27DF-B472-A4C0-33BD0CFE31C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A5F25B1-A73C-A116-9E7A-8316822BE12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9D5C978-304D-466C-94F8-8D5304C6648F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35FFE682-BB79-31E3-3F77-8858E9C83FCA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6" name="表格 160">
            <a:extLst>
              <a:ext uri="{FF2B5EF4-FFF2-40B4-BE49-F238E27FC236}">
                <a16:creationId xmlns:a16="http://schemas.microsoft.com/office/drawing/2014/main" id="{C4856CB9-F545-C981-07F8-8FCFD7B95E2A}"/>
              </a:ext>
            </a:extLst>
          </p:cNvPr>
          <p:cNvGraphicFramePr>
            <a:graphicFrameLocks noGrp="1"/>
          </p:cNvGraphicFramePr>
          <p:nvPr/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97" name="图片 196">
            <a:extLst>
              <a:ext uri="{FF2B5EF4-FFF2-40B4-BE49-F238E27FC236}">
                <a16:creationId xmlns:a16="http://schemas.microsoft.com/office/drawing/2014/main" id="{F737D4E8-E00A-2DA4-4F4F-511C32151C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0C9E1DEB-8D9B-5069-72C8-872C3D7E3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F3E8B567-1901-9D56-65D6-CBEDED625F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5015CF21-89C4-E649-F208-D311F825F2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grpSp>
        <p:nvGrpSpPr>
          <p:cNvPr id="79" name="组合 78">
            <a:extLst>
              <a:ext uri="{FF2B5EF4-FFF2-40B4-BE49-F238E27FC236}">
                <a16:creationId xmlns:a16="http://schemas.microsoft.com/office/drawing/2014/main" id="{FC93A466-8BF9-7757-B866-F1A81CF00A37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9DA3CEC-FBCC-7DE0-3500-45EAF902ACDC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DFB3CEE-6FE5-4070-122E-B3EE53C483EA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4BBD6BEF-787B-1417-94F4-E0702436A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3C3A39-667C-FACF-C5C6-6A2A4093F3F0}"/>
              </a:ext>
            </a:extLst>
          </p:cNvPr>
          <p:cNvGrpSpPr/>
          <p:nvPr/>
        </p:nvGrpSpPr>
        <p:grpSpPr>
          <a:xfrm>
            <a:off x="5498420" y="1296938"/>
            <a:ext cx="4149182" cy="3438957"/>
            <a:chOff x="6698632" y="3883066"/>
            <a:chExt cx="4149182" cy="343895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77ABE2A-A5E4-D79F-C1D7-E049929AB79B}"/>
                </a:ext>
              </a:extLst>
            </p:cNvPr>
            <p:cNvSpPr/>
            <p:nvPr/>
          </p:nvSpPr>
          <p:spPr>
            <a:xfrm>
              <a:off x="6698632" y="3883066"/>
              <a:ext cx="4149182" cy="34389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A843DC0-3CB7-4B18-66A4-761582B36068}"/>
                </a:ext>
              </a:extLst>
            </p:cNvPr>
            <p:cNvSpPr txBox="1"/>
            <p:nvPr/>
          </p:nvSpPr>
          <p:spPr>
            <a:xfrm>
              <a:off x="6752067" y="3959301"/>
              <a:ext cx="970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Command</a:t>
              </a:r>
              <a:endParaRPr lang="zh-CN" altLang="en-US" sz="12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972CDF5-C050-1159-7608-D9CBC4160858}"/>
                </a:ext>
              </a:extLst>
            </p:cNvPr>
            <p:cNvSpPr txBox="1"/>
            <p:nvPr/>
          </p:nvSpPr>
          <p:spPr>
            <a:xfrm>
              <a:off x="7658550" y="3919379"/>
              <a:ext cx="2850226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B00E19F6-51F8-819C-E425-6014C39F4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815" y="4459294"/>
              <a:ext cx="187200" cy="187200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F2F3FB0-B8EB-4A54-4F2A-A558E7CD256F}"/>
                </a:ext>
              </a:extLst>
            </p:cNvPr>
            <p:cNvSpPr txBox="1"/>
            <p:nvPr/>
          </p:nvSpPr>
          <p:spPr>
            <a:xfrm>
              <a:off x="7000292" y="4402609"/>
              <a:ext cx="604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Status</a:t>
              </a:r>
              <a:endParaRPr lang="zh-CN" altLang="en-US" sz="12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73EBEBB-0CD7-B887-C448-DBDBC1510E04}"/>
                </a:ext>
              </a:extLst>
            </p:cNvPr>
            <p:cNvSpPr/>
            <p:nvPr/>
          </p:nvSpPr>
          <p:spPr>
            <a:xfrm>
              <a:off x="7610547" y="4400905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3F5A011-DF08-122E-28BF-73A677D889A9}"/>
                </a:ext>
              </a:extLst>
            </p:cNvPr>
            <p:cNvGrpSpPr/>
            <p:nvPr/>
          </p:nvGrpSpPr>
          <p:grpSpPr>
            <a:xfrm>
              <a:off x="7874611" y="4400905"/>
              <a:ext cx="104844" cy="259200"/>
              <a:chOff x="7874611" y="4400905"/>
              <a:chExt cx="104844" cy="2592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76B83A44-A1EB-89E4-86A8-9B5FE8F887DF}"/>
                  </a:ext>
                </a:extLst>
              </p:cNvPr>
              <p:cNvSpPr/>
              <p:nvPr/>
            </p:nvSpPr>
            <p:spPr>
              <a:xfrm>
                <a:off x="7874611" y="4400905"/>
                <a:ext cx="104844" cy="259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95">
                <a:extLst>
                  <a:ext uri="{FF2B5EF4-FFF2-40B4-BE49-F238E27FC236}">
                    <a16:creationId xmlns:a16="http://schemas.microsoft.com/office/drawing/2014/main" id="{55E76339-02AA-2DB9-DED0-3E69AB35BC44}"/>
                  </a:ext>
                </a:extLst>
              </p:cNvPr>
              <p:cNvSpPr/>
              <p:nvPr/>
            </p:nvSpPr>
            <p:spPr>
              <a:xfrm rot="10800000">
                <a:off x="7892159" y="4485505"/>
                <a:ext cx="72000" cy="90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DD9C059F-8F90-F180-F89B-B2B5635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331" y="4802617"/>
              <a:ext cx="187200" cy="18720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A122968-BD32-65F1-D7D0-232BE166E180}"/>
                </a:ext>
              </a:extLst>
            </p:cNvPr>
            <p:cNvSpPr txBox="1"/>
            <p:nvPr/>
          </p:nvSpPr>
          <p:spPr>
            <a:xfrm>
              <a:off x="6992808" y="4745932"/>
              <a:ext cx="853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Start Date</a:t>
              </a:r>
              <a:endParaRPr lang="zh-CN" altLang="en-US" sz="12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E5F1822-05DA-79B7-A197-3C25A5E0A22E}"/>
                </a:ext>
              </a:extLst>
            </p:cNvPr>
            <p:cNvGrpSpPr/>
            <p:nvPr/>
          </p:nvGrpSpPr>
          <p:grpSpPr>
            <a:xfrm>
              <a:off x="7820592" y="4762110"/>
              <a:ext cx="848683" cy="259727"/>
              <a:chOff x="7802578" y="4788143"/>
              <a:chExt cx="848683" cy="259727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86C4B937-34BC-5413-6E25-418731372468}"/>
                  </a:ext>
                </a:extLst>
              </p:cNvPr>
              <p:cNvGrpSpPr/>
              <p:nvPr/>
            </p:nvGrpSpPr>
            <p:grpSpPr>
              <a:xfrm>
                <a:off x="8546417" y="4788670"/>
                <a:ext cx="104844" cy="259200"/>
                <a:chOff x="7874611" y="4400905"/>
                <a:chExt cx="104844" cy="259200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4F863C3-FE10-5D66-CEFE-330C6196E76E}"/>
                    </a:ext>
                  </a:extLst>
                </p:cNvPr>
                <p:cNvSpPr/>
                <p:nvPr/>
              </p:nvSpPr>
              <p:spPr>
                <a:xfrm>
                  <a:off x="7874611" y="4400905"/>
                  <a:ext cx="104844" cy="259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240039D0-1AED-E472-68EE-58B2E989FC3D}"/>
                    </a:ext>
                  </a:extLst>
                </p:cNvPr>
                <p:cNvSpPr/>
                <p:nvPr/>
              </p:nvSpPr>
              <p:spPr>
                <a:xfrm rot="10800000">
                  <a:off x="7892159" y="4485505"/>
                  <a:ext cx="72000" cy="9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F70FEDF-2539-C8CF-3EAE-1B2EACA5C222}"/>
                  </a:ext>
                </a:extLst>
              </p:cNvPr>
              <p:cNvSpPr txBox="1"/>
              <p:nvPr/>
            </p:nvSpPr>
            <p:spPr>
              <a:xfrm>
                <a:off x="7802578" y="4788143"/>
                <a:ext cx="734706" cy="25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050" dirty="0"/>
                  <a:t>Before</a:t>
                </a:r>
                <a:endParaRPr lang="zh-CN" altLang="en-US" sz="1050" dirty="0"/>
              </a:p>
            </p:txBody>
          </p:sp>
        </p:grpSp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2749C97F-5956-8C7B-F991-728E4BB92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843" y="4803632"/>
              <a:ext cx="187200" cy="187200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76EA817-3BC9-6701-0005-CB6D7220BA01}"/>
                </a:ext>
              </a:extLst>
            </p:cNvPr>
            <p:cNvSpPr txBox="1"/>
            <p:nvPr/>
          </p:nvSpPr>
          <p:spPr>
            <a:xfrm>
              <a:off x="8988320" y="4746947"/>
              <a:ext cx="853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Deadline</a:t>
              </a:r>
              <a:endParaRPr lang="zh-CN" altLang="en-US" sz="1200" dirty="0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67090EE6-C527-8967-3DA6-38BD81566E7F}"/>
                </a:ext>
              </a:extLst>
            </p:cNvPr>
            <p:cNvGrpSpPr/>
            <p:nvPr/>
          </p:nvGrpSpPr>
          <p:grpSpPr>
            <a:xfrm>
              <a:off x="9816104" y="4763125"/>
              <a:ext cx="848683" cy="259727"/>
              <a:chOff x="7802578" y="4788143"/>
              <a:chExt cx="848683" cy="259727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47F89B5F-FF57-B861-D2A3-5EAF2BF61D70}"/>
                  </a:ext>
                </a:extLst>
              </p:cNvPr>
              <p:cNvGrpSpPr/>
              <p:nvPr/>
            </p:nvGrpSpPr>
            <p:grpSpPr>
              <a:xfrm>
                <a:off x="8546417" y="4788670"/>
                <a:ext cx="104844" cy="259200"/>
                <a:chOff x="7874611" y="4400905"/>
                <a:chExt cx="104844" cy="259200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118697B-515C-96CD-CD18-4D4970AD054B}"/>
                    </a:ext>
                  </a:extLst>
                </p:cNvPr>
                <p:cNvSpPr/>
                <p:nvPr/>
              </p:nvSpPr>
              <p:spPr>
                <a:xfrm>
                  <a:off x="7874611" y="4400905"/>
                  <a:ext cx="104844" cy="259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等腰三角形 110">
                  <a:extLst>
                    <a:ext uri="{FF2B5EF4-FFF2-40B4-BE49-F238E27FC236}">
                      <a16:creationId xmlns:a16="http://schemas.microsoft.com/office/drawing/2014/main" id="{BE5EE726-93B4-DFEF-E69B-274BCAED5BDB}"/>
                    </a:ext>
                  </a:extLst>
                </p:cNvPr>
                <p:cNvSpPr/>
                <p:nvPr/>
              </p:nvSpPr>
              <p:spPr>
                <a:xfrm rot="10800000">
                  <a:off x="7892159" y="4485505"/>
                  <a:ext cx="72000" cy="9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19206D1-D8F8-D028-B003-B8C20CC22A2D}"/>
                  </a:ext>
                </a:extLst>
              </p:cNvPr>
              <p:cNvSpPr txBox="1"/>
              <p:nvPr/>
            </p:nvSpPr>
            <p:spPr>
              <a:xfrm>
                <a:off x="7802578" y="4788143"/>
                <a:ext cx="734706" cy="25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050" dirty="0"/>
                  <a:t>After</a:t>
                </a:r>
                <a:endParaRPr lang="zh-CN" altLang="en-US" sz="1050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2341E1C-9609-8E76-D05E-A1EA25193B5A}"/>
                </a:ext>
              </a:extLst>
            </p:cNvPr>
            <p:cNvGrpSpPr/>
            <p:nvPr/>
          </p:nvGrpSpPr>
          <p:grpSpPr>
            <a:xfrm>
              <a:off x="7189443" y="5113443"/>
              <a:ext cx="1374988" cy="1004147"/>
              <a:chOff x="10019459" y="1844919"/>
              <a:chExt cx="1374988" cy="1004147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49BD5FF-1983-2764-E9ED-2A2523232A8B}"/>
                  </a:ext>
                </a:extLst>
              </p:cNvPr>
              <p:cNvSpPr/>
              <p:nvPr/>
            </p:nvSpPr>
            <p:spPr>
              <a:xfrm>
                <a:off x="10019459" y="1844919"/>
                <a:ext cx="1374988" cy="10041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20D7101-6924-A19C-7942-056FE200775D}"/>
                  </a:ext>
                </a:extLst>
              </p:cNvPr>
              <p:cNvSpPr/>
              <p:nvPr/>
            </p:nvSpPr>
            <p:spPr>
              <a:xfrm>
                <a:off x="10019459" y="1844919"/>
                <a:ext cx="1374988" cy="159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/>
                  <a:t>2023.July</a:t>
                </a:r>
                <a:endParaRPr lang="zh-CN" altLang="en-US" sz="1200" dirty="0"/>
              </a:p>
            </p:txBody>
          </p:sp>
          <p:pic>
            <p:nvPicPr>
              <p:cNvPr id="114" name="图片 113">
                <a:extLst>
                  <a:ext uri="{FF2B5EF4-FFF2-40B4-BE49-F238E27FC236}">
                    <a16:creationId xmlns:a16="http://schemas.microsoft.com/office/drawing/2014/main" id="{C9D6D612-4FBC-C1F0-B1D9-7EC284FA82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10" t="41209" r="28089" b="42815"/>
              <a:stretch/>
            </p:blipFill>
            <p:spPr>
              <a:xfrm>
                <a:off x="10033005" y="2037467"/>
                <a:ext cx="1349105" cy="715080"/>
              </a:xfrm>
              <a:prstGeom prst="rect">
                <a:avLst/>
              </a:prstGeom>
            </p:spPr>
          </p:pic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6F5B3F96-A71C-C066-CF76-0BF36F4F45A4}"/>
                </a:ext>
              </a:extLst>
            </p:cNvPr>
            <p:cNvGrpSpPr/>
            <p:nvPr/>
          </p:nvGrpSpPr>
          <p:grpSpPr>
            <a:xfrm>
              <a:off x="9079179" y="5113443"/>
              <a:ext cx="1374988" cy="1004147"/>
              <a:chOff x="10019459" y="1844919"/>
              <a:chExt cx="1374988" cy="1004147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6735996A-ABBA-3CC6-478B-248DAC53947F}"/>
                  </a:ext>
                </a:extLst>
              </p:cNvPr>
              <p:cNvSpPr/>
              <p:nvPr/>
            </p:nvSpPr>
            <p:spPr>
              <a:xfrm>
                <a:off x="10019459" y="1844919"/>
                <a:ext cx="1374988" cy="10041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EC763AD-3C95-4232-1377-20CF2B2FF16E}"/>
                  </a:ext>
                </a:extLst>
              </p:cNvPr>
              <p:cNvSpPr/>
              <p:nvPr/>
            </p:nvSpPr>
            <p:spPr>
              <a:xfrm>
                <a:off x="10019459" y="1844919"/>
                <a:ext cx="1374988" cy="159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/>
                  <a:t>2023.July</a:t>
                </a:r>
                <a:endParaRPr lang="zh-CN" altLang="en-US" sz="1200" dirty="0"/>
              </a:p>
            </p:txBody>
          </p:sp>
          <p:pic>
            <p:nvPicPr>
              <p:cNvPr id="134" name="图片 133">
                <a:extLst>
                  <a:ext uri="{FF2B5EF4-FFF2-40B4-BE49-F238E27FC236}">
                    <a16:creationId xmlns:a16="http://schemas.microsoft.com/office/drawing/2014/main" id="{49F0A8AC-0307-8DBA-E951-E8747F2BCE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10" t="41209" r="28089" b="42815"/>
              <a:stretch/>
            </p:blipFill>
            <p:spPr>
              <a:xfrm>
                <a:off x="10033005" y="2037467"/>
                <a:ext cx="1349105" cy="715080"/>
              </a:xfrm>
              <a:prstGeom prst="rect">
                <a:avLst/>
              </a:prstGeom>
            </p:spPr>
          </p:pic>
        </p:grpSp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9597468-472E-910F-B423-BC2C24A42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815" y="6262538"/>
              <a:ext cx="187200" cy="187200"/>
            </a:xfrm>
            <a:prstGeom prst="rect">
              <a:avLst/>
            </a:prstGeom>
          </p:spPr>
        </p:pic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E94F13A3-4E5C-5F7E-EBBC-76C261454A1D}"/>
                </a:ext>
              </a:extLst>
            </p:cNvPr>
            <p:cNvSpPr txBox="1"/>
            <p:nvPr/>
          </p:nvSpPr>
          <p:spPr>
            <a:xfrm>
              <a:off x="7000292" y="6205853"/>
              <a:ext cx="963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Task Name</a:t>
              </a:r>
              <a:endParaRPr lang="zh-CN" altLang="en-US" sz="12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09160D5-825C-D279-B02E-BF26A6B33EFE}"/>
                </a:ext>
              </a:extLst>
            </p:cNvPr>
            <p:cNvSpPr txBox="1"/>
            <p:nvPr/>
          </p:nvSpPr>
          <p:spPr>
            <a:xfrm>
              <a:off x="7924410" y="6235053"/>
              <a:ext cx="2850226" cy="251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12675C22-FA92-1665-A6C4-3855B628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331" y="6572510"/>
              <a:ext cx="187200" cy="187200"/>
            </a:xfrm>
            <a:prstGeom prst="rect">
              <a:avLst/>
            </a:prstGeom>
          </p:spPr>
        </p:pic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952B1FE5-70E6-16E7-D016-30098DB21552}"/>
                </a:ext>
              </a:extLst>
            </p:cNvPr>
            <p:cNvSpPr txBox="1"/>
            <p:nvPr/>
          </p:nvSpPr>
          <p:spPr>
            <a:xfrm>
              <a:off x="6992808" y="6515825"/>
              <a:ext cx="963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Description</a:t>
              </a:r>
              <a:endParaRPr lang="zh-CN" altLang="en-US" sz="1200" dirty="0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AC8FA1F-0C8E-762D-A82B-1785F74EAF49}"/>
                </a:ext>
              </a:extLst>
            </p:cNvPr>
            <p:cNvSpPr txBox="1"/>
            <p:nvPr/>
          </p:nvSpPr>
          <p:spPr>
            <a:xfrm>
              <a:off x="7916926" y="6545025"/>
              <a:ext cx="2850226" cy="251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8ED60DA8-9E98-BE32-8976-E5C8C1BA751A}"/>
                </a:ext>
              </a:extLst>
            </p:cNvPr>
            <p:cNvSpPr/>
            <p:nvPr/>
          </p:nvSpPr>
          <p:spPr>
            <a:xfrm>
              <a:off x="8857626" y="6910260"/>
              <a:ext cx="900854" cy="304038"/>
            </a:xfrm>
            <a:prstGeom prst="roundRect">
              <a:avLst>
                <a:gd name="adj" fmla="val 3671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Apply</a:t>
              </a:r>
              <a:endParaRPr lang="zh-CN" altLang="en-US" sz="1400" dirty="0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B354C961-D179-7532-8614-D100771C24D3}"/>
                </a:ext>
              </a:extLst>
            </p:cNvPr>
            <p:cNvSpPr/>
            <p:nvPr/>
          </p:nvSpPr>
          <p:spPr>
            <a:xfrm>
              <a:off x="9866298" y="6904524"/>
              <a:ext cx="900854" cy="304038"/>
            </a:xfrm>
            <a:prstGeom prst="roundRect">
              <a:avLst>
                <a:gd name="adj" fmla="val 3671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Cancel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03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20651 -0.118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26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3131024" y="1826092"/>
            <a:ext cx="5929952" cy="1995281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C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High Fidelity Prototype Demo</a:t>
            </a:r>
            <a:endParaRPr lang="zh-CN" altLang="en-US" sz="40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FCFB1C9-F1AF-9FD2-EDD2-D5D193917372}"/>
              </a:ext>
            </a:extLst>
          </p:cNvPr>
          <p:cNvSpPr txBox="1"/>
          <p:nvPr/>
        </p:nvSpPr>
        <p:spPr>
          <a:xfrm>
            <a:off x="10228997" y="1856834"/>
            <a:ext cx="151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Single Click.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3F70E1-7A6D-E10C-3E53-098B6A162C2B}"/>
              </a:ext>
            </a:extLst>
          </p:cNvPr>
          <p:cNvSpPr txBox="1"/>
          <p:nvPr/>
        </p:nvSpPr>
        <p:spPr>
          <a:xfrm>
            <a:off x="10147109" y="2481371"/>
            <a:ext cx="1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Double Click.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A631A6-C2F9-DA82-1A2E-9129509F3FB6}"/>
              </a:ext>
            </a:extLst>
          </p:cNvPr>
          <p:cNvSpPr txBox="1"/>
          <p:nvPr/>
        </p:nvSpPr>
        <p:spPr>
          <a:xfrm>
            <a:off x="10147109" y="3105908"/>
            <a:ext cx="159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Drag Mouse.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1C9351-C839-7EBE-5463-7534D195FF8F}"/>
              </a:ext>
            </a:extLst>
          </p:cNvPr>
          <p:cNvSpPr txBox="1"/>
          <p:nvPr/>
        </p:nvSpPr>
        <p:spPr>
          <a:xfrm>
            <a:off x="8993875" y="3731130"/>
            <a:ext cx="27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Press “Ctrl” on Keyboard.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B88D5E-46E4-B025-08DC-0B94C72FF997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B43329-D43B-65A1-12DA-AB2012174B13}"/>
              </a:ext>
            </a:extLst>
          </p:cNvPr>
          <p:cNvSpPr txBox="1"/>
          <p:nvPr/>
        </p:nvSpPr>
        <p:spPr>
          <a:xfrm>
            <a:off x="9060976" y="4559510"/>
            <a:ext cx="267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Press “Del” on Keyboard.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2421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Click “Filter” on toolbar.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dropdown menu is displayed.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sz="1600" dirty="0"/>
              <a:t>Fill in the forms according to user requirements.</a:t>
            </a:r>
          </a:p>
          <a:p>
            <a:pPr marL="342900" indent="-342900">
              <a:buAutoNum type="arabicPeriod" startAt="2"/>
            </a:pPr>
            <a:endParaRPr lang="en-US" altLang="zh-CN" sz="1600" dirty="0"/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E6A51D7-A739-9D09-E0A3-D7B689B365ED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A03BD1-2EEB-09C8-A99C-FDC27F3435AC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EF3F4-2BE1-5774-8840-558BAFCC1905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E88F258-381D-A2EA-B7CB-3A9C8ECFB92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3B4E6D-BBED-40F7-DEC8-8C2C01D0C36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D3EF37-E249-E4C8-A6F2-9E217BE23B4C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12139AF-6D18-5C45-95CF-3F6E0FC82A22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EA0FC2C-DB4E-90FA-075E-61B56B4A45FD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8337F359-162A-906F-DD53-E72E22D9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A7BCD578-5BC0-A33F-D34F-77D3F49F0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18" name="矩形 117">
            <a:extLst>
              <a:ext uri="{FF2B5EF4-FFF2-40B4-BE49-F238E27FC236}">
                <a16:creationId xmlns:a16="http://schemas.microsoft.com/office/drawing/2014/main" id="{0D8E7813-C645-45F0-BBE0-069115F6928B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34E30DC8-CAA9-2574-8D3F-759A6C683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8BCE679A-294F-DD69-F28E-93EB0D125BA8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206D24F-BAF2-D12C-D1B4-21012E66851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4121463-7755-B13C-9764-2B0E84F1531B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2A4CDCE-C943-AB79-1830-C74F91FE0984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7455EE5E-E66E-CA8D-5FBF-72875B5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341F7171-CFE8-35A7-87CD-AB2B69F0FA5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DB474EE-9AA3-596C-1966-73DDC7B01ACD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8B4727-527E-3CC1-00DB-D9D401D0AB44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93F0104-7E91-A848-12DB-1F5854A0B879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EE1D2AD9-44F7-9017-3830-BF44075F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136" name="图片 135">
            <a:extLst>
              <a:ext uri="{FF2B5EF4-FFF2-40B4-BE49-F238E27FC236}">
                <a16:creationId xmlns:a16="http://schemas.microsoft.com/office/drawing/2014/main" id="{BA0F4E7F-E999-6ADD-80F7-DFEB773549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A28F4214-F163-F997-DDCE-1984D30F00C0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3568656-70AC-D079-8D8A-93AE2E5629F9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8FFD1F-E42A-5BA2-DFB6-3DF6B4186525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8EFCF108-D97A-3622-1D5A-6B4DB10B1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59" name="文本框 158">
            <a:extLst>
              <a:ext uri="{FF2B5EF4-FFF2-40B4-BE49-F238E27FC236}">
                <a16:creationId xmlns:a16="http://schemas.microsoft.com/office/drawing/2014/main" id="{BA076F6B-17EB-0A00-0DC3-E69A49D66A29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A6CA3B2-7292-E5F2-02BE-8B482D128DBD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75FEB4A-9E4E-32DF-E79B-436A501AD55B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12FB7D9-8AF1-E7B3-2EBF-FEF0FDEDE099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95BF5E66-8E2E-4643-C5C4-43A25C70BD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AB313FB-61EC-35A8-0C91-6E7A0A36DFBB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8B8F5AD-7398-7379-04A5-0784B6C323ED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图片 169">
            <a:extLst>
              <a:ext uri="{FF2B5EF4-FFF2-40B4-BE49-F238E27FC236}">
                <a16:creationId xmlns:a16="http://schemas.microsoft.com/office/drawing/2014/main" id="{90A5081E-0B35-1B71-D08F-25145EE55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71" name="文本框 170">
            <a:extLst>
              <a:ext uri="{FF2B5EF4-FFF2-40B4-BE49-F238E27FC236}">
                <a16:creationId xmlns:a16="http://schemas.microsoft.com/office/drawing/2014/main" id="{6F0EDB83-3013-36C1-08AC-970F473793E7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8044F3D-C51B-371B-0C85-988D60F31D11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89E6FDF-CDD8-7721-0E73-E5F6811FA964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CEDC1D5-1EA2-5A87-ACDE-2101BDB0489D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B8DE3DC-B8D2-3AB3-5A1E-B0ABFCCCC762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AFF52B6-6DA0-E191-622A-13B568855479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576BAFBB-0F46-E9DC-C925-E980D0BC8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78" name="文本框 177">
            <a:extLst>
              <a:ext uri="{FF2B5EF4-FFF2-40B4-BE49-F238E27FC236}">
                <a16:creationId xmlns:a16="http://schemas.microsoft.com/office/drawing/2014/main" id="{609CAB55-E8CB-DE73-6239-4470F9B3693C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FC563D1C-CD3C-640D-0CBF-DD034755F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6372AA4-0E88-62E7-9E83-F1AB6C95FB7B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86776E-4791-0EFC-05E8-572B12ADD48E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D36F890-39AA-1164-F7B6-64837F4E35D3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AC4A0C78-1083-3D54-6CFF-95A1817B162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C9BA936-EC8F-2280-8BC7-3774309D883B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AD19179B-1460-4854-661F-60999A6CF0C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7CDF12A2-961B-59CE-DC43-C58BF7658538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CC033B13-EE80-ED53-8B0F-96693BE9CB64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84F86E6A-27DF-B472-A4C0-33BD0CFE31C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A5F25B1-A73C-A116-9E7A-8316822BE12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9D5C978-304D-466C-94F8-8D5304C6648F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35FFE682-BB79-31E3-3F77-8858E9C83FCA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6" name="表格 160">
            <a:extLst>
              <a:ext uri="{FF2B5EF4-FFF2-40B4-BE49-F238E27FC236}">
                <a16:creationId xmlns:a16="http://schemas.microsoft.com/office/drawing/2014/main" id="{C4856CB9-F545-C981-07F8-8FCFD7B9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51614"/>
              </p:ext>
            </p:extLst>
          </p:nvPr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97" name="图片 196">
            <a:extLst>
              <a:ext uri="{FF2B5EF4-FFF2-40B4-BE49-F238E27FC236}">
                <a16:creationId xmlns:a16="http://schemas.microsoft.com/office/drawing/2014/main" id="{F737D4E8-E00A-2DA4-4F4F-511C32151C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0C9E1DEB-8D9B-5069-72C8-872C3D7E3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F3E8B567-1901-9D56-65D6-CBEDED625F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5015CF21-89C4-E649-F208-D311F825F2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grpSp>
        <p:nvGrpSpPr>
          <p:cNvPr id="79" name="组合 78">
            <a:extLst>
              <a:ext uri="{FF2B5EF4-FFF2-40B4-BE49-F238E27FC236}">
                <a16:creationId xmlns:a16="http://schemas.microsoft.com/office/drawing/2014/main" id="{FC93A466-8BF9-7757-B866-F1A81CF00A37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9DA3CEC-FBCC-7DE0-3500-45EAF902ACDC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DFB3CEE-6FE5-4070-122E-B3EE53C483EA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4BBD6BEF-787B-1417-94F4-E0702436A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03C198E6-F296-0462-1050-C469F541509E}"/>
              </a:ext>
            </a:extLst>
          </p:cNvPr>
          <p:cNvGrpSpPr/>
          <p:nvPr/>
        </p:nvGrpSpPr>
        <p:grpSpPr>
          <a:xfrm>
            <a:off x="5498420" y="1296938"/>
            <a:ext cx="4149182" cy="3438957"/>
            <a:chOff x="6698632" y="3883066"/>
            <a:chExt cx="4149182" cy="3438957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921172D3-FEDC-7479-C597-871558BBC46C}"/>
                </a:ext>
              </a:extLst>
            </p:cNvPr>
            <p:cNvSpPr/>
            <p:nvPr/>
          </p:nvSpPr>
          <p:spPr>
            <a:xfrm>
              <a:off x="6698632" y="3883066"/>
              <a:ext cx="4149182" cy="34389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12621BED-4285-911E-9971-51CC661AE41E}"/>
                </a:ext>
              </a:extLst>
            </p:cNvPr>
            <p:cNvSpPr txBox="1"/>
            <p:nvPr/>
          </p:nvSpPr>
          <p:spPr>
            <a:xfrm>
              <a:off x="6752067" y="3959301"/>
              <a:ext cx="970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Command</a:t>
              </a:r>
              <a:endParaRPr lang="zh-CN" altLang="en-US" sz="1200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3E77E49-7499-E107-6530-12A5F13D5F46}"/>
                </a:ext>
              </a:extLst>
            </p:cNvPr>
            <p:cNvSpPr txBox="1"/>
            <p:nvPr/>
          </p:nvSpPr>
          <p:spPr>
            <a:xfrm>
              <a:off x="7658550" y="3919379"/>
              <a:ext cx="2850226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84" name="图片 183">
              <a:extLst>
                <a:ext uri="{FF2B5EF4-FFF2-40B4-BE49-F238E27FC236}">
                  <a16:creationId xmlns:a16="http://schemas.microsoft.com/office/drawing/2014/main" id="{7DF3CD93-5BA3-A4A1-80E7-2244DBC8E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815" y="4459294"/>
              <a:ext cx="187200" cy="187200"/>
            </a:xfrm>
            <a:prstGeom prst="rect">
              <a:avLst/>
            </a:prstGeom>
          </p:spPr>
        </p:pic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A4AC29E1-FC8E-4A85-1647-A7363144BE6E}"/>
                </a:ext>
              </a:extLst>
            </p:cNvPr>
            <p:cNvSpPr txBox="1"/>
            <p:nvPr/>
          </p:nvSpPr>
          <p:spPr>
            <a:xfrm>
              <a:off x="7000292" y="4402609"/>
              <a:ext cx="604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Status</a:t>
              </a:r>
              <a:endParaRPr lang="zh-CN" altLang="en-US" sz="1200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2AF8BB2-AAD2-630D-1637-7A32304714F7}"/>
                </a:ext>
              </a:extLst>
            </p:cNvPr>
            <p:cNvSpPr/>
            <p:nvPr/>
          </p:nvSpPr>
          <p:spPr>
            <a:xfrm>
              <a:off x="7610547" y="4400905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6B3A9E14-5F81-085D-0999-5B51A940D1D1}"/>
                </a:ext>
              </a:extLst>
            </p:cNvPr>
            <p:cNvGrpSpPr/>
            <p:nvPr/>
          </p:nvGrpSpPr>
          <p:grpSpPr>
            <a:xfrm>
              <a:off x="7874611" y="4400905"/>
              <a:ext cx="104844" cy="259200"/>
              <a:chOff x="7874611" y="4400905"/>
              <a:chExt cx="104844" cy="259200"/>
            </a:xfrm>
          </p:grpSpPr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37A55FEC-DD00-8520-5100-42C8F9915BDA}"/>
                  </a:ext>
                </a:extLst>
              </p:cNvPr>
              <p:cNvSpPr/>
              <p:nvPr/>
            </p:nvSpPr>
            <p:spPr>
              <a:xfrm>
                <a:off x="7874611" y="4400905"/>
                <a:ext cx="104844" cy="259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等腰三角形 234">
                <a:extLst>
                  <a:ext uri="{FF2B5EF4-FFF2-40B4-BE49-F238E27FC236}">
                    <a16:creationId xmlns:a16="http://schemas.microsoft.com/office/drawing/2014/main" id="{1A1C6A19-DB6F-CD99-A80D-342877CBDC59}"/>
                  </a:ext>
                </a:extLst>
              </p:cNvPr>
              <p:cNvSpPr/>
              <p:nvPr/>
            </p:nvSpPr>
            <p:spPr>
              <a:xfrm rot="10800000">
                <a:off x="7892159" y="4485505"/>
                <a:ext cx="72000" cy="90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4" name="图片 203">
              <a:extLst>
                <a:ext uri="{FF2B5EF4-FFF2-40B4-BE49-F238E27FC236}">
                  <a16:creationId xmlns:a16="http://schemas.microsoft.com/office/drawing/2014/main" id="{715ECD7B-5AE0-4B2C-2A13-9D2791E7D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331" y="4802617"/>
              <a:ext cx="187200" cy="187200"/>
            </a:xfrm>
            <a:prstGeom prst="rect">
              <a:avLst/>
            </a:prstGeom>
          </p:spPr>
        </p:pic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2CD94C-72F6-F7C7-590A-AF7F075700C9}"/>
                </a:ext>
              </a:extLst>
            </p:cNvPr>
            <p:cNvSpPr txBox="1"/>
            <p:nvPr/>
          </p:nvSpPr>
          <p:spPr>
            <a:xfrm>
              <a:off x="6992808" y="4745932"/>
              <a:ext cx="853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Start Date</a:t>
              </a:r>
              <a:endParaRPr lang="zh-CN" altLang="en-US" sz="1200" dirty="0"/>
            </a:p>
          </p:txBody>
        </p: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9F16C2FF-B38D-5EA4-6463-D1297369DACD}"/>
                </a:ext>
              </a:extLst>
            </p:cNvPr>
            <p:cNvGrpSpPr/>
            <p:nvPr/>
          </p:nvGrpSpPr>
          <p:grpSpPr>
            <a:xfrm>
              <a:off x="7820592" y="4762110"/>
              <a:ext cx="848683" cy="259727"/>
              <a:chOff x="7802578" y="4788143"/>
              <a:chExt cx="848683" cy="259727"/>
            </a:xfrm>
          </p:grpSpPr>
          <p:grpSp>
            <p:nvGrpSpPr>
              <p:cNvPr id="230" name="组合 229">
                <a:extLst>
                  <a:ext uri="{FF2B5EF4-FFF2-40B4-BE49-F238E27FC236}">
                    <a16:creationId xmlns:a16="http://schemas.microsoft.com/office/drawing/2014/main" id="{CF3544E7-223D-FC10-AE23-3161664BC263}"/>
                  </a:ext>
                </a:extLst>
              </p:cNvPr>
              <p:cNvGrpSpPr/>
              <p:nvPr/>
            </p:nvGrpSpPr>
            <p:grpSpPr>
              <a:xfrm>
                <a:off x="8546417" y="4788670"/>
                <a:ext cx="104844" cy="259200"/>
                <a:chOff x="7874611" y="4400905"/>
                <a:chExt cx="104844" cy="259200"/>
              </a:xfrm>
            </p:grpSpPr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FFEE44CC-E392-BF25-A639-742BF3CDD0DE}"/>
                    </a:ext>
                  </a:extLst>
                </p:cNvPr>
                <p:cNvSpPr/>
                <p:nvPr/>
              </p:nvSpPr>
              <p:spPr>
                <a:xfrm>
                  <a:off x="7874611" y="4400905"/>
                  <a:ext cx="104844" cy="259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等腰三角形 232">
                  <a:extLst>
                    <a:ext uri="{FF2B5EF4-FFF2-40B4-BE49-F238E27FC236}">
                      <a16:creationId xmlns:a16="http://schemas.microsoft.com/office/drawing/2014/main" id="{1C7779B7-D88A-036D-12ED-1FE446A07BF1}"/>
                    </a:ext>
                  </a:extLst>
                </p:cNvPr>
                <p:cNvSpPr/>
                <p:nvPr/>
              </p:nvSpPr>
              <p:spPr>
                <a:xfrm rot="10800000">
                  <a:off x="7892159" y="4485505"/>
                  <a:ext cx="72000" cy="9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E0F5CC95-E997-D510-A874-08DA174F5760}"/>
                  </a:ext>
                </a:extLst>
              </p:cNvPr>
              <p:cNvSpPr txBox="1"/>
              <p:nvPr/>
            </p:nvSpPr>
            <p:spPr>
              <a:xfrm>
                <a:off x="7802578" y="4788143"/>
                <a:ext cx="734706" cy="25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050" dirty="0"/>
                  <a:t>Before</a:t>
                </a:r>
                <a:endParaRPr lang="zh-CN" altLang="en-US" sz="1050" dirty="0"/>
              </a:p>
            </p:txBody>
          </p: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F2ADFEE6-47BF-13C2-11FC-D0B63C178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843" y="4803632"/>
              <a:ext cx="187200" cy="187200"/>
            </a:xfrm>
            <a:prstGeom prst="rect">
              <a:avLst/>
            </a:prstGeom>
          </p:spPr>
        </p:pic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AC80C63B-E17A-8749-0061-567A12C1A763}"/>
                </a:ext>
              </a:extLst>
            </p:cNvPr>
            <p:cNvSpPr txBox="1"/>
            <p:nvPr/>
          </p:nvSpPr>
          <p:spPr>
            <a:xfrm>
              <a:off x="8988320" y="4746947"/>
              <a:ext cx="853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Deadline</a:t>
              </a:r>
              <a:endParaRPr lang="zh-CN" altLang="en-US" sz="1200" dirty="0"/>
            </a:p>
          </p:txBody>
        </p: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5511F04E-07D7-DF61-BB62-7C3DFF678405}"/>
                </a:ext>
              </a:extLst>
            </p:cNvPr>
            <p:cNvGrpSpPr/>
            <p:nvPr/>
          </p:nvGrpSpPr>
          <p:grpSpPr>
            <a:xfrm>
              <a:off x="9816104" y="4763125"/>
              <a:ext cx="848683" cy="259727"/>
              <a:chOff x="7802578" y="4788143"/>
              <a:chExt cx="848683" cy="259727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66D5264A-7D9B-14E8-46C9-FD0D1ECC6984}"/>
                  </a:ext>
                </a:extLst>
              </p:cNvPr>
              <p:cNvGrpSpPr/>
              <p:nvPr/>
            </p:nvGrpSpPr>
            <p:grpSpPr>
              <a:xfrm>
                <a:off x="8546417" y="4788670"/>
                <a:ext cx="104844" cy="259200"/>
                <a:chOff x="7874611" y="4400905"/>
                <a:chExt cx="104844" cy="259200"/>
              </a:xfrm>
            </p:grpSpPr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7D447B79-3E76-0006-0F00-03337103BB06}"/>
                    </a:ext>
                  </a:extLst>
                </p:cNvPr>
                <p:cNvSpPr/>
                <p:nvPr/>
              </p:nvSpPr>
              <p:spPr>
                <a:xfrm>
                  <a:off x="7874611" y="4400905"/>
                  <a:ext cx="104844" cy="259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等腰三角形 228">
                  <a:extLst>
                    <a:ext uri="{FF2B5EF4-FFF2-40B4-BE49-F238E27FC236}">
                      <a16:creationId xmlns:a16="http://schemas.microsoft.com/office/drawing/2014/main" id="{4CEB71CC-8C38-27AA-1183-BD6E15F8F048}"/>
                    </a:ext>
                  </a:extLst>
                </p:cNvPr>
                <p:cNvSpPr/>
                <p:nvPr/>
              </p:nvSpPr>
              <p:spPr>
                <a:xfrm rot="10800000">
                  <a:off x="7892159" y="4485505"/>
                  <a:ext cx="72000" cy="9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060EF04F-1E51-9226-8CF4-74E2DD9A8EA4}"/>
                  </a:ext>
                </a:extLst>
              </p:cNvPr>
              <p:cNvSpPr txBox="1"/>
              <p:nvPr/>
            </p:nvSpPr>
            <p:spPr>
              <a:xfrm>
                <a:off x="7802578" y="4788143"/>
                <a:ext cx="734706" cy="25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050" dirty="0"/>
                  <a:t>After</a:t>
                </a:r>
                <a:endParaRPr lang="zh-CN" altLang="en-US" sz="1050" dirty="0"/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D1E9EE92-0F7A-323C-818F-A73DA8D45B97}"/>
                </a:ext>
              </a:extLst>
            </p:cNvPr>
            <p:cNvGrpSpPr/>
            <p:nvPr/>
          </p:nvGrpSpPr>
          <p:grpSpPr>
            <a:xfrm>
              <a:off x="7189443" y="5113443"/>
              <a:ext cx="1374988" cy="1004147"/>
              <a:chOff x="10019459" y="1844919"/>
              <a:chExt cx="1374988" cy="1004147"/>
            </a:xfrm>
          </p:grpSpPr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4A6E31CF-245A-DF59-5D91-B196D1256D0C}"/>
                  </a:ext>
                </a:extLst>
              </p:cNvPr>
              <p:cNvSpPr/>
              <p:nvPr/>
            </p:nvSpPr>
            <p:spPr>
              <a:xfrm>
                <a:off x="10019459" y="1844919"/>
                <a:ext cx="1374988" cy="10041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F302286-E9BC-8D4E-763B-948F2E84AF40}"/>
                  </a:ext>
                </a:extLst>
              </p:cNvPr>
              <p:cNvSpPr/>
              <p:nvPr/>
            </p:nvSpPr>
            <p:spPr>
              <a:xfrm>
                <a:off x="10019459" y="1844919"/>
                <a:ext cx="1374988" cy="159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/>
                  <a:t>2023.July</a:t>
                </a:r>
                <a:endParaRPr lang="zh-CN" altLang="en-US" sz="1200" dirty="0"/>
              </a:p>
            </p:txBody>
          </p:sp>
          <p:pic>
            <p:nvPicPr>
              <p:cNvPr id="225" name="图片 224">
                <a:extLst>
                  <a:ext uri="{FF2B5EF4-FFF2-40B4-BE49-F238E27FC236}">
                    <a16:creationId xmlns:a16="http://schemas.microsoft.com/office/drawing/2014/main" id="{950E8A6A-910E-66BA-D135-648DA6B6E2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10" t="41209" r="28089" b="42815"/>
              <a:stretch/>
            </p:blipFill>
            <p:spPr>
              <a:xfrm>
                <a:off x="10033005" y="2037467"/>
                <a:ext cx="1349105" cy="715080"/>
              </a:xfrm>
              <a:prstGeom prst="rect">
                <a:avLst/>
              </a:prstGeom>
            </p:spPr>
          </p:pic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C8C72297-D989-7DC7-3397-F23E84873FDB}"/>
                </a:ext>
              </a:extLst>
            </p:cNvPr>
            <p:cNvGrpSpPr/>
            <p:nvPr/>
          </p:nvGrpSpPr>
          <p:grpSpPr>
            <a:xfrm>
              <a:off x="9079179" y="5113443"/>
              <a:ext cx="1374988" cy="1004147"/>
              <a:chOff x="10019459" y="1844919"/>
              <a:chExt cx="1374988" cy="1004147"/>
            </a:xfrm>
          </p:grpSpPr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39369F9E-A305-949C-6DDE-04572C5E151C}"/>
                  </a:ext>
                </a:extLst>
              </p:cNvPr>
              <p:cNvSpPr/>
              <p:nvPr/>
            </p:nvSpPr>
            <p:spPr>
              <a:xfrm>
                <a:off x="10019459" y="1844919"/>
                <a:ext cx="1374988" cy="10041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19FA9FDB-30C9-A0C6-3FAB-5C65DCE6C0FB}"/>
                  </a:ext>
                </a:extLst>
              </p:cNvPr>
              <p:cNvSpPr/>
              <p:nvPr/>
            </p:nvSpPr>
            <p:spPr>
              <a:xfrm>
                <a:off x="10019459" y="1844919"/>
                <a:ext cx="1374988" cy="159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/>
                  <a:t>2023.July</a:t>
                </a:r>
                <a:endParaRPr lang="zh-CN" altLang="en-US" sz="1200" dirty="0"/>
              </a:p>
            </p:txBody>
          </p:sp>
          <p:pic>
            <p:nvPicPr>
              <p:cNvPr id="222" name="图片 221">
                <a:extLst>
                  <a:ext uri="{FF2B5EF4-FFF2-40B4-BE49-F238E27FC236}">
                    <a16:creationId xmlns:a16="http://schemas.microsoft.com/office/drawing/2014/main" id="{8D5E567B-7A26-6B99-5C34-2144204F8C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10" t="41209" r="28089" b="42815"/>
              <a:stretch/>
            </p:blipFill>
            <p:spPr>
              <a:xfrm>
                <a:off x="10033005" y="2037467"/>
                <a:ext cx="1349105" cy="715080"/>
              </a:xfrm>
              <a:prstGeom prst="rect">
                <a:avLst/>
              </a:prstGeom>
            </p:spPr>
          </p:pic>
        </p:grpSp>
        <p:pic>
          <p:nvPicPr>
            <p:cNvPr id="212" name="图片 211">
              <a:extLst>
                <a:ext uri="{FF2B5EF4-FFF2-40B4-BE49-F238E27FC236}">
                  <a16:creationId xmlns:a16="http://schemas.microsoft.com/office/drawing/2014/main" id="{E0006CDE-9408-A2BF-D97A-08F5F599D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815" y="6262538"/>
              <a:ext cx="187200" cy="187200"/>
            </a:xfrm>
            <a:prstGeom prst="rect">
              <a:avLst/>
            </a:prstGeom>
          </p:spPr>
        </p:pic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EB01BEE3-C5D0-BEEA-4A53-C6A2142099C9}"/>
                </a:ext>
              </a:extLst>
            </p:cNvPr>
            <p:cNvSpPr txBox="1"/>
            <p:nvPr/>
          </p:nvSpPr>
          <p:spPr>
            <a:xfrm>
              <a:off x="7000292" y="6205853"/>
              <a:ext cx="963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Task Name</a:t>
              </a:r>
              <a:endParaRPr lang="zh-CN" altLang="en-US" sz="1200" dirty="0"/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E4D571AF-6F54-03FC-D455-5FF0646344B8}"/>
                </a:ext>
              </a:extLst>
            </p:cNvPr>
            <p:cNvSpPr txBox="1"/>
            <p:nvPr/>
          </p:nvSpPr>
          <p:spPr>
            <a:xfrm>
              <a:off x="7924410" y="6235053"/>
              <a:ext cx="2850226" cy="251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15" name="图片 214">
              <a:extLst>
                <a:ext uri="{FF2B5EF4-FFF2-40B4-BE49-F238E27FC236}">
                  <a16:creationId xmlns:a16="http://schemas.microsoft.com/office/drawing/2014/main" id="{B4CCFA8A-3C9B-3F5D-67DF-705A2C9FB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331" y="6572510"/>
              <a:ext cx="187200" cy="187200"/>
            </a:xfrm>
            <a:prstGeom prst="rect">
              <a:avLst/>
            </a:prstGeom>
          </p:spPr>
        </p:pic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DBC621C1-390A-BDA7-2ABC-7DB4882E8410}"/>
                </a:ext>
              </a:extLst>
            </p:cNvPr>
            <p:cNvSpPr txBox="1"/>
            <p:nvPr/>
          </p:nvSpPr>
          <p:spPr>
            <a:xfrm>
              <a:off x="6992808" y="6515825"/>
              <a:ext cx="963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Description</a:t>
              </a:r>
              <a:endParaRPr lang="zh-CN" altLang="en-US" sz="1200" dirty="0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EEE8AD35-B814-2791-5E3B-7B78E3699638}"/>
                </a:ext>
              </a:extLst>
            </p:cNvPr>
            <p:cNvSpPr txBox="1"/>
            <p:nvPr/>
          </p:nvSpPr>
          <p:spPr>
            <a:xfrm>
              <a:off x="7916926" y="6545025"/>
              <a:ext cx="2850226" cy="251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218" name="矩形: 圆角 217">
              <a:extLst>
                <a:ext uri="{FF2B5EF4-FFF2-40B4-BE49-F238E27FC236}">
                  <a16:creationId xmlns:a16="http://schemas.microsoft.com/office/drawing/2014/main" id="{E35304C9-476B-FBCB-113D-739776E7ADC1}"/>
                </a:ext>
              </a:extLst>
            </p:cNvPr>
            <p:cNvSpPr/>
            <p:nvPr/>
          </p:nvSpPr>
          <p:spPr>
            <a:xfrm>
              <a:off x="8857626" y="6910260"/>
              <a:ext cx="900854" cy="304038"/>
            </a:xfrm>
            <a:prstGeom prst="roundRect">
              <a:avLst>
                <a:gd name="adj" fmla="val 3671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Apply</a:t>
              </a:r>
              <a:endParaRPr lang="zh-CN" altLang="en-US" sz="1400" dirty="0"/>
            </a:p>
          </p:txBody>
        </p: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98BB6B61-FA71-AC84-4A48-7600740A04AD}"/>
                </a:ext>
              </a:extLst>
            </p:cNvPr>
            <p:cNvSpPr/>
            <p:nvPr/>
          </p:nvSpPr>
          <p:spPr>
            <a:xfrm>
              <a:off x="9866298" y="6904524"/>
              <a:ext cx="900854" cy="304038"/>
            </a:xfrm>
            <a:prstGeom prst="roundRect">
              <a:avLst>
                <a:gd name="adj" fmla="val 3671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Cancel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6" name="文本框 235">
            <a:extLst>
              <a:ext uri="{FF2B5EF4-FFF2-40B4-BE49-F238E27FC236}">
                <a16:creationId xmlns:a16="http://schemas.microsoft.com/office/drawing/2014/main" id="{C9568B3E-14E8-1D9A-40C0-2D63157DC368}"/>
              </a:ext>
            </a:extLst>
          </p:cNvPr>
          <p:cNvSpPr txBox="1"/>
          <p:nvPr/>
        </p:nvSpPr>
        <p:spPr>
          <a:xfrm>
            <a:off x="6620380" y="2445075"/>
            <a:ext cx="1162988" cy="461665"/>
          </a:xfrm>
          <a:prstGeom prst="rect">
            <a:avLst/>
          </a:prstGeom>
          <a:solidFill>
            <a:srgbClr val="F0F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Before</a:t>
            </a:r>
          </a:p>
          <a:p>
            <a:r>
              <a:rPr lang="en-US" altLang="zh-CN" sz="1200" dirty="0"/>
              <a:t>After</a:t>
            </a:r>
            <a:endParaRPr lang="zh-CN" altLang="en-US" sz="12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A9245F-0EC2-E770-E583-D8FA37303E5E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Filtering Tasks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861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28294 0.374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54" y="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Click “Filter” on toolbar.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dropdown menu is displayed.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sz="1600" dirty="0"/>
              <a:t>Fill in the forms according to user requirements.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only the tasks satisfying filtering rules are displayed.</a:t>
            </a:r>
          </a:p>
          <a:p>
            <a:endParaRPr lang="en-US" altLang="zh-CN" sz="1600" dirty="0"/>
          </a:p>
          <a:p>
            <a:pPr marL="342900" indent="-342900">
              <a:buAutoNum type="arabicPeriod" startAt="2"/>
            </a:pPr>
            <a:endParaRPr lang="en-US" altLang="zh-CN" sz="1600" dirty="0"/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E6A51D7-A739-9D09-E0A3-D7B689B365ED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A03BD1-2EEB-09C8-A99C-FDC27F3435AC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EF3F4-2BE1-5774-8840-558BAFCC1905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E88F258-381D-A2EA-B7CB-3A9C8ECFB92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B3B4E6D-BBED-40F7-DEC8-8C2C01D0C36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D3EF37-E249-E4C8-A6F2-9E217BE23B4C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12139AF-6D18-5C45-95CF-3F6E0FC82A22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EA0FC2C-DB4E-90FA-075E-61B56B4A45FD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8337F359-162A-906F-DD53-E72E22D9E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A7BCD578-5BC0-A33F-D34F-77D3F49F0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18" name="矩形 117">
            <a:extLst>
              <a:ext uri="{FF2B5EF4-FFF2-40B4-BE49-F238E27FC236}">
                <a16:creationId xmlns:a16="http://schemas.microsoft.com/office/drawing/2014/main" id="{0D8E7813-C645-45F0-BBE0-069115F6928B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34E30DC8-CAA9-2574-8D3F-759A6C6838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8BCE679A-294F-DD69-F28E-93EB0D125BA8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206D24F-BAF2-D12C-D1B4-21012E66851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4121463-7755-B13C-9764-2B0E84F1531B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2A4CDCE-C943-AB79-1830-C74F91FE0984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7455EE5E-E66E-CA8D-5FBF-72875B5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341F7171-CFE8-35A7-87CD-AB2B69F0FA5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DB474EE-9AA3-596C-1966-73DDC7B01ACD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8B4727-527E-3CC1-00DB-D9D401D0AB44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93F0104-7E91-A848-12DB-1F5854A0B879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EE1D2AD9-44F7-9017-3830-BF44075F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136" name="图片 135">
            <a:extLst>
              <a:ext uri="{FF2B5EF4-FFF2-40B4-BE49-F238E27FC236}">
                <a16:creationId xmlns:a16="http://schemas.microsoft.com/office/drawing/2014/main" id="{BA0F4E7F-E999-6ADD-80F7-DFEB773549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A28F4214-F163-F997-DDCE-1984D30F00C0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3568656-70AC-D079-8D8A-93AE2E5629F9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8FFD1F-E42A-5BA2-DFB6-3DF6B4186525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8EFCF108-D97A-3622-1D5A-6B4DB10B11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59" name="文本框 158">
            <a:extLst>
              <a:ext uri="{FF2B5EF4-FFF2-40B4-BE49-F238E27FC236}">
                <a16:creationId xmlns:a16="http://schemas.microsoft.com/office/drawing/2014/main" id="{BA076F6B-17EB-0A00-0DC3-E69A49D66A29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A6CA3B2-7292-E5F2-02BE-8B482D128DBD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75FEB4A-9E4E-32DF-E79B-436A501AD55B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12FB7D9-8AF1-E7B3-2EBF-FEF0FDEDE099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95BF5E66-8E2E-4643-C5C4-43A25C70BD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AB313FB-61EC-35A8-0C91-6E7A0A36DFBB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8B8F5AD-7398-7379-04A5-0784B6C323ED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图片 169">
            <a:extLst>
              <a:ext uri="{FF2B5EF4-FFF2-40B4-BE49-F238E27FC236}">
                <a16:creationId xmlns:a16="http://schemas.microsoft.com/office/drawing/2014/main" id="{90A5081E-0B35-1B71-D08F-25145EE55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71" name="文本框 170">
            <a:extLst>
              <a:ext uri="{FF2B5EF4-FFF2-40B4-BE49-F238E27FC236}">
                <a16:creationId xmlns:a16="http://schemas.microsoft.com/office/drawing/2014/main" id="{6F0EDB83-3013-36C1-08AC-970F473793E7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8044F3D-C51B-371B-0C85-988D60F31D11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89E6FDF-CDD8-7721-0E73-E5F6811FA964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CEDC1D5-1EA2-5A87-ACDE-2101BDB0489D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B8DE3DC-B8D2-3AB3-5A1E-B0ABFCCCC762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AFF52B6-6DA0-E191-622A-13B568855479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576BAFBB-0F46-E9DC-C925-E980D0BC8E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78" name="文本框 177">
            <a:extLst>
              <a:ext uri="{FF2B5EF4-FFF2-40B4-BE49-F238E27FC236}">
                <a16:creationId xmlns:a16="http://schemas.microsoft.com/office/drawing/2014/main" id="{609CAB55-E8CB-DE73-6239-4470F9B3693C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FC563D1C-CD3C-640D-0CBF-DD034755FF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6372AA4-0E88-62E7-9E83-F1AB6C95FB7B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86776E-4791-0EFC-05E8-572B12ADD48E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D36F890-39AA-1164-F7B6-64837F4E35D3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AC4A0C78-1083-3D54-6CFF-95A1817B162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C9BA936-EC8F-2280-8BC7-3774309D883B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AD19179B-1460-4854-661F-60999A6CF0C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7CDF12A2-961B-59CE-DC43-C58BF7658538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CC033B13-EE80-ED53-8B0F-96693BE9CB64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84F86E6A-27DF-B472-A4C0-33BD0CFE31C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A5F25B1-A73C-A116-9E7A-8316822BE12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9D5C978-304D-466C-94F8-8D5304C6648F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35FFE682-BB79-31E3-3F77-8858E9C83FCA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6" name="表格 160">
            <a:extLst>
              <a:ext uri="{FF2B5EF4-FFF2-40B4-BE49-F238E27FC236}">
                <a16:creationId xmlns:a16="http://schemas.microsoft.com/office/drawing/2014/main" id="{C4856CB9-F545-C981-07F8-8FCFD7B9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72941"/>
              </p:ext>
            </p:extLst>
          </p:nvPr>
        </p:nvGraphicFramePr>
        <p:xfrm>
          <a:off x="4266059" y="1298695"/>
          <a:ext cx="5465225" cy="12537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97" name="图片 196">
            <a:extLst>
              <a:ext uri="{FF2B5EF4-FFF2-40B4-BE49-F238E27FC236}">
                <a16:creationId xmlns:a16="http://schemas.microsoft.com/office/drawing/2014/main" id="{F737D4E8-E00A-2DA4-4F4F-511C32151C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0C9E1DEB-8D9B-5069-72C8-872C3D7E3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F3E8B567-1901-9D56-65D6-CBEDED625F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5015CF21-89C4-E649-F208-D311F825F2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grpSp>
        <p:nvGrpSpPr>
          <p:cNvPr id="79" name="组合 78">
            <a:extLst>
              <a:ext uri="{FF2B5EF4-FFF2-40B4-BE49-F238E27FC236}">
                <a16:creationId xmlns:a16="http://schemas.microsoft.com/office/drawing/2014/main" id="{FC93A466-8BF9-7757-B866-F1A81CF00A37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9DA3CEC-FBCC-7DE0-3500-45EAF902ACDC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DFB3CEE-6FE5-4070-122E-B3EE53C483EA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4BBD6BEF-787B-1417-94F4-E0702436A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10D43890-5F41-0458-8608-0D8C8C7F5CF6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Filtering Tasks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0800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Timeline Page Interactions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562D922-DE1A-1C4D-5E3F-0FCFAAB628B4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1715AF-0E80-553F-2585-41CD2A3DAB15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33B73F2-A232-D158-DC62-4C68D53ED15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BFD288CE-A557-FA2E-942A-B3E39186B94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C99552A-4711-70CE-BDF2-BB6A23E9579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EBDBE15-C094-425A-2FBE-0C15E40D82D4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067AB1A3-718E-4958-A011-E19C43866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07CBA6-8BB9-FC9E-FA40-20BFFC4D87A1}"/>
              </a:ext>
            </a:extLst>
          </p:cNvPr>
          <p:cNvCxnSpPr>
            <a:stCxn id="67" idx="3"/>
            <a:endCxn id="77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196221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Add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3447EA80-D982-D3B0-72AE-EDC69CCF6BE0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6" name="图片 135">
            <a:extLst>
              <a:ext uri="{FF2B5EF4-FFF2-40B4-BE49-F238E27FC236}">
                <a16:creationId xmlns:a16="http://schemas.microsoft.com/office/drawing/2014/main" id="{9728C437-7A58-1EAB-09CB-B4FABB1CC1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38" name="文本框 137">
            <a:extLst>
              <a:ext uri="{FF2B5EF4-FFF2-40B4-BE49-F238E27FC236}">
                <a16:creationId xmlns:a16="http://schemas.microsoft.com/office/drawing/2014/main" id="{2C20389A-9CA5-F7A5-CB0D-3DAC19271C4B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A9B56028-1E2D-05C5-099B-C557B137B2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0" name="文本框 139">
            <a:extLst>
              <a:ext uri="{FF2B5EF4-FFF2-40B4-BE49-F238E27FC236}">
                <a16:creationId xmlns:a16="http://schemas.microsoft.com/office/drawing/2014/main" id="{7C93E48A-7765-7097-01FB-08614E0AD723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Cambria" panose="02040503050406030204" pitchFamily="18" charset="0"/>
              </a:rPr>
              <a:t>(Multiple ways!)</a:t>
            </a:r>
          </a:p>
          <a:p>
            <a:endParaRPr lang="en-US" altLang="zh-CN" sz="1600" dirty="0"/>
          </a:p>
          <a:p>
            <a:pPr marL="171450" indent="-171450">
              <a:buFontTx/>
              <a:buChar char="-"/>
            </a:pPr>
            <a:r>
              <a:rPr lang="en-US" altLang="zh-CN" sz="1600" dirty="0"/>
              <a:t>Click “Add” on toolbar.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362E904-DD7F-941F-2984-495509A020E8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D4190351-6083-F44E-5F35-663928C77638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84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32109 -0.1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Add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FD393C-620F-BDBB-7DD9-C198F3C862B5}"/>
              </a:ext>
            </a:extLst>
          </p:cNvPr>
          <p:cNvSpPr txBox="1"/>
          <p:nvPr/>
        </p:nvSpPr>
        <p:spPr>
          <a:xfrm>
            <a:off x="-7892" y="1175565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Cambria" panose="02040503050406030204" pitchFamily="18" charset="0"/>
              </a:rPr>
              <a:t>(Multiple ways!)</a:t>
            </a:r>
          </a:p>
          <a:p>
            <a:endParaRPr lang="en-US" altLang="zh-CN" sz="1600" dirty="0"/>
          </a:p>
          <a:p>
            <a:pPr marL="171450" indent="-171450">
              <a:buFontTx/>
              <a:buChar char="-"/>
            </a:pPr>
            <a:r>
              <a:rPr lang="en-US" altLang="zh-CN" sz="1600" dirty="0"/>
              <a:t>Click “Add” on toolbar.</a:t>
            </a:r>
          </a:p>
          <a:p>
            <a:pPr marL="171450" indent="-171450">
              <a:buFontTx/>
              <a:buChar char="-"/>
            </a:pPr>
            <a:r>
              <a:rPr lang="en-US" altLang="zh-CN" sz="1600" dirty="0"/>
              <a:t>Double click empty space.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CD341544-8B26-D749-3071-686AD00FAB2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447EA80-D982-D3B0-72AE-EDC69CCF6BE0}"/>
                </a:ext>
              </a:extLst>
            </p:cNvPr>
            <p:cNvSpPr/>
            <p:nvPr/>
          </p:nvSpPr>
          <p:spPr>
            <a:xfrm>
              <a:off x="11739209" y="0"/>
              <a:ext cx="457200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9728C437-7A58-1EAB-09CB-B4FABB1C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3105908"/>
              <a:ext cx="259200" cy="259200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D4190351-6083-F44E-5F35-663928C7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1856834"/>
              <a:ext cx="259200" cy="259200"/>
            </a:xfrm>
            <a:prstGeom prst="rect">
              <a:avLst/>
            </a:prstGeom>
          </p:spPr>
        </p:pic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2C20389A-9CA5-F7A5-CB0D-3DAC19271C4B}"/>
                </a:ext>
              </a:extLst>
            </p:cNvPr>
            <p:cNvSpPr txBox="1"/>
            <p:nvPr/>
          </p:nvSpPr>
          <p:spPr>
            <a:xfrm>
              <a:off x="11800086" y="3730445"/>
              <a:ext cx="335446" cy="7347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vert="eaVert" wrap="square" rtlCol="0" anchor="ctr" anchorCtr="0">
              <a:noAutofit/>
            </a:bodyPr>
            <a:lstStyle/>
            <a:p>
              <a:pPr algn="ctr"/>
              <a:r>
                <a:rPr lang="en-US" altLang="zh-CN" sz="1400" b="1" dirty="0"/>
                <a:t>Ctrl</a:t>
              </a:r>
              <a:endParaRPr lang="zh-CN" altLang="en-US" sz="1400" b="1" dirty="0"/>
            </a:p>
          </p:txBody>
        </p:sp>
      </p:grpSp>
      <p:pic>
        <p:nvPicPr>
          <p:cNvPr id="127" name="图片 126">
            <a:extLst>
              <a:ext uri="{FF2B5EF4-FFF2-40B4-BE49-F238E27FC236}">
                <a16:creationId xmlns:a16="http://schemas.microsoft.com/office/drawing/2014/main" id="{A9B56028-1E2D-05C5-099B-C557B137B2CF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1" name="文本框 140">
            <a:extLst>
              <a:ext uri="{FF2B5EF4-FFF2-40B4-BE49-F238E27FC236}">
                <a16:creationId xmlns:a16="http://schemas.microsoft.com/office/drawing/2014/main" id="{4131A0FD-7EA8-F02B-01A6-8F6DF6DA4E3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67768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-0.24102 0.3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57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35D1425-55E3-120F-4A8E-EB05F862A3CA}"/>
              </a:ext>
            </a:extLst>
          </p:cNvPr>
          <p:cNvGrpSpPr/>
          <p:nvPr/>
        </p:nvGrpSpPr>
        <p:grpSpPr>
          <a:xfrm>
            <a:off x="2437248" y="316804"/>
            <a:ext cx="7298990" cy="5466132"/>
            <a:chOff x="2437248" y="316804"/>
            <a:chExt cx="7298990" cy="54661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6899400-AF54-8CEB-D88F-98CE239BC68C}"/>
                </a:ext>
              </a:extLst>
            </p:cNvPr>
            <p:cNvSpPr/>
            <p:nvPr/>
          </p:nvSpPr>
          <p:spPr>
            <a:xfrm>
              <a:off x="2455760" y="316804"/>
              <a:ext cx="7280476" cy="5457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7E902F1-541F-D2A8-4F10-E109B5A9EBEF}"/>
                </a:ext>
              </a:extLst>
            </p:cNvPr>
            <p:cNvSpPr/>
            <p:nvPr/>
          </p:nvSpPr>
          <p:spPr>
            <a:xfrm>
              <a:off x="2455762" y="318304"/>
              <a:ext cx="7280476" cy="2546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472810-E03A-5351-D584-DD7A078309BA}"/>
                </a:ext>
              </a:extLst>
            </p:cNvPr>
            <p:cNvSpPr txBox="1"/>
            <p:nvPr/>
          </p:nvSpPr>
          <p:spPr>
            <a:xfrm>
              <a:off x="2455762" y="318304"/>
              <a:ext cx="1803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Task Manager</a:t>
              </a:r>
              <a:endParaRPr lang="zh-CN" altLang="en-US" sz="11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C25E51-CCA9-B824-3F16-6659B00D6AED}"/>
                </a:ext>
              </a:extLst>
            </p:cNvPr>
            <p:cNvSpPr/>
            <p:nvPr/>
          </p:nvSpPr>
          <p:spPr>
            <a:xfrm>
              <a:off x="4470400" y="655257"/>
              <a:ext cx="833120" cy="37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8AA763-2E66-4217-1B76-5DD1BB7F133D}"/>
                </a:ext>
              </a:extLst>
            </p:cNvPr>
            <p:cNvSpPr txBox="1"/>
            <p:nvPr/>
          </p:nvSpPr>
          <p:spPr>
            <a:xfrm>
              <a:off x="4465146" y="655581"/>
              <a:ext cx="826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Timeline</a:t>
              </a:r>
              <a:endParaRPr lang="zh-CN" altLang="en-US" sz="105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9ECAAD-46EE-3E0A-EADB-3AF15F3813D9}"/>
                </a:ext>
              </a:extLst>
            </p:cNvPr>
            <p:cNvSpPr/>
            <p:nvPr/>
          </p:nvSpPr>
          <p:spPr>
            <a:xfrm>
              <a:off x="5379736" y="655257"/>
              <a:ext cx="833120" cy="372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C8945C-43AF-54E5-93FA-FF795BACE07C}"/>
                </a:ext>
              </a:extLst>
            </p:cNvPr>
            <p:cNvSpPr txBox="1"/>
            <p:nvPr/>
          </p:nvSpPr>
          <p:spPr>
            <a:xfrm>
              <a:off x="5374482" y="655581"/>
              <a:ext cx="8263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List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4C35C49-27DD-DB49-F737-10161E9C8A5F}"/>
                </a:ext>
              </a:extLst>
            </p:cNvPr>
            <p:cNvSpPr/>
            <p:nvPr/>
          </p:nvSpPr>
          <p:spPr>
            <a:xfrm>
              <a:off x="4256148" y="923237"/>
              <a:ext cx="5480086" cy="4857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698CF7-FE04-C876-900C-F2867A9B5C91}"/>
                </a:ext>
              </a:extLst>
            </p:cNvPr>
            <p:cNvSpPr/>
            <p:nvPr/>
          </p:nvSpPr>
          <p:spPr>
            <a:xfrm>
              <a:off x="7294880" y="617423"/>
              <a:ext cx="833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Add</a:t>
              </a:r>
              <a:endParaRPr lang="zh-CN" altLang="en-US" sz="1400" dirty="0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8250A0A-EDEA-6FDF-5941-C0234628878D}"/>
                </a:ext>
              </a:extLst>
            </p:cNvPr>
            <p:cNvSpPr/>
            <p:nvPr/>
          </p:nvSpPr>
          <p:spPr>
            <a:xfrm rot="10800000">
              <a:off x="7977807" y="717358"/>
              <a:ext cx="90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96D92CF-FBA6-1793-6462-134AAA07DC65}"/>
                </a:ext>
              </a:extLst>
            </p:cNvPr>
            <p:cNvSpPr/>
            <p:nvPr/>
          </p:nvSpPr>
          <p:spPr>
            <a:xfrm>
              <a:off x="8674757" y="613577"/>
              <a:ext cx="1061477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 Settings</a:t>
              </a:r>
              <a:endParaRPr lang="zh-CN" altLang="en-US" sz="14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3FF1C6C-3003-3CD9-F86E-3E13DE28B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063" y="655257"/>
              <a:ext cx="228600" cy="2286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9EC50D6-3043-B8D0-3E79-E9EDD45D8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962" y="655200"/>
              <a:ext cx="230400" cy="23040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C683077-2D14-F7AE-7FCF-7D6AA48A6593}"/>
                </a:ext>
              </a:extLst>
            </p:cNvPr>
            <p:cNvSpPr/>
            <p:nvPr/>
          </p:nvSpPr>
          <p:spPr>
            <a:xfrm>
              <a:off x="8239762" y="620517"/>
              <a:ext cx="325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4CBD4B8-43D1-74FB-356C-C1CB50B1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122" y="655200"/>
              <a:ext cx="230400" cy="230400"/>
            </a:xfrm>
            <a:prstGeom prst="rect">
              <a:avLst/>
            </a:prstGeom>
            <a:noFill/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1E6EF2F-5214-889B-7E65-D6992C82E6E0}"/>
                </a:ext>
              </a:extLst>
            </p:cNvPr>
            <p:cNvCxnSpPr/>
            <p:nvPr/>
          </p:nvCxnSpPr>
          <p:spPr>
            <a:xfrm>
              <a:off x="4369858" y="1217443"/>
              <a:ext cx="524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040DA64-A456-4209-C129-01E08FF5D38D}"/>
                </a:ext>
              </a:extLst>
            </p:cNvPr>
            <p:cNvSpPr/>
            <p:nvPr/>
          </p:nvSpPr>
          <p:spPr>
            <a:xfrm>
              <a:off x="4470001" y="119054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A51DFE-E3DC-9CAE-BADB-FB8A1780F3A0}"/>
                </a:ext>
              </a:extLst>
            </p:cNvPr>
            <p:cNvSpPr/>
            <p:nvPr/>
          </p:nvSpPr>
          <p:spPr>
            <a:xfrm>
              <a:off x="512154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6B35AA-81DD-2F54-FB34-BE92FBE9F23D}"/>
                </a:ext>
              </a:extLst>
            </p:cNvPr>
            <p:cNvSpPr/>
            <p:nvPr/>
          </p:nvSpPr>
          <p:spPr>
            <a:xfrm>
              <a:off x="57744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A230CCE-5F79-5C81-02D1-6601FB50E1C1}"/>
                </a:ext>
              </a:extLst>
            </p:cNvPr>
            <p:cNvSpPr/>
            <p:nvPr/>
          </p:nvSpPr>
          <p:spPr>
            <a:xfrm>
              <a:off x="64260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4FE9C7B-1C22-1973-0256-2E12657B4570}"/>
                </a:ext>
              </a:extLst>
            </p:cNvPr>
            <p:cNvSpPr/>
            <p:nvPr/>
          </p:nvSpPr>
          <p:spPr>
            <a:xfrm>
              <a:off x="70776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2CC4391-A763-ADDB-16CE-5CDEE3A4FF2F}"/>
                </a:ext>
              </a:extLst>
            </p:cNvPr>
            <p:cNvSpPr/>
            <p:nvPr/>
          </p:nvSpPr>
          <p:spPr>
            <a:xfrm>
              <a:off x="7726213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390A882-CD4F-5041-67A8-AC9226602000}"/>
                </a:ext>
              </a:extLst>
            </p:cNvPr>
            <p:cNvSpPr/>
            <p:nvPr/>
          </p:nvSpPr>
          <p:spPr>
            <a:xfrm>
              <a:off x="83772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D062FAE-57E0-737A-6D56-6A5FEE0898C3}"/>
                </a:ext>
              </a:extLst>
            </p:cNvPr>
            <p:cNvSpPr/>
            <p:nvPr/>
          </p:nvSpPr>
          <p:spPr>
            <a:xfrm>
              <a:off x="9028187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3A7109-7701-40D1-9431-FCA92616AFC8}"/>
                </a:ext>
              </a:extLst>
            </p:cNvPr>
            <p:cNvSpPr txBox="1"/>
            <p:nvPr/>
          </p:nvSpPr>
          <p:spPr>
            <a:xfrm rot="19015494">
              <a:off x="6259442" y="951046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7.24</a:t>
              </a:r>
              <a:endParaRPr lang="zh-CN" altLang="en-US" sz="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29A6175-B50B-D43F-0725-F995DCFE18C4}"/>
                </a:ext>
              </a:extLst>
            </p:cNvPr>
            <p:cNvSpPr txBox="1"/>
            <p:nvPr/>
          </p:nvSpPr>
          <p:spPr>
            <a:xfrm rot="19015494">
              <a:off x="6876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7.31</a:t>
              </a:r>
              <a:endParaRPr lang="zh-CN" altLang="en-US" sz="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6795843-04B3-9B60-9EBB-A5002361D263}"/>
                </a:ext>
              </a:extLst>
            </p:cNvPr>
            <p:cNvSpPr txBox="1"/>
            <p:nvPr/>
          </p:nvSpPr>
          <p:spPr>
            <a:xfrm rot="19015494">
              <a:off x="7534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8.07</a:t>
              </a:r>
              <a:endParaRPr lang="zh-CN" altLang="en-US" sz="8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A128FEA-50E6-2C95-FB2C-09DF6FA84E46}"/>
                </a:ext>
              </a:extLst>
            </p:cNvPr>
            <p:cNvSpPr txBox="1"/>
            <p:nvPr/>
          </p:nvSpPr>
          <p:spPr>
            <a:xfrm rot="19015494">
              <a:off x="5608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7.17</a:t>
              </a:r>
              <a:endParaRPr lang="zh-CN" altLang="en-US" sz="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AC701AC-21B2-439B-A5BE-F87DE61C1660}"/>
                </a:ext>
              </a:extLst>
            </p:cNvPr>
            <p:cNvSpPr txBox="1"/>
            <p:nvPr/>
          </p:nvSpPr>
          <p:spPr>
            <a:xfrm rot="19015494">
              <a:off x="49572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7.10</a:t>
              </a:r>
              <a:endParaRPr lang="zh-CN" altLang="en-US" sz="8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C6C980-1040-E2F0-C1A7-A1FA2F642889}"/>
                </a:ext>
              </a:extLst>
            </p:cNvPr>
            <p:cNvSpPr txBox="1"/>
            <p:nvPr/>
          </p:nvSpPr>
          <p:spPr>
            <a:xfrm rot="19015494">
              <a:off x="43056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7.03</a:t>
              </a:r>
              <a:endParaRPr lang="zh-CN" altLang="en-US" sz="8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A22A98-3C7D-A466-BA16-897C59E01856}"/>
                </a:ext>
              </a:extLst>
            </p:cNvPr>
            <p:cNvSpPr txBox="1"/>
            <p:nvPr/>
          </p:nvSpPr>
          <p:spPr>
            <a:xfrm rot="19015494">
              <a:off x="81864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8.14</a:t>
              </a:r>
              <a:endParaRPr lang="zh-CN" altLang="en-US" sz="8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E8DCC44-07F7-FC24-203A-8B75ABEFBC9D}"/>
                </a:ext>
              </a:extLst>
            </p:cNvPr>
            <p:cNvSpPr txBox="1"/>
            <p:nvPr/>
          </p:nvSpPr>
          <p:spPr>
            <a:xfrm rot="19015494">
              <a:off x="8838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8.21</a:t>
              </a:r>
              <a:endParaRPr lang="zh-CN" altLang="en-US" sz="800" dirty="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DD66D71-5CC1-2FF4-6418-93F8C84FB710}"/>
                </a:ext>
              </a:extLst>
            </p:cNvPr>
            <p:cNvCxnSpPr>
              <a:cxnSpLocks/>
            </p:cNvCxnSpPr>
            <p:nvPr/>
          </p:nvCxnSpPr>
          <p:spPr>
            <a:xfrm>
              <a:off x="6610773" y="917190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65DB719E-EB9B-E737-DDF6-E6B67EBD3743}"/>
                </a:ext>
              </a:extLst>
            </p:cNvPr>
            <p:cNvSpPr/>
            <p:nvPr/>
          </p:nvSpPr>
          <p:spPr>
            <a:xfrm rot="5400000">
              <a:off x="6609600" y="1359547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BAC2DE1-5C30-5FFB-CB3F-5FFA682DD032}"/>
                </a:ext>
              </a:extLst>
            </p:cNvPr>
            <p:cNvSpPr txBox="1"/>
            <p:nvPr/>
          </p:nvSpPr>
          <p:spPr>
            <a:xfrm>
              <a:off x="6647191" y="1264748"/>
              <a:ext cx="5435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AE5C57E-790C-F735-9AF2-8B7B0AFFFCB5}"/>
                </a:ext>
              </a:extLst>
            </p:cNvPr>
            <p:cNvCxnSpPr>
              <a:cxnSpLocks/>
            </p:cNvCxnSpPr>
            <p:nvPr/>
          </p:nvCxnSpPr>
          <p:spPr>
            <a:xfrm>
              <a:off x="8233075" y="925859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60406350-719B-7C64-7F90-6404795BC291}"/>
                </a:ext>
              </a:extLst>
            </p:cNvPr>
            <p:cNvSpPr/>
            <p:nvPr/>
          </p:nvSpPr>
          <p:spPr>
            <a:xfrm rot="5400000">
              <a:off x="8231902" y="1368216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9A284B1-4A06-B08D-5A4D-049BDD66BD1A}"/>
                </a:ext>
              </a:extLst>
            </p:cNvPr>
            <p:cNvSpPr txBox="1"/>
            <p:nvPr/>
          </p:nvSpPr>
          <p:spPr>
            <a:xfrm>
              <a:off x="8269494" y="1273417"/>
              <a:ext cx="913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Stage of Project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2EF9DAB-91DE-C5DC-98B4-D65B26BE7A04}"/>
                </a:ext>
              </a:extLst>
            </p:cNvPr>
            <p:cNvGrpSpPr/>
            <p:nvPr/>
          </p:nvGrpSpPr>
          <p:grpSpPr>
            <a:xfrm>
              <a:off x="5573103" y="2171194"/>
              <a:ext cx="1608413" cy="355601"/>
              <a:chOff x="9801213" y="2015066"/>
              <a:chExt cx="1608413" cy="355601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AD1F381E-E87D-329C-EB0B-FD58C276E983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008D1C8D-2819-28D6-B278-3FABB392733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E97303E7-2655-DE40-C3A6-BC476C665196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761EC2C-B533-C29B-1C48-4D8DA55E5B8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1494C3C-D7E5-3D96-856F-EC91C25A3337}"/>
                </a:ext>
              </a:extLst>
            </p:cNvPr>
            <p:cNvGrpSpPr/>
            <p:nvPr/>
          </p:nvGrpSpPr>
          <p:grpSpPr>
            <a:xfrm>
              <a:off x="3567127" y="4491221"/>
              <a:ext cx="1608413" cy="355601"/>
              <a:chOff x="9801213" y="2015066"/>
              <a:chExt cx="1608413" cy="35560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D3FAAB1-6F9B-E860-BFA0-7A9AC9AE7071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E016768E-812B-A836-7B66-C84226885A4C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AD277965-2CF7-BFF2-60DF-009D9A0E5EE8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631FEA4-B097-B7C6-08A6-00F51CD63C38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4B4FAF-3305-A576-C4DA-8E4F0CC67252}"/>
                </a:ext>
              </a:extLst>
            </p:cNvPr>
            <p:cNvSpPr/>
            <p:nvPr/>
          </p:nvSpPr>
          <p:spPr>
            <a:xfrm>
              <a:off x="2455762" y="3392562"/>
              <a:ext cx="1803722" cy="2383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ACDC630-97C4-66A4-39BC-DE5DE11838A4}"/>
                </a:ext>
              </a:extLst>
            </p:cNvPr>
            <p:cNvGrpSpPr/>
            <p:nvPr/>
          </p:nvGrpSpPr>
          <p:grpSpPr>
            <a:xfrm>
              <a:off x="2455760" y="3387807"/>
              <a:ext cx="1803721" cy="275544"/>
              <a:chOff x="2455760" y="572947"/>
              <a:chExt cx="1803721" cy="275544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FBA120A-16A0-BA0C-8EC1-93011243D0A7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8598E04-803E-1AE1-2229-4CE5AA63C962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History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32271F3C-A659-FD7C-FA4C-968915C2B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7B8835E-4417-E5FB-563C-7FBC1D3E7246}"/>
                </a:ext>
              </a:extLst>
            </p:cNvPr>
            <p:cNvGrpSpPr/>
            <p:nvPr/>
          </p:nvGrpSpPr>
          <p:grpSpPr>
            <a:xfrm>
              <a:off x="5924318" y="5063413"/>
              <a:ext cx="1608413" cy="355601"/>
              <a:chOff x="9801213" y="2015066"/>
              <a:chExt cx="1608413" cy="355601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CC6E2F5-1530-616F-2F0A-80153DF7C30F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60" name="矩形: 圆角 59">
                  <a:extLst>
                    <a:ext uri="{FF2B5EF4-FFF2-40B4-BE49-F238E27FC236}">
                      <a16:creationId xmlns:a16="http://schemas.microsoft.com/office/drawing/2014/main" id="{45ACD59C-A532-2EC6-E304-607A1EE0B944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: 圆角 60">
                  <a:extLst>
                    <a:ext uri="{FF2B5EF4-FFF2-40B4-BE49-F238E27FC236}">
                      <a16:creationId xmlns:a16="http://schemas.microsoft.com/office/drawing/2014/main" id="{939B76DB-3DE3-A06F-5C78-A9EB2BDC6EFB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B231CA0-8695-7DFC-7D23-367A1C280759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5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68507A3-0236-E793-E46E-D6DC8E03BAD9}"/>
                </a:ext>
              </a:extLst>
            </p:cNvPr>
            <p:cNvGrpSpPr/>
            <p:nvPr/>
          </p:nvGrpSpPr>
          <p:grpSpPr>
            <a:xfrm>
              <a:off x="8242286" y="2384970"/>
              <a:ext cx="1418613" cy="355601"/>
              <a:chOff x="9801213" y="2015066"/>
              <a:chExt cx="1608413" cy="355601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4FF66B0-6951-04EF-7C21-9BA617DAC70F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449CB969-F355-DFAF-592F-3D48FE0B469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D40B11ED-C5DB-8F61-9847-A6F2E4AA684A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E35DD8D-31B4-8DC2-FEE0-F4CB03AA8B33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6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3B85467-F60C-81B3-7699-2594ECE803DD}"/>
                </a:ext>
              </a:extLst>
            </p:cNvPr>
            <p:cNvGrpSpPr/>
            <p:nvPr/>
          </p:nvGrpSpPr>
          <p:grpSpPr>
            <a:xfrm>
              <a:off x="8233075" y="3485550"/>
              <a:ext cx="1320144" cy="355601"/>
              <a:chOff x="9801213" y="2015066"/>
              <a:chExt cx="1608413" cy="355601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D114B729-BA15-5B77-5095-DCCF2C526BF0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D55598BF-7B5E-30AC-8BCB-4A2219C1EB13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D33844E6-A472-647E-E5DB-EC4C8172D0BF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72A26B4-D00E-E2DA-33E0-96B428F1900E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7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503F698-5140-8A1E-1F84-A958A6A83A72}"/>
                </a:ext>
              </a:extLst>
            </p:cNvPr>
            <p:cNvGrpSpPr/>
            <p:nvPr/>
          </p:nvGrpSpPr>
          <p:grpSpPr>
            <a:xfrm>
              <a:off x="3761777" y="1708542"/>
              <a:ext cx="1413764" cy="355601"/>
              <a:chOff x="9801213" y="2015066"/>
              <a:chExt cx="1608413" cy="355601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A7485C8A-4F2B-FCDD-9F24-6DAB86447B1D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1846B0ED-21AF-F108-640A-5D7A904DFAD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4177962F-341C-D880-D646-86CF09C3CA4E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45613FD-7382-2D8E-D95B-9AA0FFD2284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E241296-CCE3-9FDA-BA9B-38930F8E91BA}"/>
                </a:ext>
              </a:extLst>
            </p:cNvPr>
            <p:cNvSpPr/>
            <p:nvPr/>
          </p:nvSpPr>
          <p:spPr>
            <a:xfrm>
              <a:off x="2455763" y="579914"/>
              <a:ext cx="1803722" cy="280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31553E0B-27F3-5937-1EEB-32116254DCF4}"/>
                </a:ext>
              </a:extLst>
            </p:cNvPr>
            <p:cNvGrpSpPr/>
            <p:nvPr/>
          </p:nvGrpSpPr>
          <p:grpSpPr>
            <a:xfrm>
              <a:off x="2455760" y="572947"/>
              <a:ext cx="1803721" cy="275544"/>
              <a:chOff x="2455760" y="572947"/>
              <a:chExt cx="1803721" cy="275544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6B061ED-2511-28D3-B84D-9162611745D7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16AC435-AE1D-CA40-A507-94E8C1FBFB5D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Updates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DA02254F-0E00-15A0-19D6-4CF953EE5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cxnSp>
          <p:nvCxnSpPr>
            <p:cNvPr id="82" name="连接符: 曲线 81">
              <a:extLst>
                <a:ext uri="{FF2B5EF4-FFF2-40B4-BE49-F238E27FC236}">
                  <a16:creationId xmlns:a16="http://schemas.microsoft.com/office/drawing/2014/main" id="{4C9A1319-BBA2-7D72-755D-E6DD94AF7570}"/>
                </a:ext>
              </a:extLst>
            </p:cNvPr>
            <p:cNvCxnSpPr>
              <a:stCxn id="45" idx="3"/>
              <a:endCxn id="65" idx="1"/>
            </p:cNvCxnSpPr>
            <p:nvPr/>
          </p:nvCxnSpPr>
          <p:spPr>
            <a:xfrm>
              <a:off x="7181516" y="2348995"/>
              <a:ext cx="1060770" cy="21377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D7EBD8BD-EFFF-036C-D1A5-53EC55CF385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19129" y="2569579"/>
              <a:ext cx="713946" cy="441719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6EDC521F-D48F-F2F6-9E16-86D1123FE48B}"/>
                </a:ext>
              </a:extLst>
            </p:cNvPr>
            <p:cNvCxnSpPr>
              <a:stCxn id="75" idx="3"/>
              <a:endCxn id="45" idx="1"/>
            </p:cNvCxnSpPr>
            <p:nvPr/>
          </p:nvCxnSpPr>
          <p:spPr>
            <a:xfrm>
              <a:off x="5175541" y="1886343"/>
              <a:ext cx="397562" cy="4626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连接符: 曲线 84">
              <a:extLst>
                <a:ext uri="{FF2B5EF4-FFF2-40B4-BE49-F238E27FC236}">
                  <a16:creationId xmlns:a16="http://schemas.microsoft.com/office/drawing/2014/main" id="{A95E8967-55E6-480E-CB67-45C515ED5B6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12107" y="2523363"/>
              <a:ext cx="525701" cy="487937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E03C7B22-2FAD-B7F5-314B-02BA233B710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5175540" y="3919379"/>
              <a:ext cx="1255136" cy="74964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连接符: 曲线 86">
              <a:extLst>
                <a:ext uri="{FF2B5EF4-FFF2-40B4-BE49-F238E27FC236}">
                  <a16:creationId xmlns:a16="http://schemas.microsoft.com/office/drawing/2014/main" id="{B3281ADE-5374-BFAF-8357-56DA7D0893C2}"/>
                </a:ext>
              </a:extLst>
            </p:cNvPr>
            <p:cNvCxnSpPr>
              <a:endCxn id="60" idx="1"/>
            </p:cNvCxnSpPr>
            <p:nvPr/>
          </p:nvCxnSpPr>
          <p:spPr>
            <a:xfrm>
              <a:off x="5175540" y="4671408"/>
              <a:ext cx="748778" cy="56980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连接符: 曲线 87">
              <a:extLst>
                <a:ext uri="{FF2B5EF4-FFF2-40B4-BE49-F238E27FC236}">
                  <a16:creationId xmlns:a16="http://schemas.microsoft.com/office/drawing/2014/main" id="{91986502-82AE-0914-83B8-CF63ED9B00A7}"/>
                </a:ext>
              </a:extLst>
            </p:cNvPr>
            <p:cNvCxnSpPr/>
            <p:nvPr/>
          </p:nvCxnSpPr>
          <p:spPr>
            <a:xfrm rot="5400000" flipH="1" flipV="1">
              <a:off x="4098055" y="2654620"/>
              <a:ext cx="1480718" cy="3323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2BE38250-2312-BCD8-466C-93799F3D5A0E}"/>
                </a:ext>
              </a:extLst>
            </p:cNvPr>
            <p:cNvCxnSpPr>
              <a:stCxn id="60" idx="3"/>
              <a:endCxn id="70" idx="1"/>
            </p:cNvCxnSpPr>
            <p:nvPr/>
          </p:nvCxnSpPr>
          <p:spPr>
            <a:xfrm flipV="1">
              <a:off x="7532731" y="3663351"/>
              <a:ext cx="700344" cy="157786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5341ECF-DA70-D8B1-ED9A-3C3C319A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452" y="844710"/>
              <a:ext cx="230400" cy="230400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590776B-0E38-112A-DE4A-7EA09C58AA15}"/>
                </a:ext>
              </a:extLst>
            </p:cNvPr>
            <p:cNvSpPr txBox="1"/>
            <p:nvPr/>
          </p:nvSpPr>
          <p:spPr>
            <a:xfrm>
              <a:off x="2604788" y="846000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0D1F1C3A-7E12-3B7B-A8B3-802FCE1CB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134285"/>
              <a:ext cx="187200" cy="187200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764276B-56F0-E811-9C61-85DA3D632D48}"/>
                </a:ext>
              </a:extLst>
            </p:cNvPr>
            <p:cNvSpPr txBox="1"/>
            <p:nvPr/>
          </p:nvSpPr>
          <p:spPr>
            <a:xfrm>
              <a:off x="2609422" y="1111679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DDL for </a:t>
              </a:r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r>
                <a:rPr lang="en-US" altLang="zh-CN" sz="1050" dirty="0"/>
                <a:t>.</a:t>
              </a:r>
              <a:endParaRPr lang="zh-CN" altLang="en-US" sz="1050" dirty="0"/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46F6BCF8-BA49-E6F9-5D2D-EEA122B81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58" y="1368325"/>
              <a:ext cx="187200" cy="187200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33664C7-696B-A8BE-5166-577C8CCD906D}"/>
                </a:ext>
              </a:extLst>
            </p:cNvPr>
            <p:cNvSpPr txBox="1"/>
            <p:nvPr/>
          </p:nvSpPr>
          <p:spPr>
            <a:xfrm>
              <a:off x="2603128" y="1333961"/>
              <a:ext cx="1200817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can start.</a:t>
              </a:r>
              <a:endParaRPr lang="zh-CN" altLang="en-US" sz="1050" dirty="0"/>
            </a:p>
          </p:txBody>
        </p:sp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EAC16A5D-592A-4A86-5924-9E0E99E3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39" y="1626434"/>
              <a:ext cx="230400" cy="23040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D7A1E6D-69E9-C13E-F187-FACB9AF79CC4}"/>
                </a:ext>
              </a:extLst>
            </p:cNvPr>
            <p:cNvSpPr txBox="1"/>
            <p:nvPr/>
          </p:nvSpPr>
          <p:spPr>
            <a:xfrm>
              <a:off x="2607875" y="1615966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Month</a:t>
              </a:r>
              <a:endParaRPr lang="zh-CN" altLang="en-US" sz="105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85E7552-3032-2D19-7A4E-ED28CDA74CD4}"/>
                </a:ext>
              </a:extLst>
            </p:cNvPr>
            <p:cNvSpPr txBox="1"/>
            <p:nvPr/>
          </p:nvSpPr>
          <p:spPr>
            <a:xfrm>
              <a:off x="2621842" y="1875881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 </a:t>
              </a:r>
              <a:r>
                <a:rPr lang="en-US" altLang="zh-CN" sz="1050" dirty="0"/>
                <a:t>can start.</a:t>
              </a:r>
              <a:endParaRPr lang="zh-CN" altLang="en-US" sz="105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3ED601B-D16F-09B8-E337-82D2344AAA22}"/>
                </a:ext>
              </a:extLst>
            </p:cNvPr>
            <p:cNvSpPr txBox="1"/>
            <p:nvPr/>
          </p:nvSpPr>
          <p:spPr>
            <a:xfrm>
              <a:off x="2614296" y="2097445"/>
              <a:ext cx="1300426" cy="4154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satisfied</a:t>
              </a:r>
              <a:endParaRPr lang="zh-CN" altLang="en-US" sz="1050" dirty="0"/>
            </a:p>
          </p:txBody>
        </p:sp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543C06E9-8E85-11CB-DB3B-A35468652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924740"/>
              <a:ext cx="187200" cy="18720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0F379E72-CE0F-85CC-C4B6-58FCAF2B7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2235343"/>
              <a:ext cx="187200" cy="187200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8416ABA-A047-7EEC-8FD4-F5033F137302}"/>
                </a:ext>
              </a:extLst>
            </p:cNvPr>
            <p:cNvSpPr txBox="1"/>
            <p:nvPr/>
          </p:nvSpPr>
          <p:spPr>
            <a:xfrm>
              <a:off x="2604788" y="254297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6A935E17-D080-36FC-C701-AAACA780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000" y="2552400"/>
              <a:ext cx="230400" cy="230400"/>
            </a:xfrm>
            <a:prstGeom prst="rect">
              <a:avLst/>
            </a:prstGeom>
          </p:spPr>
        </p:pic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B2DAF85-1731-BF5A-3FE3-F23C33B24A7E}"/>
                </a:ext>
              </a:extLst>
            </p:cNvPr>
            <p:cNvCxnSpPr/>
            <p:nvPr/>
          </p:nvCxnSpPr>
          <p:spPr>
            <a:xfrm>
              <a:off x="2576036" y="1134285"/>
              <a:ext cx="0" cy="376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1A34A42-D05D-EB16-FFE6-8DDEEF9ADF19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1941455"/>
              <a:ext cx="0" cy="52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7700F74B-10DB-3FF6-A3E0-6FD6E48F8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2" y="3652667"/>
              <a:ext cx="230400" cy="230400"/>
            </a:xfrm>
            <a:prstGeom prst="rect">
              <a:avLst/>
            </a:pr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BBBBD6C-0F28-E483-21DA-33812800F8EA}"/>
                </a:ext>
              </a:extLst>
            </p:cNvPr>
            <p:cNvSpPr txBox="1"/>
            <p:nvPr/>
          </p:nvSpPr>
          <p:spPr>
            <a:xfrm>
              <a:off x="2615548" y="3653957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DE56989-51EB-9D2E-5767-8482A34E0F4E}"/>
                </a:ext>
              </a:extLst>
            </p:cNvPr>
            <p:cNvSpPr txBox="1"/>
            <p:nvPr/>
          </p:nvSpPr>
          <p:spPr>
            <a:xfrm>
              <a:off x="2626390" y="3905689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84936CA-2C7C-EB29-17C5-C9AAC119E2D0}"/>
                </a:ext>
              </a:extLst>
            </p:cNvPr>
            <p:cNvSpPr txBox="1"/>
            <p:nvPr/>
          </p:nvSpPr>
          <p:spPr>
            <a:xfrm>
              <a:off x="2618843" y="4146989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2D64937-3D28-940A-D90B-FB9CEE444769}"/>
                </a:ext>
              </a:extLst>
            </p:cNvPr>
            <p:cNvSpPr txBox="1"/>
            <p:nvPr/>
          </p:nvSpPr>
          <p:spPr>
            <a:xfrm>
              <a:off x="2628908" y="4390545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A6F4202-AB80-7DF7-8922-4260017B401A}"/>
                </a:ext>
              </a:extLst>
            </p:cNvPr>
            <p:cNvSpPr txBox="1"/>
            <p:nvPr/>
          </p:nvSpPr>
          <p:spPr>
            <a:xfrm>
              <a:off x="2621361" y="4631845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AAEAA4A-B4FB-D7A5-B733-CA41BD1F1E33}"/>
                </a:ext>
              </a:extLst>
            </p:cNvPr>
            <p:cNvSpPr txBox="1"/>
            <p:nvPr/>
          </p:nvSpPr>
          <p:spPr>
            <a:xfrm>
              <a:off x="2576036" y="490884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Week</a:t>
              </a:r>
              <a:endParaRPr lang="zh-CN" altLang="en-US" sz="1050" dirty="0"/>
            </a:p>
          </p:txBody>
        </p: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01E961CE-892F-84D8-074D-1CCEEAC68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48" y="4918270"/>
              <a:ext cx="230400" cy="230400"/>
            </a:xfrm>
            <a:prstGeom prst="rect">
              <a:avLst/>
            </a:prstGeom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FF72C49-CFCC-4461-120F-76563F701EA3}"/>
                </a:ext>
              </a:extLst>
            </p:cNvPr>
            <p:cNvSpPr txBox="1"/>
            <p:nvPr/>
          </p:nvSpPr>
          <p:spPr>
            <a:xfrm>
              <a:off x="2587027" y="5187171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538260F4-A65F-7CC6-1767-38A31F6B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239" y="5196597"/>
              <a:ext cx="230400" cy="230400"/>
            </a:xfrm>
            <a:prstGeom prst="rect">
              <a:avLst/>
            </a:prstGeom>
          </p:spPr>
        </p:pic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79854C9-BAF6-86F9-4A45-DF8666B336A8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3919379"/>
              <a:ext cx="0" cy="918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B660BEE7-8ECE-40EA-5BF9-917748A82A0F}"/>
                </a:ext>
              </a:extLst>
            </p:cNvPr>
            <p:cNvGrpSpPr/>
            <p:nvPr/>
          </p:nvGrpSpPr>
          <p:grpSpPr>
            <a:xfrm>
              <a:off x="6239516" y="2833200"/>
              <a:ext cx="1273650" cy="355601"/>
              <a:chOff x="9801213" y="2015066"/>
              <a:chExt cx="1608413" cy="355601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49D47834-649F-7315-74F2-1934C96E0ACD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3EC6E912-FAEF-8F42-180C-6B0B90906FDD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: 圆角 120">
                  <a:extLst>
                    <a:ext uri="{FF2B5EF4-FFF2-40B4-BE49-F238E27FC236}">
                      <a16:creationId xmlns:a16="http://schemas.microsoft.com/office/drawing/2014/main" id="{FE692893-80C4-4B09-5E4A-3AE39197F7E4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59C3AECD-5AB0-1B05-DD8F-0216A18D1014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2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3288129C-A9D7-D685-AB3A-5550338AB6A3}"/>
                </a:ext>
              </a:extLst>
            </p:cNvPr>
            <p:cNvGrpSpPr/>
            <p:nvPr/>
          </p:nvGrpSpPr>
          <p:grpSpPr>
            <a:xfrm>
              <a:off x="4561200" y="3564000"/>
              <a:ext cx="2034000" cy="355601"/>
              <a:chOff x="9801213" y="2015066"/>
              <a:chExt cx="1608413" cy="355601"/>
            </a:xfrm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D1E7A0F-FC4C-15CC-B4CD-FEB5A6728436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25" name="矩形: 圆角 124">
                  <a:extLst>
                    <a:ext uri="{FF2B5EF4-FFF2-40B4-BE49-F238E27FC236}">
                      <a16:creationId xmlns:a16="http://schemas.microsoft.com/office/drawing/2014/main" id="{5AA2C074-C764-9F9E-DA5D-E23857F2CC87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: 圆角 125">
                  <a:extLst>
                    <a:ext uri="{FF2B5EF4-FFF2-40B4-BE49-F238E27FC236}">
                      <a16:creationId xmlns:a16="http://schemas.microsoft.com/office/drawing/2014/main" id="{60619B1F-ECE4-F1CD-7CEB-89CFF94F2996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C111C50E-B583-610C-3308-6D002D1F2B8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3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Add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DD1C2DD1-3EFB-3EA6-AA3F-AB37BACB9DEB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D341544-8B26-D749-3071-686AD00FAB25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3447EA80-D982-D3B0-72AE-EDC69CCF6BE0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6" name="图片 135">
                <a:extLst>
                  <a:ext uri="{FF2B5EF4-FFF2-40B4-BE49-F238E27FC236}">
                    <a16:creationId xmlns:a16="http://schemas.microsoft.com/office/drawing/2014/main" id="{9728C437-7A58-1EAB-09CB-B4FABB1CC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D4190351-6083-F44E-5F35-663928C77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C20389A-9CA5-F7A5-CB0D-3DAC19271C4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A9B56028-1E2D-05C5-099B-C557B137B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29" name="矩形 128">
            <a:extLst>
              <a:ext uri="{FF2B5EF4-FFF2-40B4-BE49-F238E27FC236}">
                <a16:creationId xmlns:a16="http://schemas.microsoft.com/office/drawing/2014/main" id="{F4A85D30-6038-8448-7123-48AD24DCF93C}"/>
              </a:ext>
            </a:extLst>
          </p:cNvPr>
          <p:cNvSpPr/>
          <p:nvPr/>
        </p:nvSpPr>
        <p:spPr>
          <a:xfrm>
            <a:off x="2450848" y="309976"/>
            <a:ext cx="7300800" cy="54802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6431A3F-0F64-1B44-38FF-01BAB359D95A}"/>
              </a:ext>
            </a:extLst>
          </p:cNvPr>
          <p:cNvSpPr txBox="1"/>
          <p:nvPr/>
        </p:nvSpPr>
        <p:spPr>
          <a:xfrm>
            <a:off x="-7892" y="1175565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Cambria" panose="02040503050406030204" pitchFamily="18" charset="0"/>
              </a:rPr>
              <a:t>(Multiple ways!)</a:t>
            </a:r>
          </a:p>
          <a:p>
            <a:endParaRPr lang="en-US" altLang="zh-CN" sz="1600" dirty="0"/>
          </a:p>
          <a:p>
            <a:pPr marL="171450" indent="-171450">
              <a:buFontTx/>
              <a:buChar char="-"/>
            </a:pPr>
            <a:r>
              <a:rPr lang="en-US" altLang="zh-CN" sz="1600" dirty="0"/>
              <a:t>Click “Add” on toolbar.</a:t>
            </a:r>
          </a:p>
          <a:p>
            <a:pPr marL="171450" indent="-171450">
              <a:buFontTx/>
              <a:buChar char="-"/>
            </a:pPr>
            <a:r>
              <a:rPr lang="en-US" altLang="zh-CN" sz="1600" dirty="0"/>
              <a:t>Double click empty space.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task edit page is displayed</a:t>
            </a:r>
            <a:r>
              <a:rPr lang="en-US" altLang="zh-CN" sz="1400" dirty="0"/>
              <a:t>.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3C96C15-18C9-CF1E-F50E-787DCB0804A5}"/>
              </a:ext>
            </a:extLst>
          </p:cNvPr>
          <p:cNvGrpSpPr/>
          <p:nvPr/>
        </p:nvGrpSpPr>
        <p:grpSpPr>
          <a:xfrm>
            <a:off x="4343688" y="1055778"/>
            <a:ext cx="3509818" cy="4575400"/>
            <a:chOff x="4343688" y="1055778"/>
            <a:chExt cx="3509818" cy="4575400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C3811241-C683-B84B-8BB4-73F83842A6DC}"/>
                </a:ext>
              </a:extLst>
            </p:cNvPr>
            <p:cNvGrpSpPr/>
            <p:nvPr/>
          </p:nvGrpSpPr>
          <p:grpSpPr>
            <a:xfrm>
              <a:off x="4343688" y="1055778"/>
              <a:ext cx="3509818" cy="4575400"/>
              <a:chOff x="4036291" y="1151144"/>
              <a:chExt cx="3509818" cy="4575400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80AEC61-ADCD-0761-3063-62B6A685263A}"/>
                  </a:ext>
                </a:extLst>
              </p:cNvPr>
              <p:cNvSpPr/>
              <p:nvPr/>
            </p:nvSpPr>
            <p:spPr>
              <a:xfrm>
                <a:off x="4036291" y="1154545"/>
                <a:ext cx="3509818" cy="457199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>
                <a:outerShdw blurRad="127000" dist="38100" dir="2700000" algn="tl" rotWithShape="0">
                  <a:schemeClr val="tx1">
                    <a:alpha val="2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3544CD2D-279B-85D2-25C7-D91BA434A983}"/>
                  </a:ext>
                </a:extLst>
              </p:cNvPr>
              <p:cNvSpPr/>
              <p:nvPr/>
            </p:nvSpPr>
            <p:spPr>
              <a:xfrm>
                <a:off x="4040703" y="1151144"/>
                <a:ext cx="3505405" cy="39885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A818E930-CD94-12B5-CFC4-4A187EFDB6F7}"/>
                  </a:ext>
                </a:extLst>
              </p:cNvPr>
              <p:cNvSpPr/>
              <p:nvPr/>
            </p:nvSpPr>
            <p:spPr>
              <a:xfrm>
                <a:off x="4147127" y="1209347"/>
                <a:ext cx="1634837" cy="2678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Title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00AAC6-3C62-EF25-45CC-997895B4750B}"/>
                  </a:ext>
                </a:extLst>
              </p:cNvPr>
              <p:cNvSpPr txBox="1"/>
              <p:nvPr/>
            </p:nvSpPr>
            <p:spPr>
              <a:xfrm>
                <a:off x="4147127" y="1625600"/>
                <a:ext cx="709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Status</a:t>
                </a:r>
                <a:endParaRPr lang="zh-CN" altLang="en-US" sz="1200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707D42D-DA69-4B42-2373-6C079E854073}"/>
                  </a:ext>
                </a:extLst>
              </p:cNvPr>
              <p:cNvSpPr/>
              <p:nvPr/>
            </p:nvSpPr>
            <p:spPr>
              <a:xfrm>
                <a:off x="4964545" y="1634499"/>
                <a:ext cx="259200" cy="2592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74C0716B-EF07-6918-0F65-60BD9CDB9867}"/>
                  </a:ext>
                </a:extLst>
              </p:cNvPr>
              <p:cNvSpPr txBox="1"/>
              <p:nvPr/>
            </p:nvSpPr>
            <p:spPr>
              <a:xfrm>
                <a:off x="5230519" y="1634500"/>
                <a:ext cx="1374987" cy="25920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zh-CN" sz="1200" dirty="0"/>
                  <a:t>In Progress</a:t>
                </a:r>
                <a:endParaRPr lang="zh-CN" altLang="en-US" sz="1200" dirty="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3839C099-0137-AF1A-4893-81EFE58148D6}"/>
                  </a:ext>
                </a:extLst>
              </p:cNvPr>
              <p:cNvSpPr/>
              <p:nvPr/>
            </p:nvSpPr>
            <p:spPr>
              <a:xfrm>
                <a:off x="6605506" y="1634499"/>
                <a:ext cx="147507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id="{2BE44927-5F25-CD05-AAB1-2692AC5D55D8}"/>
                  </a:ext>
                </a:extLst>
              </p:cNvPr>
              <p:cNvSpPr/>
              <p:nvPr/>
            </p:nvSpPr>
            <p:spPr>
              <a:xfrm rot="10800000">
                <a:off x="6634259" y="1710099"/>
                <a:ext cx="90000" cy="108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21EF8589-CE03-3440-7F1B-F82B6D8A35F9}"/>
                  </a:ext>
                </a:extLst>
              </p:cNvPr>
              <p:cNvSpPr txBox="1"/>
              <p:nvPr/>
            </p:nvSpPr>
            <p:spPr>
              <a:xfrm>
                <a:off x="4219787" y="1987098"/>
                <a:ext cx="987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Start Date</a:t>
                </a:r>
                <a:endParaRPr lang="zh-CN" altLang="en-US" sz="1200" dirty="0"/>
              </a:p>
            </p:txBody>
          </p:sp>
          <p:sp>
            <p:nvSpPr>
              <p:cNvPr id="151" name="等腰三角形 150">
                <a:extLst>
                  <a:ext uri="{FF2B5EF4-FFF2-40B4-BE49-F238E27FC236}">
                    <a16:creationId xmlns:a16="http://schemas.microsoft.com/office/drawing/2014/main" id="{16B32BA4-FD2C-D098-6B63-05E8F6CC1E7A}"/>
                  </a:ext>
                </a:extLst>
              </p:cNvPr>
              <p:cNvSpPr/>
              <p:nvPr/>
            </p:nvSpPr>
            <p:spPr>
              <a:xfrm rot="10800000">
                <a:off x="5438765" y="2467126"/>
                <a:ext cx="90000" cy="108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A022EEA0-8749-0BF0-8D69-CA483896B172}"/>
                  </a:ext>
                </a:extLst>
              </p:cNvPr>
              <p:cNvSpPr txBox="1"/>
              <p:nvPr/>
            </p:nvSpPr>
            <p:spPr>
              <a:xfrm>
                <a:off x="5953538" y="1987098"/>
                <a:ext cx="987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Deadline</a:t>
                </a:r>
                <a:endParaRPr lang="zh-CN" altLang="en-US" sz="1200" dirty="0"/>
              </a:p>
            </p:txBody>
          </p: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5595BB34-B052-6D10-16FB-A4039D30E272}"/>
                  </a:ext>
                </a:extLst>
              </p:cNvPr>
              <p:cNvGrpSpPr/>
              <p:nvPr/>
            </p:nvGrpSpPr>
            <p:grpSpPr>
              <a:xfrm>
                <a:off x="4206241" y="2273778"/>
                <a:ext cx="1374988" cy="1004147"/>
                <a:chOff x="4199468" y="2424853"/>
                <a:chExt cx="1374988" cy="1004147"/>
              </a:xfrm>
            </p:grpSpPr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D5F3C77E-B452-12F5-D3D1-AEE92F1F38BE}"/>
                    </a:ext>
                  </a:extLst>
                </p:cNvPr>
                <p:cNvGrpSpPr/>
                <p:nvPr/>
              </p:nvGrpSpPr>
              <p:grpSpPr>
                <a:xfrm>
                  <a:off x="4199468" y="2424853"/>
                  <a:ext cx="1374988" cy="1004147"/>
                  <a:chOff x="4199468" y="2424853"/>
                  <a:chExt cx="1374988" cy="1004147"/>
                </a:xfrm>
              </p:grpSpPr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9FB4B81A-E8B4-6F03-0AC2-0199F60D29D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468" y="2424853"/>
                    <a:ext cx="1374988" cy="1004147"/>
                    <a:chOff x="4199467" y="2424853"/>
                    <a:chExt cx="1582497" cy="1158240"/>
                  </a:xfrm>
                </p:grpSpPr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0E46A1C5-4DE6-4913-036D-B30CAC1A4A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467" y="2424853"/>
                      <a:ext cx="1582497" cy="11582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14BCE9DE-5B77-8CAE-C74C-ACCA72927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467" y="2424853"/>
                      <a:ext cx="1582497" cy="1841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zh-CN" sz="1200" dirty="0"/>
                        <a:t>2023.July</a:t>
                      </a:r>
                      <a:endParaRPr lang="zh-CN" altLang="en-US" sz="1200" dirty="0"/>
                    </a:p>
                  </p:txBody>
                </p:sp>
              </p:grpSp>
              <p:pic>
                <p:nvPicPr>
                  <p:cNvPr id="169" name="图片 168">
                    <a:extLst>
                      <a:ext uri="{FF2B5EF4-FFF2-40B4-BE49-F238E27FC236}">
                        <a16:creationId xmlns:a16="http://schemas.microsoft.com/office/drawing/2014/main" id="{A1F9CC8C-5C9E-CD95-0BEB-517AF26F0D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410" t="41209" r="28089" b="42815"/>
                  <a:stretch/>
                </p:blipFill>
                <p:spPr>
                  <a:xfrm>
                    <a:off x="4213014" y="2617401"/>
                    <a:ext cx="1349105" cy="7150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7" name="等腰三角形 166">
                  <a:extLst>
                    <a:ext uri="{FF2B5EF4-FFF2-40B4-BE49-F238E27FC236}">
                      <a16:creationId xmlns:a16="http://schemas.microsoft.com/office/drawing/2014/main" id="{B5416782-26F5-D141-85E2-5F0F52D7DDED}"/>
                    </a:ext>
                  </a:extLst>
                </p:cNvPr>
                <p:cNvSpPr/>
                <p:nvPr/>
              </p:nvSpPr>
              <p:spPr>
                <a:xfrm rot="10800000">
                  <a:off x="5472774" y="2456840"/>
                  <a:ext cx="72000" cy="9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C310DE72-1430-A9F2-9084-240F82FAA643}"/>
                  </a:ext>
                </a:extLst>
              </p:cNvPr>
              <p:cNvGrpSpPr/>
              <p:nvPr/>
            </p:nvGrpSpPr>
            <p:grpSpPr>
              <a:xfrm>
                <a:off x="5953538" y="2268179"/>
                <a:ext cx="1374988" cy="1004147"/>
                <a:chOff x="4199468" y="2424853"/>
                <a:chExt cx="1374988" cy="1004147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FE7A84ED-5F0D-CEEF-7B7A-850F45E52FDF}"/>
                    </a:ext>
                  </a:extLst>
                </p:cNvPr>
                <p:cNvGrpSpPr/>
                <p:nvPr/>
              </p:nvGrpSpPr>
              <p:grpSpPr>
                <a:xfrm>
                  <a:off x="4199468" y="2424853"/>
                  <a:ext cx="1374988" cy="1004147"/>
                  <a:chOff x="4199468" y="2424853"/>
                  <a:chExt cx="1374988" cy="1004147"/>
                </a:xfrm>
              </p:grpSpPr>
              <p:grpSp>
                <p:nvGrpSpPr>
                  <p:cNvPr id="162" name="组合 161">
                    <a:extLst>
                      <a:ext uri="{FF2B5EF4-FFF2-40B4-BE49-F238E27FC236}">
                        <a16:creationId xmlns:a16="http://schemas.microsoft.com/office/drawing/2014/main" id="{21541799-49CA-DF81-8B29-C1ACF43B750E}"/>
                      </a:ext>
                    </a:extLst>
                  </p:cNvPr>
                  <p:cNvGrpSpPr/>
                  <p:nvPr/>
                </p:nvGrpSpPr>
                <p:grpSpPr>
                  <a:xfrm>
                    <a:off x="4199468" y="2424853"/>
                    <a:ext cx="1374988" cy="1004147"/>
                    <a:chOff x="4199467" y="2424853"/>
                    <a:chExt cx="1582497" cy="1158240"/>
                  </a:xfrm>
                </p:grpSpPr>
                <p:sp>
                  <p:nvSpPr>
                    <p:cNvPr id="164" name="矩形 163">
                      <a:extLst>
                        <a:ext uri="{FF2B5EF4-FFF2-40B4-BE49-F238E27FC236}">
                          <a16:creationId xmlns:a16="http://schemas.microsoft.com/office/drawing/2014/main" id="{AB8C6C86-70B2-311A-10DD-519569848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467" y="2424853"/>
                      <a:ext cx="1582497" cy="11582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矩形 164">
                      <a:extLst>
                        <a:ext uri="{FF2B5EF4-FFF2-40B4-BE49-F238E27FC236}">
                          <a16:creationId xmlns:a16="http://schemas.microsoft.com/office/drawing/2014/main" id="{38A27FD8-D7D3-16FD-5E81-124880F88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467" y="2424853"/>
                      <a:ext cx="1582497" cy="1841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zh-CN" sz="1200" dirty="0"/>
                        <a:t>2023.July</a:t>
                      </a:r>
                      <a:endParaRPr lang="zh-CN" altLang="en-US" sz="1200" dirty="0"/>
                    </a:p>
                  </p:txBody>
                </p:sp>
              </p:grpSp>
              <p:pic>
                <p:nvPicPr>
                  <p:cNvPr id="163" name="图片 162">
                    <a:extLst>
                      <a:ext uri="{FF2B5EF4-FFF2-40B4-BE49-F238E27FC236}">
                        <a16:creationId xmlns:a16="http://schemas.microsoft.com/office/drawing/2014/main" id="{0658A506-06CE-71CB-6B9A-9477C837CD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410" t="41209" r="28089" b="42815"/>
                  <a:stretch/>
                </p:blipFill>
                <p:spPr>
                  <a:xfrm>
                    <a:off x="4213014" y="2617401"/>
                    <a:ext cx="1349105" cy="7150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1" name="等腰三角形 160">
                  <a:extLst>
                    <a:ext uri="{FF2B5EF4-FFF2-40B4-BE49-F238E27FC236}">
                      <a16:creationId xmlns:a16="http://schemas.microsoft.com/office/drawing/2014/main" id="{74A897E8-4013-C069-D7A0-0FBD461C7A98}"/>
                    </a:ext>
                  </a:extLst>
                </p:cNvPr>
                <p:cNvSpPr/>
                <p:nvPr/>
              </p:nvSpPr>
              <p:spPr>
                <a:xfrm rot="10800000">
                  <a:off x="5472774" y="2456840"/>
                  <a:ext cx="72000" cy="9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A6416856-B1B1-6192-7E96-E370222EAE8E}"/>
                  </a:ext>
                </a:extLst>
              </p:cNvPr>
              <p:cNvCxnSpPr>
                <a:stCxn id="142" idx="1"/>
                <a:endCxn id="142" idx="3"/>
              </p:cNvCxnSpPr>
              <p:nvPr/>
            </p:nvCxnSpPr>
            <p:spPr>
              <a:xfrm>
                <a:off x="4036291" y="3440545"/>
                <a:ext cx="35098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BEB708FB-472E-7385-E7AB-F7C9247F2528}"/>
                  </a:ext>
                </a:extLst>
              </p:cNvPr>
              <p:cNvSpPr txBox="1"/>
              <p:nvPr/>
            </p:nvSpPr>
            <p:spPr>
              <a:xfrm>
                <a:off x="4147126" y="3499772"/>
                <a:ext cx="1083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Description</a:t>
                </a:r>
                <a:endParaRPr lang="zh-CN" altLang="en-US" sz="1200" dirty="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93BB842-B73C-8640-D9FB-9EBFC36C60B4}"/>
                  </a:ext>
                </a:extLst>
              </p:cNvPr>
              <p:cNvSpPr/>
              <p:nvPr/>
            </p:nvSpPr>
            <p:spPr>
              <a:xfrm>
                <a:off x="4180071" y="3799624"/>
                <a:ext cx="3203786" cy="14556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C552F3DA-9F7F-2E43-FC93-A9DD3CE635E1}"/>
                  </a:ext>
                </a:extLst>
              </p:cNvPr>
              <p:cNvSpPr/>
              <p:nvPr/>
            </p:nvSpPr>
            <p:spPr>
              <a:xfrm>
                <a:off x="5528765" y="5344615"/>
                <a:ext cx="900854" cy="304038"/>
              </a:xfrm>
              <a:prstGeom prst="roundRect">
                <a:avLst>
                  <a:gd name="adj" fmla="val 3671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Apply</a:t>
                </a:r>
                <a:endParaRPr lang="zh-CN" altLang="en-US" sz="1400" dirty="0"/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A2CF9E07-E765-57C8-E9DD-F811BE81BBE2}"/>
                  </a:ext>
                </a:extLst>
              </p:cNvPr>
              <p:cNvSpPr/>
              <p:nvPr/>
            </p:nvSpPr>
            <p:spPr>
              <a:xfrm>
                <a:off x="6537437" y="5338879"/>
                <a:ext cx="900854" cy="304038"/>
              </a:xfrm>
              <a:prstGeom prst="roundRect">
                <a:avLst>
                  <a:gd name="adj" fmla="val 3671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Cancel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37CE468-F412-CDE3-7C92-66666FB63185}"/>
                </a:ext>
              </a:extLst>
            </p:cNvPr>
            <p:cNvSpPr/>
            <p:nvPr/>
          </p:nvSpPr>
          <p:spPr>
            <a:xfrm>
              <a:off x="7077600" y="1067794"/>
              <a:ext cx="681058" cy="39042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Delete</a:t>
              </a:r>
              <a:endParaRPr lang="zh-CN" altLang="en-US" sz="1200" dirty="0"/>
            </a:p>
          </p:txBody>
        </p: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380CA57-488F-3595-30BB-7CAB90F5698F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D6D23C28-982B-622E-22DC-0D1D27BBC791}"/>
              </a:ext>
            </a:extLst>
          </p:cNvPr>
          <p:cNvSpPr txBox="1"/>
          <p:nvPr/>
        </p:nvSpPr>
        <p:spPr>
          <a:xfrm>
            <a:off x="9142728" y="1536069"/>
            <a:ext cx="1867848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selected either of “Start Date” and “Deadline”, impossible dates are grayed out.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71CAAA3E-F75B-67DB-9E5E-C16A111C4A59}"/>
              </a:ext>
            </a:extLst>
          </p:cNvPr>
          <p:cNvCxnSpPr>
            <a:stCxn id="174" idx="1"/>
          </p:cNvCxnSpPr>
          <p:nvPr/>
        </p:nvCxnSpPr>
        <p:spPr>
          <a:xfrm flipH="1">
            <a:off x="7635923" y="2013123"/>
            <a:ext cx="1506805" cy="66176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3969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96884" y="516726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96" y="517669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607875" y="544559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87" y="545501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14376" cy="114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Add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DD1C2DD1-3EFB-3EA6-AA3F-AB37BACB9DEB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D341544-8B26-D749-3071-686AD00FAB25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3447EA80-D982-D3B0-72AE-EDC69CCF6BE0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6" name="图片 135">
                <a:extLst>
                  <a:ext uri="{FF2B5EF4-FFF2-40B4-BE49-F238E27FC236}">
                    <a16:creationId xmlns:a16="http://schemas.microsoft.com/office/drawing/2014/main" id="{9728C437-7A58-1EAB-09CB-B4FABB1CC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D4190351-6083-F44E-5F35-663928C77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C20389A-9CA5-F7A5-CB0D-3DAC19271C4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A9B56028-1E2D-05C5-099B-C557B137B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131A0FD-7EA8-F02B-01A6-8F6DF6DA4E3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2979FEF-B9A9-ED0A-36C1-F70831F688C2}"/>
              </a:ext>
            </a:extLst>
          </p:cNvPr>
          <p:cNvSpPr txBox="1"/>
          <p:nvPr/>
        </p:nvSpPr>
        <p:spPr>
          <a:xfrm>
            <a:off x="-7892" y="1175565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Cambria" panose="02040503050406030204" pitchFamily="18" charset="0"/>
              </a:rPr>
              <a:t>(Multiple ways!)</a:t>
            </a:r>
          </a:p>
          <a:p>
            <a:endParaRPr lang="en-US" altLang="zh-CN" sz="1600" dirty="0"/>
          </a:p>
          <a:p>
            <a:pPr marL="171450" indent="-171450">
              <a:buFontTx/>
              <a:buChar char="-"/>
            </a:pPr>
            <a:r>
              <a:rPr lang="en-US" altLang="zh-CN" sz="1600" dirty="0"/>
              <a:t>Click “Add” on toolbar.</a:t>
            </a:r>
          </a:p>
          <a:p>
            <a:pPr marL="171450" indent="-171450">
              <a:buFontTx/>
              <a:buChar char="-"/>
            </a:pPr>
            <a:r>
              <a:rPr lang="en-US" altLang="zh-CN" sz="1600" dirty="0"/>
              <a:t>Double click empty space.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task edit page is displayed.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After edit is finished, the new task displayed.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A new history item created.</a:t>
            </a:r>
            <a:endParaRPr lang="en-US" altLang="zh-CN" sz="1400" dirty="0"/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B03FC468-54F5-E74E-6B7D-9E45E018C6A4}"/>
              </a:ext>
            </a:extLst>
          </p:cNvPr>
          <p:cNvGrpSpPr/>
          <p:nvPr/>
        </p:nvGrpSpPr>
        <p:grpSpPr>
          <a:xfrm>
            <a:off x="8145139" y="4517503"/>
            <a:ext cx="1273650" cy="355601"/>
            <a:chOff x="9801213" y="2015066"/>
            <a:chExt cx="1608413" cy="355601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6A12EB8B-8CF4-EE29-FC6E-D5BF5291341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86F8EC10-24D8-19BB-C376-179E3B4D1CC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4D32EF22-45CB-0268-1E05-0FB5DE642171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44420D3B-BF5B-B9BB-4C2D-4971376A4A9B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Task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矩形 147">
            <a:extLst>
              <a:ext uri="{FF2B5EF4-FFF2-40B4-BE49-F238E27FC236}">
                <a16:creationId xmlns:a16="http://schemas.microsoft.com/office/drawing/2014/main" id="{B30B30D1-CC12-8922-F79A-CF17E85CD410}"/>
              </a:ext>
            </a:extLst>
          </p:cNvPr>
          <p:cNvSpPr/>
          <p:nvPr/>
        </p:nvSpPr>
        <p:spPr>
          <a:xfrm>
            <a:off x="7896391" y="4315403"/>
            <a:ext cx="1719574" cy="748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31DBDEE-83DF-2926-8A34-65DD50292586}"/>
              </a:ext>
            </a:extLst>
          </p:cNvPr>
          <p:cNvCxnSpPr>
            <a:cxnSpLocks/>
            <a:stCxn id="148" idx="1"/>
          </p:cNvCxnSpPr>
          <p:nvPr/>
        </p:nvCxnSpPr>
        <p:spPr>
          <a:xfrm flipH="1" flipV="1">
            <a:off x="2060812" y="3916168"/>
            <a:ext cx="5835579" cy="7732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31958E43-4144-FA91-195B-1600E9AC0272}"/>
              </a:ext>
            </a:extLst>
          </p:cNvPr>
          <p:cNvSpPr txBox="1"/>
          <p:nvPr/>
        </p:nvSpPr>
        <p:spPr>
          <a:xfrm>
            <a:off x="2624751" y="48811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Task </a:t>
            </a:r>
            <a:r>
              <a:rPr lang="en-US" altLang="zh-CN" sz="1050" dirty="0">
                <a:cs typeface="Times New Roman" panose="02020603050405020304" pitchFamily="18" charset="0"/>
              </a:rPr>
              <a:t>added.</a:t>
            </a:r>
            <a:endParaRPr lang="zh-CN" altLang="en-US" sz="105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DDE71C2-0055-D347-9389-359CD55C0F4D}"/>
              </a:ext>
            </a:extLst>
          </p:cNvPr>
          <p:cNvSpPr/>
          <p:nvPr/>
        </p:nvSpPr>
        <p:spPr>
          <a:xfrm>
            <a:off x="2583460" y="4816975"/>
            <a:ext cx="1719574" cy="369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44BCB7A-2252-784A-325A-E71EA1B69D6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1890215" y="4703148"/>
            <a:ext cx="693245" cy="2986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4222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Edit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1AD2581-A01F-78B4-C5B6-18C901F930F8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D17F453-2517-AE82-FB3D-1001FD886A39}"/>
                </a:ext>
              </a:extLst>
            </p:cNvPr>
            <p:cNvSpPr/>
            <p:nvPr/>
          </p:nvSpPr>
          <p:spPr>
            <a:xfrm>
              <a:off x="11739209" y="0"/>
              <a:ext cx="457200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DA3A3610-3FEC-724C-E664-34CD56A8E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3105908"/>
              <a:ext cx="259200" cy="259200"/>
            </a:xfrm>
            <a:prstGeom prst="rect">
              <a:avLst/>
            </a:prstGeom>
          </p:spPr>
        </p:pic>
        <p:pic>
          <p:nvPicPr>
            <p:cNvPr id="150" name="图片 149">
              <a:extLst>
                <a:ext uri="{FF2B5EF4-FFF2-40B4-BE49-F238E27FC236}">
                  <a16:creationId xmlns:a16="http://schemas.microsoft.com/office/drawing/2014/main" id="{BA18F56D-A62B-CD75-FE8C-049F657FB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1856834"/>
              <a:ext cx="259200" cy="259200"/>
            </a:xfrm>
            <a:prstGeom prst="rect">
              <a:avLst/>
            </a:prstGeom>
          </p:spPr>
        </p:pic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01E757E8-3DE4-2572-D4C3-E21D1702A9CB}"/>
                </a:ext>
              </a:extLst>
            </p:cNvPr>
            <p:cNvSpPr txBox="1"/>
            <p:nvPr/>
          </p:nvSpPr>
          <p:spPr>
            <a:xfrm>
              <a:off x="11800086" y="3730445"/>
              <a:ext cx="335446" cy="7347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vert="eaVert" wrap="square" rtlCol="0" anchor="ctr" anchorCtr="0">
              <a:noAutofit/>
            </a:bodyPr>
            <a:lstStyle/>
            <a:p>
              <a:pPr algn="ctr"/>
              <a:r>
                <a:rPr lang="en-US" altLang="zh-CN" sz="1400" b="1" dirty="0"/>
                <a:t>Ctrl</a:t>
              </a:r>
              <a:endParaRPr lang="zh-CN" altLang="en-US" sz="1400" b="1" dirty="0"/>
            </a:p>
          </p:txBody>
        </p: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17D113E-55B9-6333-62B5-763485596231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600" dirty="0"/>
              <a:t>Double click task item.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1224835-C84A-0DE6-DDCC-1640C8E8B839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3EE74BEB-66FF-F72B-778D-6E0655C9F659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645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-0.24505 0.014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53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35D1425-55E3-120F-4A8E-EB05F862A3CA}"/>
              </a:ext>
            </a:extLst>
          </p:cNvPr>
          <p:cNvGrpSpPr/>
          <p:nvPr/>
        </p:nvGrpSpPr>
        <p:grpSpPr>
          <a:xfrm>
            <a:off x="2437248" y="316804"/>
            <a:ext cx="7298990" cy="5466132"/>
            <a:chOff x="2437248" y="316804"/>
            <a:chExt cx="7298990" cy="54661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6899400-AF54-8CEB-D88F-98CE239BC68C}"/>
                </a:ext>
              </a:extLst>
            </p:cNvPr>
            <p:cNvSpPr/>
            <p:nvPr/>
          </p:nvSpPr>
          <p:spPr>
            <a:xfrm>
              <a:off x="2455760" y="316804"/>
              <a:ext cx="7280476" cy="5457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7E902F1-541F-D2A8-4F10-E109B5A9EBEF}"/>
                </a:ext>
              </a:extLst>
            </p:cNvPr>
            <p:cNvSpPr/>
            <p:nvPr/>
          </p:nvSpPr>
          <p:spPr>
            <a:xfrm>
              <a:off x="2455762" y="318304"/>
              <a:ext cx="7280476" cy="2546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472810-E03A-5351-D584-DD7A078309BA}"/>
                </a:ext>
              </a:extLst>
            </p:cNvPr>
            <p:cNvSpPr txBox="1"/>
            <p:nvPr/>
          </p:nvSpPr>
          <p:spPr>
            <a:xfrm>
              <a:off x="2455762" y="318304"/>
              <a:ext cx="1803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Task Manager</a:t>
              </a:r>
              <a:endParaRPr lang="zh-CN" altLang="en-US" sz="11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C25E51-CCA9-B824-3F16-6659B00D6AED}"/>
                </a:ext>
              </a:extLst>
            </p:cNvPr>
            <p:cNvSpPr/>
            <p:nvPr/>
          </p:nvSpPr>
          <p:spPr>
            <a:xfrm>
              <a:off x="4470400" y="655257"/>
              <a:ext cx="833120" cy="37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8AA763-2E66-4217-1B76-5DD1BB7F133D}"/>
                </a:ext>
              </a:extLst>
            </p:cNvPr>
            <p:cNvSpPr txBox="1"/>
            <p:nvPr/>
          </p:nvSpPr>
          <p:spPr>
            <a:xfrm>
              <a:off x="4465146" y="655581"/>
              <a:ext cx="826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Timeline</a:t>
              </a:r>
              <a:endParaRPr lang="zh-CN" altLang="en-US" sz="105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9ECAAD-46EE-3E0A-EADB-3AF15F3813D9}"/>
                </a:ext>
              </a:extLst>
            </p:cNvPr>
            <p:cNvSpPr/>
            <p:nvPr/>
          </p:nvSpPr>
          <p:spPr>
            <a:xfrm>
              <a:off x="5379736" y="655257"/>
              <a:ext cx="833120" cy="372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C8945C-43AF-54E5-93FA-FF795BACE07C}"/>
                </a:ext>
              </a:extLst>
            </p:cNvPr>
            <p:cNvSpPr txBox="1"/>
            <p:nvPr/>
          </p:nvSpPr>
          <p:spPr>
            <a:xfrm>
              <a:off x="5374482" y="655581"/>
              <a:ext cx="8263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List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4C35C49-27DD-DB49-F737-10161E9C8A5F}"/>
                </a:ext>
              </a:extLst>
            </p:cNvPr>
            <p:cNvSpPr/>
            <p:nvPr/>
          </p:nvSpPr>
          <p:spPr>
            <a:xfrm>
              <a:off x="4256148" y="923237"/>
              <a:ext cx="5480086" cy="4857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698CF7-FE04-C876-900C-F2867A9B5C91}"/>
                </a:ext>
              </a:extLst>
            </p:cNvPr>
            <p:cNvSpPr/>
            <p:nvPr/>
          </p:nvSpPr>
          <p:spPr>
            <a:xfrm>
              <a:off x="7294880" y="617423"/>
              <a:ext cx="833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Add</a:t>
              </a:r>
              <a:endParaRPr lang="zh-CN" altLang="en-US" sz="1400" dirty="0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8250A0A-EDEA-6FDF-5941-C0234628878D}"/>
                </a:ext>
              </a:extLst>
            </p:cNvPr>
            <p:cNvSpPr/>
            <p:nvPr/>
          </p:nvSpPr>
          <p:spPr>
            <a:xfrm rot="10800000">
              <a:off x="7977807" y="717358"/>
              <a:ext cx="90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96D92CF-FBA6-1793-6462-134AAA07DC65}"/>
                </a:ext>
              </a:extLst>
            </p:cNvPr>
            <p:cNvSpPr/>
            <p:nvPr/>
          </p:nvSpPr>
          <p:spPr>
            <a:xfrm>
              <a:off x="8674757" y="613577"/>
              <a:ext cx="1061477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 Settings</a:t>
              </a:r>
              <a:endParaRPr lang="zh-CN" altLang="en-US" sz="14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3FF1C6C-3003-3CD9-F86E-3E13DE28B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063" y="655257"/>
              <a:ext cx="228600" cy="2286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9EC50D6-3043-B8D0-3E79-E9EDD45D8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962" y="655200"/>
              <a:ext cx="230400" cy="23040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C683077-2D14-F7AE-7FCF-7D6AA48A6593}"/>
                </a:ext>
              </a:extLst>
            </p:cNvPr>
            <p:cNvSpPr/>
            <p:nvPr/>
          </p:nvSpPr>
          <p:spPr>
            <a:xfrm>
              <a:off x="8239762" y="620517"/>
              <a:ext cx="325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4CBD4B8-43D1-74FB-356C-C1CB50B1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122" y="655200"/>
              <a:ext cx="230400" cy="230400"/>
            </a:xfrm>
            <a:prstGeom prst="rect">
              <a:avLst/>
            </a:prstGeom>
            <a:noFill/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1E6EF2F-5214-889B-7E65-D6992C82E6E0}"/>
                </a:ext>
              </a:extLst>
            </p:cNvPr>
            <p:cNvCxnSpPr/>
            <p:nvPr/>
          </p:nvCxnSpPr>
          <p:spPr>
            <a:xfrm>
              <a:off x="4369858" y="1217443"/>
              <a:ext cx="524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040DA64-A456-4209-C129-01E08FF5D38D}"/>
                </a:ext>
              </a:extLst>
            </p:cNvPr>
            <p:cNvSpPr/>
            <p:nvPr/>
          </p:nvSpPr>
          <p:spPr>
            <a:xfrm>
              <a:off x="4470001" y="119054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A51DFE-E3DC-9CAE-BADB-FB8A1780F3A0}"/>
                </a:ext>
              </a:extLst>
            </p:cNvPr>
            <p:cNvSpPr/>
            <p:nvPr/>
          </p:nvSpPr>
          <p:spPr>
            <a:xfrm>
              <a:off x="512154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6B35AA-81DD-2F54-FB34-BE92FBE9F23D}"/>
                </a:ext>
              </a:extLst>
            </p:cNvPr>
            <p:cNvSpPr/>
            <p:nvPr/>
          </p:nvSpPr>
          <p:spPr>
            <a:xfrm>
              <a:off x="57744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A230CCE-5F79-5C81-02D1-6601FB50E1C1}"/>
                </a:ext>
              </a:extLst>
            </p:cNvPr>
            <p:cNvSpPr/>
            <p:nvPr/>
          </p:nvSpPr>
          <p:spPr>
            <a:xfrm>
              <a:off x="64260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4FE9C7B-1C22-1973-0256-2E12657B4570}"/>
                </a:ext>
              </a:extLst>
            </p:cNvPr>
            <p:cNvSpPr/>
            <p:nvPr/>
          </p:nvSpPr>
          <p:spPr>
            <a:xfrm>
              <a:off x="70776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2CC4391-A763-ADDB-16CE-5CDEE3A4FF2F}"/>
                </a:ext>
              </a:extLst>
            </p:cNvPr>
            <p:cNvSpPr/>
            <p:nvPr/>
          </p:nvSpPr>
          <p:spPr>
            <a:xfrm>
              <a:off x="7726213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390A882-CD4F-5041-67A8-AC9226602000}"/>
                </a:ext>
              </a:extLst>
            </p:cNvPr>
            <p:cNvSpPr/>
            <p:nvPr/>
          </p:nvSpPr>
          <p:spPr>
            <a:xfrm>
              <a:off x="83772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D062FAE-57E0-737A-6D56-6A5FEE0898C3}"/>
                </a:ext>
              </a:extLst>
            </p:cNvPr>
            <p:cNvSpPr/>
            <p:nvPr/>
          </p:nvSpPr>
          <p:spPr>
            <a:xfrm>
              <a:off x="9028187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3A7109-7701-40D1-9431-FCA92616AFC8}"/>
                </a:ext>
              </a:extLst>
            </p:cNvPr>
            <p:cNvSpPr txBox="1"/>
            <p:nvPr/>
          </p:nvSpPr>
          <p:spPr>
            <a:xfrm rot="19015494">
              <a:off x="6259442" y="951046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7.24</a:t>
              </a:r>
              <a:endParaRPr lang="zh-CN" altLang="en-US" sz="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29A6175-B50B-D43F-0725-F995DCFE18C4}"/>
                </a:ext>
              </a:extLst>
            </p:cNvPr>
            <p:cNvSpPr txBox="1"/>
            <p:nvPr/>
          </p:nvSpPr>
          <p:spPr>
            <a:xfrm rot="19015494">
              <a:off x="6876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7.31</a:t>
              </a:r>
              <a:endParaRPr lang="zh-CN" altLang="en-US" sz="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6795843-04B3-9B60-9EBB-A5002361D263}"/>
                </a:ext>
              </a:extLst>
            </p:cNvPr>
            <p:cNvSpPr txBox="1"/>
            <p:nvPr/>
          </p:nvSpPr>
          <p:spPr>
            <a:xfrm rot="19015494">
              <a:off x="7534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8.07</a:t>
              </a:r>
              <a:endParaRPr lang="zh-CN" altLang="en-US" sz="8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A128FEA-50E6-2C95-FB2C-09DF6FA84E46}"/>
                </a:ext>
              </a:extLst>
            </p:cNvPr>
            <p:cNvSpPr txBox="1"/>
            <p:nvPr/>
          </p:nvSpPr>
          <p:spPr>
            <a:xfrm rot="19015494">
              <a:off x="5608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7.17</a:t>
              </a:r>
              <a:endParaRPr lang="zh-CN" altLang="en-US" sz="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AC701AC-21B2-439B-A5BE-F87DE61C1660}"/>
                </a:ext>
              </a:extLst>
            </p:cNvPr>
            <p:cNvSpPr txBox="1"/>
            <p:nvPr/>
          </p:nvSpPr>
          <p:spPr>
            <a:xfrm rot="19015494">
              <a:off x="49572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7.10</a:t>
              </a:r>
              <a:endParaRPr lang="zh-CN" altLang="en-US" sz="8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C6C980-1040-E2F0-C1A7-A1FA2F642889}"/>
                </a:ext>
              </a:extLst>
            </p:cNvPr>
            <p:cNvSpPr txBox="1"/>
            <p:nvPr/>
          </p:nvSpPr>
          <p:spPr>
            <a:xfrm rot="19015494">
              <a:off x="43056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7.03</a:t>
              </a:r>
              <a:endParaRPr lang="zh-CN" altLang="en-US" sz="8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A22A98-3C7D-A466-BA16-897C59E01856}"/>
                </a:ext>
              </a:extLst>
            </p:cNvPr>
            <p:cNvSpPr txBox="1"/>
            <p:nvPr/>
          </p:nvSpPr>
          <p:spPr>
            <a:xfrm rot="19015494">
              <a:off x="81864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8.14</a:t>
              </a:r>
              <a:endParaRPr lang="zh-CN" altLang="en-US" sz="8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E8DCC44-07F7-FC24-203A-8B75ABEFBC9D}"/>
                </a:ext>
              </a:extLst>
            </p:cNvPr>
            <p:cNvSpPr txBox="1"/>
            <p:nvPr/>
          </p:nvSpPr>
          <p:spPr>
            <a:xfrm rot="19015494">
              <a:off x="8838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8.21</a:t>
              </a:r>
              <a:endParaRPr lang="zh-CN" altLang="en-US" sz="800" dirty="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DD66D71-5CC1-2FF4-6418-93F8C84FB710}"/>
                </a:ext>
              </a:extLst>
            </p:cNvPr>
            <p:cNvCxnSpPr>
              <a:cxnSpLocks/>
            </p:cNvCxnSpPr>
            <p:nvPr/>
          </p:nvCxnSpPr>
          <p:spPr>
            <a:xfrm>
              <a:off x="6610773" y="917190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65DB719E-EB9B-E737-DDF6-E6B67EBD3743}"/>
                </a:ext>
              </a:extLst>
            </p:cNvPr>
            <p:cNvSpPr/>
            <p:nvPr/>
          </p:nvSpPr>
          <p:spPr>
            <a:xfrm rot="5400000">
              <a:off x="6609600" y="1359547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BAC2DE1-5C30-5FFB-CB3F-5FFA682DD032}"/>
                </a:ext>
              </a:extLst>
            </p:cNvPr>
            <p:cNvSpPr txBox="1"/>
            <p:nvPr/>
          </p:nvSpPr>
          <p:spPr>
            <a:xfrm>
              <a:off x="6647191" y="1264748"/>
              <a:ext cx="5435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AE5C57E-790C-F735-9AF2-8B7B0AFFFCB5}"/>
                </a:ext>
              </a:extLst>
            </p:cNvPr>
            <p:cNvCxnSpPr>
              <a:cxnSpLocks/>
            </p:cNvCxnSpPr>
            <p:nvPr/>
          </p:nvCxnSpPr>
          <p:spPr>
            <a:xfrm>
              <a:off x="8233075" y="925859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60406350-719B-7C64-7F90-6404795BC291}"/>
                </a:ext>
              </a:extLst>
            </p:cNvPr>
            <p:cNvSpPr/>
            <p:nvPr/>
          </p:nvSpPr>
          <p:spPr>
            <a:xfrm rot="5400000">
              <a:off x="8231902" y="1368216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9A284B1-4A06-B08D-5A4D-049BDD66BD1A}"/>
                </a:ext>
              </a:extLst>
            </p:cNvPr>
            <p:cNvSpPr txBox="1"/>
            <p:nvPr/>
          </p:nvSpPr>
          <p:spPr>
            <a:xfrm>
              <a:off x="8269494" y="1273417"/>
              <a:ext cx="913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Stage of Project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2EF9DAB-91DE-C5DC-98B4-D65B26BE7A04}"/>
                </a:ext>
              </a:extLst>
            </p:cNvPr>
            <p:cNvGrpSpPr/>
            <p:nvPr/>
          </p:nvGrpSpPr>
          <p:grpSpPr>
            <a:xfrm>
              <a:off x="5573103" y="2171194"/>
              <a:ext cx="1608413" cy="355601"/>
              <a:chOff x="9801213" y="2015066"/>
              <a:chExt cx="1608413" cy="355601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AD1F381E-E87D-329C-EB0B-FD58C276E983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008D1C8D-2819-28D6-B278-3FABB392733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E97303E7-2655-DE40-C3A6-BC476C665196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761EC2C-B533-C29B-1C48-4D8DA55E5B8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1494C3C-D7E5-3D96-856F-EC91C25A3337}"/>
                </a:ext>
              </a:extLst>
            </p:cNvPr>
            <p:cNvGrpSpPr/>
            <p:nvPr/>
          </p:nvGrpSpPr>
          <p:grpSpPr>
            <a:xfrm>
              <a:off x="3567127" y="4491221"/>
              <a:ext cx="1608413" cy="355601"/>
              <a:chOff x="9801213" y="2015066"/>
              <a:chExt cx="1608413" cy="35560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D3FAAB1-6F9B-E860-BFA0-7A9AC9AE7071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E016768E-812B-A836-7B66-C84226885A4C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AD277965-2CF7-BFF2-60DF-009D9A0E5EE8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631FEA4-B097-B7C6-08A6-00F51CD63C38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4B4FAF-3305-A576-C4DA-8E4F0CC67252}"/>
                </a:ext>
              </a:extLst>
            </p:cNvPr>
            <p:cNvSpPr/>
            <p:nvPr/>
          </p:nvSpPr>
          <p:spPr>
            <a:xfrm>
              <a:off x="2455762" y="3392562"/>
              <a:ext cx="1803722" cy="2383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ACDC630-97C4-66A4-39BC-DE5DE11838A4}"/>
                </a:ext>
              </a:extLst>
            </p:cNvPr>
            <p:cNvGrpSpPr/>
            <p:nvPr/>
          </p:nvGrpSpPr>
          <p:grpSpPr>
            <a:xfrm>
              <a:off x="2455760" y="3387807"/>
              <a:ext cx="1803721" cy="275544"/>
              <a:chOff x="2455760" y="572947"/>
              <a:chExt cx="1803721" cy="275544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FBA120A-16A0-BA0C-8EC1-93011243D0A7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8598E04-803E-1AE1-2229-4CE5AA63C962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History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32271F3C-A659-FD7C-FA4C-968915C2B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7B8835E-4417-E5FB-563C-7FBC1D3E7246}"/>
                </a:ext>
              </a:extLst>
            </p:cNvPr>
            <p:cNvGrpSpPr/>
            <p:nvPr/>
          </p:nvGrpSpPr>
          <p:grpSpPr>
            <a:xfrm>
              <a:off x="5924318" y="5063413"/>
              <a:ext cx="1608413" cy="355601"/>
              <a:chOff x="9801213" y="2015066"/>
              <a:chExt cx="1608413" cy="355601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CC6E2F5-1530-616F-2F0A-80153DF7C30F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60" name="矩形: 圆角 59">
                  <a:extLst>
                    <a:ext uri="{FF2B5EF4-FFF2-40B4-BE49-F238E27FC236}">
                      <a16:creationId xmlns:a16="http://schemas.microsoft.com/office/drawing/2014/main" id="{45ACD59C-A532-2EC6-E304-607A1EE0B944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: 圆角 60">
                  <a:extLst>
                    <a:ext uri="{FF2B5EF4-FFF2-40B4-BE49-F238E27FC236}">
                      <a16:creationId xmlns:a16="http://schemas.microsoft.com/office/drawing/2014/main" id="{939B76DB-3DE3-A06F-5C78-A9EB2BDC6EFB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B231CA0-8695-7DFC-7D23-367A1C280759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5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68507A3-0236-E793-E46E-D6DC8E03BAD9}"/>
                </a:ext>
              </a:extLst>
            </p:cNvPr>
            <p:cNvGrpSpPr/>
            <p:nvPr/>
          </p:nvGrpSpPr>
          <p:grpSpPr>
            <a:xfrm>
              <a:off x="8242286" y="2384970"/>
              <a:ext cx="1418613" cy="355601"/>
              <a:chOff x="9801213" y="2015066"/>
              <a:chExt cx="1608413" cy="355601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4FF66B0-6951-04EF-7C21-9BA617DAC70F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449CB969-F355-DFAF-592F-3D48FE0B469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D40B11ED-C5DB-8F61-9847-A6F2E4AA684A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E35DD8D-31B4-8DC2-FEE0-F4CB03AA8B33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6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3B85467-F60C-81B3-7699-2594ECE803DD}"/>
                </a:ext>
              </a:extLst>
            </p:cNvPr>
            <p:cNvGrpSpPr/>
            <p:nvPr/>
          </p:nvGrpSpPr>
          <p:grpSpPr>
            <a:xfrm>
              <a:off x="8233075" y="3485550"/>
              <a:ext cx="1320144" cy="355601"/>
              <a:chOff x="9801213" y="2015066"/>
              <a:chExt cx="1608413" cy="355601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D114B729-BA15-5B77-5095-DCCF2C526BF0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D55598BF-7B5E-30AC-8BCB-4A2219C1EB13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D33844E6-A472-647E-E5DB-EC4C8172D0BF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72A26B4-D00E-E2DA-33E0-96B428F1900E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7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503F698-5140-8A1E-1F84-A958A6A83A72}"/>
                </a:ext>
              </a:extLst>
            </p:cNvPr>
            <p:cNvGrpSpPr/>
            <p:nvPr/>
          </p:nvGrpSpPr>
          <p:grpSpPr>
            <a:xfrm>
              <a:off x="3761777" y="1708542"/>
              <a:ext cx="1413764" cy="355601"/>
              <a:chOff x="9801213" y="2015066"/>
              <a:chExt cx="1608413" cy="355601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A7485C8A-4F2B-FCDD-9F24-6DAB86447B1D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1846B0ED-21AF-F108-640A-5D7A904DFAD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4177962F-341C-D880-D646-86CF09C3CA4E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45613FD-7382-2D8E-D95B-9AA0FFD2284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E241296-CCE3-9FDA-BA9B-38930F8E91BA}"/>
                </a:ext>
              </a:extLst>
            </p:cNvPr>
            <p:cNvSpPr/>
            <p:nvPr/>
          </p:nvSpPr>
          <p:spPr>
            <a:xfrm>
              <a:off x="2455763" y="579914"/>
              <a:ext cx="1803722" cy="280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31553E0B-27F3-5937-1EEB-32116254DCF4}"/>
                </a:ext>
              </a:extLst>
            </p:cNvPr>
            <p:cNvGrpSpPr/>
            <p:nvPr/>
          </p:nvGrpSpPr>
          <p:grpSpPr>
            <a:xfrm>
              <a:off x="2455760" y="572947"/>
              <a:ext cx="1803721" cy="275544"/>
              <a:chOff x="2455760" y="572947"/>
              <a:chExt cx="1803721" cy="275544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6B061ED-2511-28D3-B84D-9162611745D7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16AC435-AE1D-CA40-A507-94E8C1FBFB5D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Updates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DA02254F-0E00-15A0-19D6-4CF953EE5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cxnSp>
          <p:nvCxnSpPr>
            <p:cNvPr id="82" name="连接符: 曲线 81">
              <a:extLst>
                <a:ext uri="{FF2B5EF4-FFF2-40B4-BE49-F238E27FC236}">
                  <a16:creationId xmlns:a16="http://schemas.microsoft.com/office/drawing/2014/main" id="{4C9A1319-BBA2-7D72-755D-E6DD94AF7570}"/>
                </a:ext>
              </a:extLst>
            </p:cNvPr>
            <p:cNvCxnSpPr>
              <a:stCxn id="45" idx="3"/>
              <a:endCxn id="65" idx="1"/>
            </p:cNvCxnSpPr>
            <p:nvPr/>
          </p:nvCxnSpPr>
          <p:spPr>
            <a:xfrm>
              <a:off x="7181516" y="2348995"/>
              <a:ext cx="1060770" cy="21377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D7EBD8BD-EFFF-036C-D1A5-53EC55CF385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19129" y="2569579"/>
              <a:ext cx="713946" cy="441719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6EDC521F-D48F-F2F6-9E16-86D1123FE48B}"/>
                </a:ext>
              </a:extLst>
            </p:cNvPr>
            <p:cNvCxnSpPr>
              <a:stCxn id="75" idx="3"/>
              <a:endCxn id="45" idx="1"/>
            </p:cNvCxnSpPr>
            <p:nvPr/>
          </p:nvCxnSpPr>
          <p:spPr>
            <a:xfrm>
              <a:off x="5175541" y="1886343"/>
              <a:ext cx="397562" cy="4626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连接符: 曲线 84">
              <a:extLst>
                <a:ext uri="{FF2B5EF4-FFF2-40B4-BE49-F238E27FC236}">
                  <a16:creationId xmlns:a16="http://schemas.microsoft.com/office/drawing/2014/main" id="{A95E8967-55E6-480E-CB67-45C515ED5B6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12107" y="2523363"/>
              <a:ext cx="525701" cy="487937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E03C7B22-2FAD-B7F5-314B-02BA233B710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5175540" y="3919379"/>
              <a:ext cx="1255136" cy="74964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连接符: 曲线 86">
              <a:extLst>
                <a:ext uri="{FF2B5EF4-FFF2-40B4-BE49-F238E27FC236}">
                  <a16:creationId xmlns:a16="http://schemas.microsoft.com/office/drawing/2014/main" id="{B3281ADE-5374-BFAF-8357-56DA7D0893C2}"/>
                </a:ext>
              </a:extLst>
            </p:cNvPr>
            <p:cNvCxnSpPr>
              <a:endCxn id="60" idx="1"/>
            </p:cNvCxnSpPr>
            <p:nvPr/>
          </p:nvCxnSpPr>
          <p:spPr>
            <a:xfrm>
              <a:off x="5175540" y="4671408"/>
              <a:ext cx="748778" cy="56980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连接符: 曲线 87">
              <a:extLst>
                <a:ext uri="{FF2B5EF4-FFF2-40B4-BE49-F238E27FC236}">
                  <a16:creationId xmlns:a16="http://schemas.microsoft.com/office/drawing/2014/main" id="{91986502-82AE-0914-83B8-CF63ED9B00A7}"/>
                </a:ext>
              </a:extLst>
            </p:cNvPr>
            <p:cNvCxnSpPr/>
            <p:nvPr/>
          </p:nvCxnSpPr>
          <p:spPr>
            <a:xfrm rot="5400000" flipH="1" flipV="1">
              <a:off x="4098055" y="2654620"/>
              <a:ext cx="1480718" cy="3323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2BE38250-2312-BCD8-466C-93799F3D5A0E}"/>
                </a:ext>
              </a:extLst>
            </p:cNvPr>
            <p:cNvCxnSpPr>
              <a:stCxn id="60" idx="3"/>
              <a:endCxn id="70" idx="1"/>
            </p:cNvCxnSpPr>
            <p:nvPr/>
          </p:nvCxnSpPr>
          <p:spPr>
            <a:xfrm flipV="1">
              <a:off x="7532731" y="3663351"/>
              <a:ext cx="700344" cy="157786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5341ECF-DA70-D8B1-ED9A-3C3C319A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452" y="844710"/>
              <a:ext cx="230400" cy="230400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590776B-0E38-112A-DE4A-7EA09C58AA15}"/>
                </a:ext>
              </a:extLst>
            </p:cNvPr>
            <p:cNvSpPr txBox="1"/>
            <p:nvPr/>
          </p:nvSpPr>
          <p:spPr>
            <a:xfrm>
              <a:off x="2604788" y="846000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0D1F1C3A-7E12-3B7B-A8B3-802FCE1CB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134285"/>
              <a:ext cx="187200" cy="187200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764276B-56F0-E811-9C61-85DA3D632D48}"/>
                </a:ext>
              </a:extLst>
            </p:cNvPr>
            <p:cNvSpPr txBox="1"/>
            <p:nvPr/>
          </p:nvSpPr>
          <p:spPr>
            <a:xfrm>
              <a:off x="2609422" y="1111679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DDL for </a:t>
              </a:r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r>
                <a:rPr lang="en-US" altLang="zh-CN" sz="1050" dirty="0"/>
                <a:t>.</a:t>
              </a:r>
              <a:endParaRPr lang="zh-CN" altLang="en-US" sz="1050" dirty="0"/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46F6BCF8-BA49-E6F9-5D2D-EEA122B81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58" y="1368325"/>
              <a:ext cx="187200" cy="187200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33664C7-696B-A8BE-5166-577C8CCD906D}"/>
                </a:ext>
              </a:extLst>
            </p:cNvPr>
            <p:cNvSpPr txBox="1"/>
            <p:nvPr/>
          </p:nvSpPr>
          <p:spPr>
            <a:xfrm>
              <a:off x="2603128" y="1333961"/>
              <a:ext cx="1200817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can start.</a:t>
              </a:r>
              <a:endParaRPr lang="zh-CN" altLang="en-US" sz="1050" dirty="0"/>
            </a:p>
          </p:txBody>
        </p:sp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EAC16A5D-592A-4A86-5924-9E0E99E3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39" y="1626434"/>
              <a:ext cx="230400" cy="23040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D7A1E6D-69E9-C13E-F187-FACB9AF79CC4}"/>
                </a:ext>
              </a:extLst>
            </p:cNvPr>
            <p:cNvSpPr txBox="1"/>
            <p:nvPr/>
          </p:nvSpPr>
          <p:spPr>
            <a:xfrm>
              <a:off x="2607875" y="1615966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Month</a:t>
              </a:r>
              <a:endParaRPr lang="zh-CN" altLang="en-US" sz="105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85E7552-3032-2D19-7A4E-ED28CDA74CD4}"/>
                </a:ext>
              </a:extLst>
            </p:cNvPr>
            <p:cNvSpPr txBox="1"/>
            <p:nvPr/>
          </p:nvSpPr>
          <p:spPr>
            <a:xfrm>
              <a:off x="2621842" y="1875881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 </a:t>
              </a:r>
              <a:r>
                <a:rPr lang="en-US" altLang="zh-CN" sz="1050" dirty="0"/>
                <a:t>can start.</a:t>
              </a:r>
              <a:endParaRPr lang="zh-CN" altLang="en-US" sz="105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3ED601B-D16F-09B8-E337-82D2344AAA22}"/>
                </a:ext>
              </a:extLst>
            </p:cNvPr>
            <p:cNvSpPr txBox="1"/>
            <p:nvPr/>
          </p:nvSpPr>
          <p:spPr>
            <a:xfrm>
              <a:off x="2614296" y="2097445"/>
              <a:ext cx="1300426" cy="4154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satisfied</a:t>
              </a:r>
              <a:endParaRPr lang="zh-CN" altLang="en-US" sz="1050" dirty="0"/>
            </a:p>
          </p:txBody>
        </p:sp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543C06E9-8E85-11CB-DB3B-A35468652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924740"/>
              <a:ext cx="187200" cy="18720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0F379E72-CE0F-85CC-C4B6-58FCAF2B7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2235343"/>
              <a:ext cx="187200" cy="187200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8416ABA-A047-7EEC-8FD4-F5033F137302}"/>
                </a:ext>
              </a:extLst>
            </p:cNvPr>
            <p:cNvSpPr txBox="1"/>
            <p:nvPr/>
          </p:nvSpPr>
          <p:spPr>
            <a:xfrm>
              <a:off x="2604788" y="254297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6A935E17-D080-36FC-C701-AAACA780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000" y="2552400"/>
              <a:ext cx="230400" cy="230400"/>
            </a:xfrm>
            <a:prstGeom prst="rect">
              <a:avLst/>
            </a:prstGeom>
          </p:spPr>
        </p:pic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B2DAF85-1731-BF5A-3FE3-F23C33B24A7E}"/>
                </a:ext>
              </a:extLst>
            </p:cNvPr>
            <p:cNvCxnSpPr/>
            <p:nvPr/>
          </p:nvCxnSpPr>
          <p:spPr>
            <a:xfrm>
              <a:off x="2576036" y="1134285"/>
              <a:ext cx="0" cy="376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1A34A42-D05D-EB16-FFE6-8DDEEF9ADF19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1941455"/>
              <a:ext cx="0" cy="52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7700F74B-10DB-3FF6-A3E0-6FD6E48F8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2" y="3652667"/>
              <a:ext cx="230400" cy="230400"/>
            </a:xfrm>
            <a:prstGeom prst="rect">
              <a:avLst/>
            </a:pr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BBBBD6C-0F28-E483-21DA-33812800F8EA}"/>
                </a:ext>
              </a:extLst>
            </p:cNvPr>
            <p:cNvSpPr txBox="1"/>
            <p:nvPr/>
          </p:nvSpPr>
          <p:spPr>
            <a:xfrm>
              <a:off x="2615548" y="3653957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DE56989-51EB-9D2E-5767-8482A34E0F4E}"/>
                </a:ext>
              </a:extLst>
            </p:cNvPr>
            <p:cNvSpPr txBox="1"/>
            <p:nvPr/>
          </p:nvSpPr>
          <p:spPr>
            <a:xfrm>
              <a:off x="2626390" y="3905689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84936CA-2C7C-EB29-17C5-C9AAC119E2D0}"/>
                </a:ext>
              </a:extLst>
            </p:cNvPr>
            <p:cNvSpPr txBox="1"/>
            <p:nvPr/>
          </p:nvSpPr>
          <p:spPr>
            <a:xfrm>
              <a:off x="2618843" y="4146989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2D64937-3D28-940A-D90B-FB9CEE444769}"/>
                </a:ext>
              </a:extLst>
            </p:cNvPr>
            <p:cNvSpPr txBox="1"/>
            <p:nvPr/>
          </p:nvSpPr>
          <p:spPr>
            <a:xfrm>
              <a:off x="2628908" y="4390545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A6F4202-AB80-7DF7-8922-4260017B401A}"/>
                </a:ext>
              </a:extLst>
            </p:cNvPr>
            <p:cNvSpPr txBox="1"/>
            <p:nvPr/>
          </p:nvSpPr>
          <p:spPr>
            <a:xfrm>
              <a:off x="2621361" y="4631845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AAEAA4A-B4FB-D7A5-B733-CA41BD1F1E33}"/>
                </a:ext>
              </a:extLst>
            </p:cNvPr>
            <p:cNvSpPr txBox="1"/>
            <p:nvPr/>
          </p:nvSpPr>
          <p:spPr>
            <a:xfrm>
              <a:off x="2576036" y="490884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Week</a:t>
              </a:r>
              <a:endParaRPr lang="zh-CN" altLang="en-US" sz="1050" dirty="0"/>
            </a:p>
          </p:txBody>
        </p: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01E961CE-892F-84D8-074D-1CCEEAC68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48" y="4918270"/>
              <a:ext cx="230400" cy="230400"/>
            </a:xfrm>
            <a:prstGeom prst="rect">
              <a:avLst/>
            </a:prstGeom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FF72C49-CFCC-4461-120F-76563F701EA3}"/>
                </a:ext>
              </a:extLst>
            </p:cNvPr>
            <p:cNvSpPr txBox="1"/>
            <p:nvPr/>
          </p:nvSpPr>
          <p:spPr>
            <a:xfrm>
              <a:off x="2587027" y="5187171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538260F4-A65F-7CC6-1767-38A31F6B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239" y="5196597"/>
              <a:ext cx="230400" cy="230400"/>
            </a:xfrm>
            <a:prstGeom prst="rect">
              <a:avLst/>
            </a:prstGeom>
          </p:spPr>
        </p:pic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79854C9-BAF6-86F9-4A45-DF8666B336A8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3919379"/>
              <a:ext cx="0" cy="918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B660BEE7-8ECE-40EA-5BF9-917748A82A0F}"/>
                </a:ext>
              </a:extLst>
            </p:cNvPr>
            <p:cNvGrpSpPr/>
            <p:nvPr/>
          </p:nvGrpSpPr>
          <p:grpSpPr>
            <a:xfrm>
              <a:off x="6239516" y="2833200"/>
              <a:ext cx="1273650" cy="355601"/>
              <a:chOff x="9801213" y="2015066"/>
              <a:chExt cx="1608413" cy="355601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49D47834-649F-7315-74F2-1934C96E0ACD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3EC6E912-FAEF-8F42-180C-6B0B90906FDD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: 圆角 120">
                  <a:extLst>
                    <a:ext uri="{FF2B5EF4-FFF2-40B4-BE49-F238E27FC236}">
                      <a16:creationId xmlns:a16="http://schemas.microsoft.com/office/drawing/2014/main" id="{FE692893-80C4-4B09-5E4A-3AE39197F7E4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59C3AECD-5AB0-1B05-DD8F-0216A18D1014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2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3288129C-A9D7-D685-AB3A-5550338AB6A3}"/>
                </a:ext>
              </a:extLst>
            </p:cNvPr>
            <p:cNvGrpSpPr/>
            <p:nvPr/>
          </p:nvGrpSpPr>
          <p:grpSpPr>
            <a:xfrm>
              <a:off x="4561200" y="3564000"/>
              <a:ext cx="2034000" cy="355601"/>
              <a:chOff x="9801213" y="2015066"/>
              <a:chExt cx="1608413" cy="355601"/>
            </a:xfrm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D1E7A0F-FC4C-15CC-B4CD-FEB5A6728436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25" name="矩形: 圆角 124">
                  <a:extLst>
                    <a:ext uri="{FF2B5EF4-FFF2-40B4-BE49-F238E27FC236}">
                      <a16:creationId xmlns:a16="http://schemas.microsoft.com/office/drawing/2014/main" id="{5AA2C074-C764-9F9E-DA5D-E23857F2CC87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: 圆角 125">
                  <a:extLst>
                    <a:ext uri="{FF2B5EF4-FFF2-40B4-BE49-F238E27FC236}">
                      <a16:creationId xmlns:a16="http://schemas.microsoft.com/office/drawing/2014/main" id="{60619B1F-ECE4-F1CD-7CEB-89CFF94F2996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C111C50E-B583-610C-3308-6D002D1F2B8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3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Edit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DD1C2DD1-3EFB-3EA6-AA3F-AB37BACB9DEB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D341544-8B26-D749-3071-686AD00FAB25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3447EA80-D982-D3B0-72AE-EDC69CCF6BE0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6" name="图片 135">
                <a:extLst>
                  <a:ext uri="{FF2B5EF4-FFF2-40B4-BE49-F238E27FC236}">
                    <a16:creationId xmlns:a16="http://schemas.microsoft.com/office/drawing/2014/main" id="{9728C437-7A58-1EAB-09CB-B4FABB1CC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D4190351-6083-F44E-5F35-663928C77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C20389A-9CA5-F7A5-CB0D-3DAC19271C4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A9B56028-1E2D-05C5-099B-C557B137B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29" name="矩形 128">
            <a:extLst>
              <a:ext uri="{FF2B5EF4-FFF2-40B4-BE49-F238E27FC236}">
                <a16:creationId xmlns:a16="http://schemas.microsoft.com/office/drawing/2014/main" id="{F4A85D30-6038-8448-7123-48AD24DCF93C}"/>
              </a:ext>
            </a:extLst>
          </p:cNvPr>
          <p:cNvSpPr/>
          <p:nvPr/>
        </p:nvSpPr>
        <p:spPr>
          <a:xfrm>
            <a:off x="2450848" y="309976"/>
            <a:ext cx="7300800" cy="54802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CCED205-80B3-F6CE-C9DE-4FD2E0DCC2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600" dirty="0"/>
              <a:t>Double click task item.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task edit page is displayed</a:t>
            </a:r>
            <a:r>
              <a:rPr lang="en-US" altLang="zh-CN" sz="1400" dirty="0"/>
              <a:t>.</a:t>
            </a: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0A5A070E-078B-A5DD-D949-2668015BCADC}"/>
              </a:ext>
            </a:extLst>
          </p:cNvPr>
          <p:cNvGrpSpPr/>
          <p:nvPr/>
        </p:nvGrpSpPr>
        <p:grpSpPr>
          <a:xfrm>
            <a:off x="4343688" y="1055778"/>
            <a:ext cx="3509818" cy="4575400"/>
            <a:chOff x="4343688" y="1055778"/>
            <a:chExt cx="3509818" cy="4575400"/>
          </a:xfrm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C693D476-AAE1-D82A-DC24-0430423E9219}"/>
                </a:ext>
              </a:extLst>
            </p:cNvPr>
            <p:cNvGrpSpPr/>
            <p:nvPr/>
          </p:nvGrpSpPr>
          <p:grpSpPr>
            <a:xfrm>
              <a:off x="4343688" y="1055778"/>
              <a:ext cx="3509818" cy="4575400"/>
              <a:chOff x="4036291" y="1151144"/>
              <a:chExt cx="3509818" cy="4575400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D89587F2-9AE1-8540-447B-7BA84915FE08}"/>
                  </a:ext>
                </a:extLst>
              </p:cNvPr>
              <p:cNvSpPr/>
              <p:nvPr/>
            </p:nvSpPr>
            <p:spPr>
              <a:xfrm>
                <a:off x="4036291" y="1154545"/>
                <a:ext cx="3509818" cy="457199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>
                <a:outerShdw blurRad="127000" dist="38100" dir="2700000" algn="tl" rotWithShape="0">
                  <a:schemeClr val="tx1">
                    <a:alpha val="2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A13F4E0-0604-DF32-EA60-70A1220F75C0}"/>
                  </a:ext>
                </a:extLst>
              </p:cNvPr>
              <p:cNvSpPr/>
              <p:nvPr/>
            </p:nvSpPr>
            <p:spPr>
              <a:xfrm>
                <a:off x="4040703" y="1151144"/>
                <a:ext cx="3505405" cy="39885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: 圆角 178">
                <a:extLst>
                  <a:ext uri="{FF2B5EF4-FFF2-40B4-BE49-F238E27FC236}">
                    <a16:creationId xmlns:a16="http://schemas.microsoft.com/office/drawing/2014/main" id="{A081B227-CE16-63CF-1069-CD2B3A45235F}"/>
                  </a:ext>
                </a:extLst>
              </p:cNvPr>
              <p:cNvSpPr/>
              <p:nvPr/>
            </p:nvSpPr>
            <p:spPr>
              <a:xfrm>
                <a:off x="4147127" y="1209347"/>
                <a:ext cx="1634837" cy="2678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Title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790851B1-0834-FC48-DFA3-5F7EB6D31D49}"/>
                  </a:ext>
                </a:extLst>
              </p:cNvPr>
              <p:cNvSpPr txBox="1"/>
              <p:nvPr/>
            </p:nvSpPr>
            <p:spPr>
              <a:xfrm>
                <a:off x="4147127" y="1625600"/>
                <a:ext cx="709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Status</a:t>
                </a:r>
                <a:endParaRPr lang="zh-CN" altLang="en-US" sz="1200" dirty="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AA3F9D83-F435-2855-BD82-25328979DB52}"/>
                  </a:ext>
                </a:extLst>
              </p:cNvPr>
              <p:cNvSpPr/>
              <p:nvPr/>
            </p:nvSpPr>
            <p:spPr>
              <a:xfrm>
                <a:off x="4964545" y="1634499"/>
                <a:ext cx="259200" cy="2592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768C5FF7-9523-7061-FACB-AE2F97E4F7CB}"/>
                  </a:ext>
                </a:extLst>
              </p:cNvPr>
              <p:cNvSpPr txBox="1"/>
              <p:nvPr/>
            </p:nvSpPr>
            <p:spPr>
              <a:xfrm>
                <a:off x="5230519" y="1634500"/>
                <a:ext cx="1374987" cy="25920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zh-CN" sz="1200" dirty="0"/>
                  <a:t>In Progress</a:t>
                </a:r>
                <a:endParaRPr lang="zh-CN" altLang="en-US" sz="1200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7677C31B-600E-4A5A-1A9B-45482320AD07}"/>
                  </a:ext>
                </a:extLst>
              </p:cNvPr>
              <p:cNvSpPr/>
              <p:nvPr/>
            </p:nvSpPr>
            <p:spPr>
              <a:xfrm>
                <a:off x="6605506" y="1634499"/>
                <a:ext cx="147507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等腰三角形 183">
                <a:extLst>
                  <a:ext uri="{FF2B5EF4-FFF2-40B4-BE49-F238E27FC236}">
                    <a16:creationId xmlns:a16="http://schemas.microsoft.com/office/drawing/2014/main" id="{BE333A79-7444-02B4-E545-2B00E1BCF6FD}"/>
                  </a:ext>
                </a:extLst>
              </p:cNvPr>
              <p:cNvSpPr/>
              <p:nvPr/>
            </p:nvSpPr>
            <p:spPr>
              <a:xfrm rot="10800000">
                <a:off x="6634259" y="1710099"/>
                <a:ext cx="90000" cy="108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1542B148-B471-995E-C447-52F30E7A9474}"/>
                  </a:ext>
                </a:extLst>
              </p:cNvPr>
              <p:cNvSpPr txBox="1"/>
              <p:nvPr/>
            </p:nvSpPr>
            <p:spPr>
              <a:xfrm>
                <a:off x="4219787" y="1987098"/>
                <a:ext cx="987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Start Date</a:t>
                </a:r>
                <a:endParaRPr lang="zh-CN" altLang="en-US" sz="1200" dirty="0"/>
              </a:p>
            </p:txBody>
          </p:sp>
          <p:sp>
            <p:nvSpPr>
              <p:cNvPr id="186" name="等腰三角形 185">
                <a:extLst>
                  <a:ext uri="{FF2B5EF4-FFF2-40B4-BE49-F238E27FC236}">
                    <a16:creationId xmlns:a16="http://schemas.microsoft.com/office/drawing/2014/main" id="{148DC490-AF15-7214-68D9-C4553915742D}"/>
                  </a:ext>
                </a:extLst>
              </p:cNvPr>
              <p:cNvSpPr/>
              <p:nvPr/>
            </p:nvSpPr>
            <p:spPr>
              <a:xfrm rot="10800000">
                <a:off x="5438765" y="2467126"/>
                <a:ext cx="90000" cy="108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CD95A89B-4C89-A47D-1BE9-BACD84CB8AC2}"/>
                  </a:ext>
                </a:extLst>
              </p:cNvPr>
              <p:cNvSpPr txBox="1"/>
              <p:nvPr/>
            </p:nvSpPr>
            <p:spPr>
              <a:xfrm>
                <a:off x="5953538" y="1987098"/>
                <a:ext cx="987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Deadline</a:t>
                </a:r>
                <a:endParaRPr lang="zh-CN" altLang="en-US" sz="1200" dirty="0"/>
              </a:p>
            </p:txBody>
          </p: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FEC8C432-D7CF-EFCD-8460-93C96D65C7F0}"/>
                  </a:ext>
                </a:extLst>
              </p:cNvPr>
              <p:cNvGrpSpPr/>
              <p:nvPr/>
            </p:nvGrpSpPr>
            <p:grpSpPr>
              <a:xfrm>
                <a:off x="4206241" y="2273778"/>
                <a:ext cx="1374988" cy="1004147"/>
                <a:chOff x="4199468" y="2424853"/>
                <a:chExt cx="1374988" cy="1004147"/>
              </a:xfrm>
            </p:grpSpPr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28786FCD-FD62-F213-DAFA-7721FB47F709}"/>
                    </a:ext>
                  </a:extLst>
                </p:cNvPr>
                <p:cNvGrpSpPr/>
                <p:nvPr/>
              </p:nvGrpSpPr>
              <p:grpSpPr>
                <a:xfrm>
                  <a:off x="4199468" y="2424853"/>
                  <a:ext cx="1374988" cy="1004147"/>
                  <a:chOff x="4199468" y="2424853"/>
                  <a:chExt cx="1374988" cy="1004147"/>
                </a:xfrm>
              </p:grpSpPr>
              <p:grpSp>
                <p:nvGrpSpPr>
                  <p:cNvPr id="203" name="组合 202">
                    <a:extLst>
                      <a:ext uri="{FF2B5EF4-FFF2-40B4-BE49-F238E27FC236}">
                        <a16:creationId xmlns:a16="http://schemas.microsoft.com/office/drawing/2014/main" id="{425E0EE3-EDAF-7FFF-FCA5-2FCFE5C722B9}"/>
                      </a:ext>
                    </a:extLst>
                  </p:cNvPr>
                  <p:cNvGrpSpPr/>
                  <p:nvPr/>
                </p:nvGrpSpPr>
                <p:grpSpPr>
                  <a:xfrm>
                    <a:off x="4199468" y="2424853"/>
                    <a:ext cx="1374988" cy="1004147"/>
                    <a:chOff x="4199467" y="2424853"/>
                    <a:chExt cx="1582497" cy="1158240"/>
                  </a:xfrm>
                </p:grpSpPr>
                <p:sp>
                  <p:nvSpPr>
                    <p:cNvPr id="205" name="矩形 204">
                      <a:extLst>
                        <a:ext uri="{FF2B5EF4-FFF2-40B4-BE49-F238E27FC236}">
                          <a16:creationId xmlns:a16="http://schemas.microsoft.com/office/drawing/2014/main" id="{BB80C152-C72A-9DFF-DAF6-DF1FD7F2F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467" y="2424853"/>
                      <a:ext cx="1582497" cy="11582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矩形 205">
                      <a:extLst>
                        <a:ext uri="{FF2B5EF4-FFF2-40B4-BE49-F238E27FC236}">
                          <a16:creationId xmlns:a16="http://schemas.microsoft.com/office/drawing/2014/main" id="{7ACEEE92-CBDB-6563-0E04-382D130A8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467" y="2424853"/>
                      <a:ext cx="1582497" cy="1841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zh-CN" sz="1200" dirty="0"/>
                        <a:t>2023.July</a:t>
                      </a:r>
                      <a:endParaRPr lang="zh-CN" altLang="en-US" sz="1200" dirty="0"/>
                    </a:p>
                  </p:txBody>
                </p:sp>
              </p:grpSp>
              <p:pic>
                <p:nvPicPr>
                  <p:cNvPr id="204" name="图片 203">
                    <a:extLst>
                      <a:ext uri="{FF2B5EF4-FFF2-40B4-BE49-F238E27FC236}">
                        <a16:creationId xmlns:a16="http://schemas.microsoft.com/office/drawing/2014/main" id="{DC34AB0D-F9E2-766F-C39D-4793D8E23C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410" t="41209" r="28089" b="42815"/>
                  <a:stretch/>
                </p:blipFill>
                <p:spPr>
                  <a:xfrm>
                    <a:off x="4213014" y="2617401"/>
                    <a:ext cx="1349105" cy="7150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02" name="等腰三角形 201">
                  <a:extLst>
                    <a:ext uri="{FF2B5EF4-FFF2-40B4-BE49-F238E27FC236}">
                      <a16:creationId xmlns:a16="http://schemas.microsoft.com/office/drawing/2014/main" id="{742F7C29-B646-81CB-D0EF-D05D55DADAE2}"/>
                    </a:ext>
                  </a:extLst>
                </p:cNvPr>
                <p:cNvSpPr/>
                <p:nvPr/>
              </p:nvSpPr>
              <p:spPr>
                <a:xfrm rot="10800000">
                  <a:off x="5472774" y="2456840"/>
                  <a:ext cx="72000" cy="9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E28CB2B5-FF82-D563-D533-A027385D0825}"/>
                  </a:ext>
                </a:extLst>
              </p:cNvPr>
              <p:cNvGrpSpPr/>
              <p:nvPr/>
            </p:nvGrpSpPr>
            <p:grpSpPr>
              <a:xfrm>
                <a:off x="5953538" y="2268179"/>
                <a:ext cx="1374988" cy="1004147"/>
                <a:chOff x="4199468" y="2424853"/>
                <a:chExt cx="1374988" cy="1004147"/>
              </a:xfrm>
            </p:grpSpPr>
            <p:grpSp>
              <p:nvGrpSpPr>
                <p:cNvPr id="195" name="组合 194">
                  <a:extLst>
                    <a:ext uri="{FF2B5EF4-FFF2-40B4-BE49-F238E27FC236}">
                      <a16:creationId xmlns:a16="http://schemas.microsoft.com/office/drawing/2014/main" id="{2A31EC1E-A56D-7FD2-40E3-52321E3E6013}"/>
                    </a:ext>
                  </a:extLst>
                </p:cNvPr>
                <p:cNvGrpSpPr/>
                <p:nvPr/>
              </p:nvGrpSpPr>
              <p:grpSpPr>
                <a:xfrm>
                  <a:off x="4199468" y="2424853"/>
                  <a:ext cx="1374988" cy="1004147"/>
                  <a:chOff x="4199468" y="2424853"/>
                  <a:chExt cx="1374988" cy="1004147"/>
                </a:xfrm>
              </p:grpSpPr>
              <p:grpSp>
                <p:nvGrpSpPr>
                  <p:cNvPr id="197" name="组合 196">
                    <a:extLst>
                      <a:ext uri="{FF2B5EF4-FFF2-40B4-BE49-F238E27FC236}">
                        <a16:creationId xmlns:a16="http://schemas.microsoft.com/office/drawing/2014/main" id="{E1CBFF51-FE4C-E202-3308-8FF7E8412C0F}"/>
                      </a:ext>
                    </a:extLst>
                  </p:cNvPr>
                  <p:cNvGrpSpPr/>
                  <p:nvPr/>
                </p:nvGrpSpPr>
                <p:grpSpPr>
                  <a:xfrm>
                    <a:off x="4199468" y="2424853"/>
                    <a:ext cx="1374988" cy="1004147"/>
                    <a:chOff x="4199467" y="2424853"/>
                    <a:chExt cx="1582497" cy="1158240"/>
                  </a:xfrm>
                </p:grpSpPr>
                <p:sp>
                  <p:nvSpPr>
                    <p:cNvPr id="199" name="矩形 198">
                      <a:extLst>
                        <a:ext uri="{FF2B5EF4-FFF2-40B4-BE49-F238E27FC236}">
                          <a16:creationId xmlns:a16="http://schemas.microsoft.com/office/drawing/2014/main" id="{D656B1EA-3A56-ADD3-99C6-F56D14F7F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467" y="2424853"/>
                      <a:ext cx="1582497" cy="11582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矩形 199">
                      <a:extLst>
                        <a:ext uri="{FF2B5EF4-FFF2-40B4-BE49-F238E27FC236}">
                          <a16:creationId xmlns:a16="http://schemas.microsoft.com/office/drawing/2014/main" id="{6AF8F3D1-534D-5A2A-B117-258B58DF2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467" y="2424853"/>
                      <a:ext cx="1582497" cy="1841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zh-CN" sz="1200" dirty="0"/>
                        <a:t>2023.July</a:t>
                      </a:r>
                      <a:endParaRPr lang="zh-CN" altLang="en-US" sz="1200" dirty="0"/>
                    </a:p>
                  </p:txBody>
                </p:sp>
              </p:grpSp>
              <p:pic>
                <p:nvPicPr>
                  <p:cNvPr id="198" name="图片 197">
                    <a:extLst>
                      <a:ext uri="{FF2B5EF4-FFF2-40B4-BE49-F238E27FC236}">
                        <a16:creationId xmlns:a16="http://schemas.microsoft.com/office/drawing/2014/main" id="{ECCD864B-7705-02BC-3500-40DABFB62F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410" t="41209" r="28089" b="42815"/>
                  <a:stretch/>
                </p:blipFill>
                <p:spPr>
                  <a:xfrm>
                    <a:off x="4213014" y="2617401"/>
                    <a:ext cx="1349105" cy="7150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6" name="等腰三角形 195">
                  <a:extLst>
                    <a:ext uri="{FF2B5EF4-FFF2-40B4-BE49-F238E27FC236}">
                      <a16:creationId xmlns:a16="http://schemas.microsoft.com/office/drawing/2014/main" id="{5F88B762-40EF-EDC4-3CC0-8825C17C6EBE}"/>
                    </a:ext>
                  </a:extLst>
                </p:cNvPr>
                <p:cNvSpPr/>
                <p:nvPr/>
              </p:nvSpPr>
              <p:spPr>
                <a:xfrm rot="10800000">
                  <a:off x="5472774" y="2456840"/>
                  <a:ext cx="72000" cy="9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ED21A36F-9E2F-41A7-6DF0-3F013A805BFA}"/>
                  </a:ext>
                </a:extLst>
              </p:cNvPr>
              <p:cNvCxnSpPr>
                <a:stCxn id="177" idx="1"/>
                <a:endCxn id="177" idx="3"/>
              </p:cNvCxnSpPr>
              <p:nvPr/>
            </p:nvCxnSpPr>
            <p:spPr>
              <a:xfrm>
                <a:off x="4036291" y="3440545"/>
                <a:ext cx="35098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4D9ACADA-9322-F17A-6DAD-E2D1D3FF02B2}"/>
                  </a:ext>
                </a:extLst>
              </p:cNvPr>
              <p:cNvSpPr txBox="1"/>
              <p:nvPr/>
            </p:nvSpPr>
            <p:spPr>
              <a:xfrm>
                <a:off x="4147126" y="3499772"/>
                <a:ext cx="1083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Description</a:t>
                </a:r>
                <a:endParaRPr lang="zh-CN" altLang="en-US" sz="1200" dirty="0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00F15E2F-7414-EF9F-070B-CF8F7B9CBA20}"/>
                  </a:ext>
                </a:extLst>
              </p:cNvPr>
              <p:cNvSpPr/>
              <p:nvPr/>
            </p:nvSpPr>
            <p:spPr>
              <a:xfrm>
                <a:off x="4180071" y="3799624"/>
                <a:ext cx="3203786" cy="14556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9C0457EB-726E-A1B4-8DCA-B54FC706E02B}"/>
                  </a:ext>
                </a:extLst>
              </p:cNvPr>
              <p:cNvSpPr/>
              <p:nvPr/>
            </p:nvSpPr>
            <p:spPr>
              <a:xfrm>
                <a:off x="5528765" y="5344615"/>
                <a:ext cx="900854" cy="304038"/>
              </a:xfrm>
              <a:prstGeom prst="roundRect">
                <a:avLst>
                  <a:gd name="adj" fmla="val 3671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Apply</a:t>
                </a:r>
                <a:endParaRPr lang="zh-CN" altLang="en-US" sz="1400" dirty="0"/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FF5F4FD7-A1F8-E77E-C99F-63CE6BBCB25C}"/>
                  </a:ext>
                </a:extLst>
              </p:cNvPr>
              <p:cNvSpPr/>
              <p:nvPr/>
            </p:nvSpPr>
            <p:spPr>
              <a:xfrm>
                <a:off x="6537437" y="5338879"/>
                <a:ext cx="900854" cy="304038"/>
              </a:xfrm>
              <a:prstGeom prst="roundRect">
                <a:avLst>
                  <a:gd name="adj" fmla="val 3671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Cancel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83C160D-952C-45AC-A409-3EAD9365F9F7}"/>
                </a:ext>
              </a:extLst>
            </p:cNvPr>
            <p:cNvSpPr/>
            <p:nvPr/>
          </p:nvSpPr>
          <p:spPr>
            <a:xfrm>
              <a:off x="7077600" y="1067794"/>
              <a:ext cx="681058" cy="39042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Delete</a:t>
              </a:r>
              <a:endParaRPr lang="zh-CN" altLang="en-US" sz="1200" dirty="0"/>
            </a:p>
          </p:txBody>
        </p:sp>
      </p:grpSp>
      <p:sp>
        <p:nvSpPr>
          <p:cNvPr id="207" name="文本框 206">
            <a:extLst>
              <a:ext uri="{FF2B5EF4-FFF2-40B4-BE49-F238E27FC236}">
                <a16:creationId xmlns:a16="http://schemas.microsoft.com/office/drawing/2014/main" id="{5875F065-3979-E2A1-730C-01108690E907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30180294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35D1425-55E3-120F-4A8E-EB05F862A3CA}"/>
              </a:ext>
            </a:extLst>
          </p:cNvPr>
          <p:cNvGrpSpPr/>
          <p:nvPr/>
        </p:nvGrpSpPr>
        <p:grpSpPr>
          <a:xfrm>
            <a:off x="2437248" y="316804"/>
            <a:ext cx="7298990" cy="5466132"/>
            <a:chOff x="2437248" y="316804"/>
            <a:chExt cx="7298990" cy="54661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6899400-AF54-8CEB-D88F-98CE239BC68C}"/>
                </a:ext>
              </a:extLst>
            </p:cNvPr>
            <p:cNvSpPr/>
            <p:nvPr/>
          </p:nvSpPr>
          <p:spPr>
            <a:xfrm>
              <a:off x="2455760" y="316804"/>
              <a:ext cx="7280476" cy="5457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7E902F1-541F-D2A8-4F10-E109B5A9EBEF}"/>
                </a:ext>
              </a:extLst>
            </p:cNvPr>
            <p:cNvSpPr/>
            <p:nvPr/>
          </p:nvSpPr>
          <p:spPr>
            <a:xfrm>
              <a:off x="2455762" y="318304"/>
              <a:ext cx="7280476" cy="2546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472810-E03A-5351-D584-DD7A078309BA}"/>
                </a:ext>
              </a:extLst>
            </p:cNvPr>
            <p:cNvSpPr txBox="1"/>
            <p:nvPr/>
          </p:nvSpPr>
          <p:spPr>
            <a:xfrm>
              <a:off x="2455762" y="318304"/>
              <a:ext cx="1803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Task Manager</a:t>
              </a:r>
              <a:endParaRPr lang="zh-CN" altLang="en-US" sz="11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C25E51-CCA9-B824-3F16-6659B00D6AED}"/>
                </a:ext>
              </a:extLst>
            </p:cNvPr>
            <p:cNvSpPr/>
            <p:nvPr/>
          </p:nvSpPr>
          <p:spPr>
            <a:xfrm>
              <a:off x="4470400" y="655257"/>
              <a:ext cx="833120" cy="37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8AA763-2E66-4217-1B76-5DD1BB7F133D}"/>
                </a:ext>
              </a:extLst>
            </p:cNvPr>
            <p:cNvSpPr txBox="1"/>
            <p:nvPr/>
          </p:nvSpPr>
          <p:spPr>
            <a:xfrm>
              <a:off x="4465146" y="655581"/>
              <a:ext cx="826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Timeline</a:t>
              </a:r>
              <a:endParaRPr lang="zh-CN" altLang="en-US" sz="105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9ECAAD-46EE-3E0A-EADB-3AF15F3813D9}"/>
                </a:ext>
              </a:extLst>
            </p:cNvPr>
            <p:cNvSpPr/>
            <p:nvPr/>
          </p:nvSpPr>
          <p:spPr>
            <a:xfrm>
              <a:off x="5379736" y="655257"/>
              <a:ext cx="833120" cy="372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C8945C-43AF-54E5-93FA-FF795BACE07C}"/>
                </a:ext>
              </a:extLst>
            </p:cNvPr>
            <p:cNvSpPr txBox="1"/>
            <p:nvPr/>
          </p:nvSpPr>
          <p:spPr>
            <a:xfrm>
              <a:off x="5374482" y="655581"/>
              <a:ext cx="8263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List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4C35C49-27DD-DB49-F737-10161E9C8A5F}"/>
                </a:ext>
              </a:extLst>
            </p:cNvPr>
            <p:cNvSpPr/>
            <p:nvPr/>
          </p:nvSpPr>
          <p:spPr>
            <a:xfrm>
              <a:off x="4256148" y="923237"/>
              <a:ext cx="5480086" cy="4857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698CF7-FE04-C876-900C-F2867A9B5C91}"/>
                </a:ext>
              </a:extLst>
            </p:cNvPr>
            <p:cNvSpPr/>
            <p:nvPr/>
          </p:nvSpPr>
          <p:spPr>
            <a:xfrm>
              <a:off x="7294880" y="617423"/>
              <a:ext cx="833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Add</a:t>
              </a:r>
              <a:endParaRPr lang="zh-CN" altLang="en-US" sz="1400" dirty="0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8250A0A-EDEA-6FDF-5941-C0234628878D}"/>
                </a:ext>
              </a:extLst>
            </p:cNvPr>
            <p:cNvSpPr/>
            <p:nvPr/>
          </p:nvSpPr>
          <p:spPr>
            <a:xfrm rot="10800000">
              <a:off x="7977807" y="717358"/>
              <a:ext cx="90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96D92CF-FBA6-1793-6462-134AAA07DC65}"/>
                </a:ext>
              </a:extLst>
            </p:cNvPr>
            <p:cNvSpPr/>
            <p:nvPr/>
          </p:nvSpPr>
          <p:spPr>
            <a:xfrm>
              <a:off x="8674757" y="613577"/>
              <a:ext cx="1061477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 Settings</a:t>
              </a:r>
              <a:endParaRPr lang="zh-CN" altLang="en-US" sz="14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3FF1C6C-3003-3CD9-F86E-3E13DE28B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063" y="655257"/>
              <a:ext cx="228600" cy="2286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9EC50D6-3043-B8D0-3E79-E9EDD45D8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962" y="655200"/>
              <a:ext cx="230400" cy="23040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C683077-2D14-F7AE-7FCF-7D6AA48A6593}"/>
                </a:ext>
              </a:extLst>
            </p:cNvPr>
            <p:cNvSpPr/>
            <p:nvPr/>
          </p:nvSpPr>
          <p:spPr>
            <a:xfrm>
              <a:off x="8239762" y="620517"/>
              <a:ext cx="325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4CBD4B8-43D1-74FB-356C-C1CB50B1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122" y="655200"/>
              <a:ext cx="230400" cy="230400"/>
            </a:xfrm>
            <a:prstGeom prst="rect">
              <a:avLst/>
            </a:prstGeom>
            <a:noFill/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1E6EF2F-5214-889B-7E65-D6992C82E6E0}"/>
                </a:ext>
              </a:extLst>
            </p:cNvPr>
            <p:cNvCxnSpPr/>
            <p:nvPr/>
          </p:nvCxnSpPr>
          <p:spPr>
            <a:xfrm>
              <a:off x="4369858" y="1217443"/>
              <a:ext cx="524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040DA64-A456-4209-C129-01E08FF5D38D}"/>
                </a:ext>
              </a:extLst>
            </p:cNvPr>
            <p:cNvSpPr/>
            <p:nvPr/>
          </p:nvSpPr>
          <p:spPr>
            <a:xfrm>
              <a:off x="4470001" y="119054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A51DFE-E3DC-9CAE-BADB-FB8A1780F3A0}"/>
                </a:ext>
              </a:extLst>
            </p:cNvPr>
            <p:cNvSpPr/>
            <p:nvPr/>
          </p:nvSpPr>
          <p:spPr>
            <a:xfrm>
              <a:off x="512154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6B35AA-81DD-2F54-FB34-BE92FBE9F23D}"/>
                </a:ext>
              </a:extLst>
            </p:cNvPr>
            <p:cNvSpPr/>
            <p:nvPr/>
          </p:nvSpPr>
          <p:spPr>
            <a:xfrm>
              <a:off x="57744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A230CCE-5F79-5C81-02D1-6601FB50E1C1}"/>
                </a:ext>
              </a:extLst>
            </p:cNvPr>
            <p:cNvSpPr/>
            <p:nvPr/>
          </p:nvSpPr>
          <p:spPr>
            <a:xfrm>
              <a:off x="64260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4FE9C7B-1C22-1973-0256-2E12657B4570}"/>
                </a:ext>
              </a:extLst>
            </p:cNvPr>
            <p:cNvSpPr/>
            <p:nvPr/>
          </p:nvSpPr>
          <p:spPr>
            <a:xfrm>
              <a:off x="70776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2CC4391-A763-ADDB-16CE-5CDEE3A4FF2F}"/>
                </a:ext>
              </a:extLst>
            </p:cNvPr>
            <p:cNvSpPr/>
            <p:nvPr/>
          </p:nvSpPr>
          <p:spPr>
            <a:xfrm>
              <a:off x="7726213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390A882-CD4F-5041-67A8-AC9226602000}"/>
                </a:ext>
              </a:extLst>
            </p:cNvPr>
            <p:cNvSpPr/>
            <p:nvPr/>
          </p:nvSpPr>
          <p:spPr>
            <a:xfrm>
              <a:off x="83772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D062FAE-57E0-737A-6D56-6A5FEE0898C3}"/>
                </a:ext>
              </a:extLst>
            </p:cNvPr>
            <p:cNvSpPr/>
            <p:nvPr/>
          </p:nvSpPr>
          <p:spPr>
            <a:xfrm>
              <a:off x="9028187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3A7109-7701-40D1-9431-FCA92616AFC8}"/>
                </a:ext>
              </a:extLst>
            </p:cNvPr>
            <p:cNvSpPr txBox="1"/>
            <p:nvPr/>
          </p:nvSpPr>
          <p:spPr>
            <a:xfrm rot="19015494">
              <a:off x="6259442" y="951046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7.24</a:t>
              </a:r>
              <a:endParaRPr lang="zh-CN" altLang="en-US" sz="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29A6175-B50B-D43F-0725-F995DCFE18C4}"/>
                </a:ext>
              </a:extLst>
            </p:cNvPr>
            <p:cNvSpPr txBox="1"/>
            <p:nvPr/>
          </p:nvSpPr>
          <p:spPr>
            <a:xfrm rot="19015494">
              <a:off x="6876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7.31</a:t>
              </a:r>
              <a:endParaRPr lang="zh-CN" altLang="en-US" sz="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6795843-04B3-9B60-9EBB-A5002361D263}"/>
                </a:ext>
              </a:extLst>
            </p:cNvPr>
            <p:cNvSpPr txBox="1"/>
            <p:nvPr/>
          </p:nvSpPr>
          <p:spPr>
            <a:xfrm rot="19015494">
              <a:off x="7534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8.07</a:t>
              </a:r>
              <a:endParaRPr lang="zh-CN" altLang="en-US" sz="8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A128FEA-50E6-2C95-FB2C-09DF6FA84E46}"/>
                </a:ext>
              </a:extLst>
            </p:cNvPr>
            <p:cNvSpPr txBox="1"/>
            <p:nvPr/>
          </p:nvSpPr>
          <p:spPr>
            <a:xfrm rot="19015494">
              <a:off x="5608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7.17</a:t>
              </a:r>
              <a:endParaRPr lang="zh-CN" altLang="en-US" sz="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AC701AC-21B2-439B-A5BE-F87DE61C1660}"/>
                </a:ext>
              </a:extLst>
            </p:cNvPr>
            <p:cNvSpPr txBox="1"/>
            <p:nvPr/>
          </p:nvSpPr>
          <p:spPr>
            <a:xfrm rot="19015494">
              <a:off x="49572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7.10</a:t>
              </a:r>
              <a:endParaRPr lang="zh-CN" altLang="en-US" sz="8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C6C980-1040-E2F0-C1A7-A1FA2F642889}"/>
                </a:ext>
              </a:extLst>
            </p:cNvPr>
            <p:cNvSpPr txBox="1"/>
            <p:nvPr/>
          </p:nvSpPr>
          <p:spPr>
            <a:xfrm rot="19015494">
              <a:off x="43056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7.03</a:t>
              </a:r>
              <a:endParaRPr lang="zh-CN" altLang="en-US" sz="8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A22A98-3C7D-A466-BA16-897C59E01856}"/>
                </a:ext>
              </a:extLst>
            </p:cNvPr>
            <p:cNvSpPr txBox="1"/>
            <p:nvPr/>
          </p:nvSpPr>
          <p:spPr>
            <a:xfrm rot="19015494">
              <a:off x="81864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8.14</a:t>
              </a:r>
              <a:endParaRPr lang="zh-CN" altLang="en-US" sz="8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E8DCC44-07F7-FC24-203A-8B75ABEFBC9D}"/>
                </a:ext>
              </a:extLst>
            </p:cNvPr>
            <p:cNvSpPr txBox="1"/>
            <p:nvPr/>
          </p:nvSpPr>
          <p:spPr>
            <a:xfrm rot="19015494">
              <a:off x="8838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8.21</a:t>
              </a:r>
              <a:endParaRPr lang="zh-CN" altLang="en-US" sz="800" dirty="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DD66D71-5CC1-2FF4-6418-93F8C84FB710}"/>
                </a:ext>
              </a:extLst>
            </p:cNvPr>
            <p:cNvCxnSpPr>
              <a:cxnSpLocks/>
            </p:cNvCxnSpPr>
            <p:nvPr/>
          </p:nvCxnSpPr>
          <p:spPr>
            <a:xfrm>
              <a:off x="6610773" y="917190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65DB719E-EB9B-E737-DDF6-E6B67EBD3743}"/>
                </a:ext>
              </a:extLst>
            </p:cNvPr>
            <p:cNvSpPr/>
            <p:nvPr/>
          </p:nvSpPr>
          <p:spPr>
            <a:xfrm rot="5400000">
              <a:off x="6609600" y="1359547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BAC2DE1-5C30-5FFB-CB3F-5FFA682DD032}"/>
                </a:ext>
              </a:extLst>
            </p:cNvPr>
            <p:cNvSpPr txBox="1"/>
            <p:nvPr/>
          </p:nvSpPr>
          <p:spPr>
            <a:xfrm>
              <a:off x="6647191" y="1264748"/>
              <a:ext cx="5435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AE5C57E-790C-F735-9AF2-8B7B0AFFFCB5}"/>
                </a:ext>
              </a:extLst>
            </p:cNvPr>
            <p:cNvCxnSpPr>
              <a:cxnSpLocks/>
            </p:cNvCxnSpPr>
            <p:nvPr/>
          </p:nvCxnSpPr>
          <p:spPr>
            <a:xfrm>
              <a:off x="8233075" y="925859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60406350-719B-7C64-7F90-6404795BC291}"/>
                </a:ext>
              </a:extLst>
            </p:cNvPr>
            <p:cNvSpPr/>
            <p:nvPr/>
          </p:nvSpPr>
          <p:spPr>
            <a:xfrm rot="5400000">
              <a:off x="8231902" y="1368216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9A284B1-4A06-B08D-5A4D-049BDD66BD1A}"/>
                </a:ext>
              </a:extLst>
            </p:cNvPr>
            <p:cNvSpPr txBox="1"/>
            <p:nvPr/>
          </p:nvSpPr>
          <p:spPr>
            <a:xfrm>
              <a:off x="8269494" y="1273417"/>
              <a:ext cx="913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Stage of Project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2EF9DAB-91DE-C5DC-98B4-D65B26BE7A04}"/>
                </a:ext>
              </a:extLst>
            </p:cNvPr>
            <p:cNvGrpSpPr/>
            <p:nvPr/>
          </p:nvGrpSpPr>
          <p:grpSpPr>
            <a:xfrm>
              <a:off x="5573103" y="2171194"/>
              <a:ext cx="1608413" cy="355601"/>
              <a:chOff x="9801213" y="2015066"/>
              <a:chExt cx="1608413" cy="355601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AD1F381E-E87D-329C-EB0B-FD58C276E983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008D1C8D-2819-28D6-B278-3FABB392733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E97303E7-2655-DE40-C3A6-BC476C665196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761EC2C-B533-C29B-1C48-4D8DA55E5B8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1494C3C-D7E5-3D96-856F-EC91C25A3337}"/>
                </a:ext>
              </a:extLst>
            </p:cNvPr>
            <p:cNvGrpSpPr/>
            <p:nvPr/>
          </p:nvGrpSpPr>
          <p:grpSpPr>
            <a:xfrm>
              <a:off x="3567127" y="4491221"/>
              <a:ext cx="1608413" cy="355601"/>
              <a:chOff x="9801213" y="2015066"/>
              <a:chExt cx="1608413" cy="35560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D3FAAB1-6F9B-E860-BFA0-7A9AC9AE7071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E016768E-812B-A836-7B66-C84226885A4C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AD277965-2CF7-BFF2-60DF-009D9A0E5EE8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631FEA4-B097-B7C6-08A6-00F51CD63C38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4B4FAF-3305-A576-C4DA-8E4F0CC67252}"/>
                </a:ext>
              </a:extLst>
            </p:cNvPr>
            <p:cNvSpPr/>
            <p:nvPr/>
          </p:nvSpPr>
          <p:spPr>
            <a:xfrm>
              <a:off x="2455762" y="3392562"/>
              <a:ext cx="1803722" cy="2383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ACDC630-97C4-66A4-39BC-DE5DE11838A4}"/>
                </a:ext>
              </a:extLst>
            </p:cNvPr>
            <p:cNvGrpSpPr/>
            <p:nvPr/>
          </p:nvGrpSpPr>
          <p:grpSpPr>
            <a:xfrm>
              <a:off x="2455760" y="3387807"/>
              <a:ext cx="1803721" cy="275544"/>
              <a:chOff x="2455760" y="572947"/>
              <a:chExt cx="1803721" cy="275544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FBA120A-16A0-BA0C-8EC1-93011243D0A7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8598E04-803E-1AE1-2229-4CE5AA63C962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History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32271F3C-A659-FD7C-FA4C-968915C2B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7B8835E-4417-E5FB-563C-7FBC1D3E7246}"/>
                </a:ext>
              </a:extLst>
            </p:cNvPr>
            <p:cNvGrpSpPr/>
            <p:nvPr/>
          </p:nvGrpSpPr>
          <p:grpSpPr>
            <a:xfrm>
              <a:off x="5924318" y="5063413"/>
              <a:ext cx="1608413" cy="355601"/>
              <a:chOff x="9801213" y="2015066"/>
              <a:chExt cx="1608413" cy="355601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CC6E2F5-1530-616F-2F0A-80153DF7C30F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60" name="矩形: 圆角 59">
                  <a:extLst>
                    <a:ext uri="{FF2B5EF4-FFF2-40B4-BE49-F238E27FC236}">
                      <a16:creationId xmlns:a16="http://schemas.microsoft.com/office/drawing/2014/main" id="{45ACD59C-A532-2EC6-E304-607A1EE0B944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: 圆角 60">
                  <a:extLst>
                    <a:ext uri="{FF2B5EF4-FFF2-40B4-BE49-F238E27FC236}">
                      <a16:creationId xmlns:a16="http://schemas.microsoft.com/office/drawing/2014/main" id="{939B76DB-3DE3-A06F-5C78-A9EB2BDC6EFB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B231CA0-8695-7DFC-7D23-367A1C280759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5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68507A3-0236-E793-E46E-D6DC8E03BAD9}"/>
                </a:ext>
              </a:extLst>
            </p:cNvPr>
            <p:cNvGrpSpPr/>
            <p:nvPr/>
          </p:nvGrpSpPr>
          <p:grpSpPr>
            <a:xfrm>
              <a:off x="8242286" y="2384970"/>
              <a:ext cx="1418613" cy="355601"/>
              <a:chOff x="9801213" y="2015066"/>
              <a:chExt cx="1608413" cy="355601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4FF66B0-6951-04EF-7C21-9BA617DAC70F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449CB969-F355-DFAF-592F-3D48FE0B469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D40B11ED-C5DB-8F61-9847-A6F2E4AA684A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E35DD8D-31B4-8DC2-FEE0-F4CB03AA8B33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6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3B85467-F60C-81B3-7699-2594ECE803DD}"/>
                </a:ext>
              </a:extLst>
            </p:cNvPr>
            <p:cNvGrpSpPr/>
            <p:nvPr/>
          </p:nvGrpSpPr>
          <p:grpSpPr>
            <a:xfrm>
              <a:off x="8233075" y="3485550"/>
              <a:ext cx="1320144" cy="355601"/>
              <a:chOff x="9801213" y="2015066"/>
              <a:chExt cx="1608413" cy="355601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D114B729-BA15-5B77-5095-DCCF2C526BF0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D55598BF-7B5E-30AC-8BCB-4A2219C1EB13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D33844E6-A472-647E-E5DB-EC4C8172D0BF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72A26B4-D00E-E2DA-33E0-96B428F1900E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7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503F698-5140-8A1E-1F84-A958A6A83A72}"/>
                </a:ext>
              </a:extLst>
            </p:cNvPr>
            <p:cNvGrpSpPr/>
            <p:nvPr/>
          </p:nvGrpSpPr>
          <p:grpSpPr>
            <a:xfrm>
              <a:off x="3761777" y="1708542"/>
              <a:ext cx="1413764" cy="355601"/>
              <a:chOff x="9801213" y="2015066"/>
              <a:chExt cx="1608413" cy="355601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A7485C8A-4F2B-FCDD-9F24-6DAB86447B1D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1846B0ED-21AF-F108-640A-5D7A904DFAD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4177962F-341C-D880-D646-86CF09C3CA4E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45613FD-7382-2D8E-D95B-9AA0FFD2284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E241296-CCE3-9FDA-BA9B-38930F8E91BA}"/>
                </a:ext>
              </a:extLst>
            </p:cNvPr>
            <p:cNvSpPr/>
            <p:nvPr/>
          </p:nvSpPr>
          <p:spPr>
            <a:xfrm>
              <a:off x="2455763" y="579914"/>
              <a:ext cx="1803722" cy="280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31553E0B-27F3-5937-1EEB-32116254DCF4}"/>
                </a:ext>
              </a:extLst>
            </p:cNvPr>
            <p:cNvGrpSpPr/>
            <p:nvPr/>
          </p:nvGrpSpPr>
          <p:grpSpPr>
            <a:xfrm>
              <a:off x="2455760" y="572947"/>
              <a:ext cx="1803721" cy="275544"/>
              <a:chOff x="2455760" y="572947"/>
              <a:chExt cx="1803721" cy="275544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6B061ED-2511-28D3-B84D-9162611745D7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16AC435-AE1D-CA40-A507-94E8C1FBFB5D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Updates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DA02254F-0E00-15A0-19D6-4CF953EE5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cxnSp>
          <p:nvCxnSpPr>
            <p:cNvPr id="82" name="连接符: 曲线 81">
              <a:extLst>
                <a:ext uri="{FF2B5EF4-FFF2-40B4-BE49-F238E27FC236}">
                  <a16:creationId xmlns:a16="http://schemas.microsoft.com/office/drawing/2014/main" id="{4C9A1319-BBA2-7D72-755D-E6DD94AF7570}"/>
                </a:ext>
              </a:extLst>
            </p:cNvPr>
            <p:cNvCxnSpPr>
              <a:stCxn id="45" idx="3"/>
              <a:endCxn id="65" idx="1"/>
            </p:cNvCxnSpPr>
            <p:nvPr/>
          </p:nvCxnSpPr>
          <p:spPr>
            <a:xfrm>
              <a:off x="7181516" y="2348995"/>
              <a:ext cx="1060770" cy="21377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D7EBD8BD-EFFF-036C-D1A5-53EC55CF385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19129" y="2569579"/>
              <a:ext cx="713946" cy="441719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6EDC521F-D48F-F2F6-9E16-86D1123FE48B}"/>
                </a:ext>
              </a:extLst>
            </p:cNvPr>
            <p:cNvCxnSpPr>
              <a:stCxn id="75" idx="3"/>
              <a:endCxn id="45" idx="1"/>
            </p:cNvCxnSpPr>
            <p:nvPr/>
          </p:nvCxnSpPr>
          <p:spPr>
            <a:xfrm>
              <a:off x="5175541" y="1886343"/>
              <a:ext cx="397562" cy="4626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连接符: 曲线 84">
              <a:extLst>
                <a:ext uri="{FF2B5EF4-FFF2-40B4-BE49-F238E27FC236}">
                  <a16:creationId xmlns:a16="http://schemas.microsoft.com/office/drawing/2014/main" id="{A95E8967-55E6-480E-CB67-45C515ED5B6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12107" y="2523363"/>
              <a:ext cx="525701" cy="487937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E03C7B22-2FAD-B7F5-314B-02BA233B710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5175540" y="3919379"/>
              <a:ext cx="1255136" cy="74964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连接符: 曲线 86">
              <a:extLst>
                <a:ext uri="{FF2B5EF4-FFF2-40B4-BE49-F238E27FC236}">
                  <a16:creationId xmlns:a16="http://schemas.microsoft.com/office/drawing/2014/main" id="{B3281ADE-5374-BFAF-8357-56DA7D0893C2}"/>
                </a:ext>
              </a:extLst>
            </p:cNvPr>
            <p:cNvCxnSpPr>
              <a:endCxn id="60" idx="1"/>
            </p:cNvCxnSpPr>
            <p:nvPr/>
          </p:nvCxnSpPr>
          <p:spPr>
            <a:xfrm>
              <a:off x="5175540" y="4671408"/>
              <a:ext cx="748778" cy="56980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连接符: 曲线 87">
              <a:extLst>
                <a:ext uri="{FF2B5EF4-FFF2-40B4-BE49-F238E27FC236}">
                  <a16:creationId xmlns:a16="http://schemas.microsoft.com/office/drawing/2014/main" id="{91986502-82AE-0914-83B8-CF63ED9B00A7}"/>
                </a:ext>
              </a:extLst>
            </p:cNvPr>
            <p:cNvCxnSpPr/>
            <p:nvPr/>
          </p:nvCxnSpPr>
          <p:spPr>
            <a:xfrm rot="5400000" flipH="1" flipV="1">
              <a:off x="4098055" y="2654620"/>
              <a:ext cx="1480718" cy="3323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2BE38250-2312-BCD8-466C-93799F3D5A0E}"/>
                </a:ext>
              </a:extLst>
            </p:cNvPr>
            <p:cNvCxnSpPr>
              <a:stCxn id="60" idx="3"/>
              <a:endCxn id="70" idx="1"/>
            </p:cNvCxnSpPr>
            <p:nvPr/>
          </p:nvCxnSpPr>
          <p:spPr>
            <a:xfrm flipV="1">
              <a:off x="7532731" y="3663351"/>
              <a:ext cx="700344" cy="157786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5341ECF-DA70-D8B1-ED9A-3C3C319A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452" y="844710"/>
              <a:ext cx="230400" cy="230400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590776B-0E38-112A-DE4A-7EA09C58AA15}"/>
                </a:ext>
              </a:extLst>
            </p:cNvPr>
            <p:cNvSpPr txBox="1"/>
            <p:nvPr/>
          </p:nvSpPr>
          <p:spPr>
            <a:xfrm>
              <a:off x="2604788" y="846000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0D1F1C3A-7E12-3B7B-A8B3-802FCE1CB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134285"/>
              <a:ext cx="187200" cy="187200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764276B-56F0-E811-9C61-85DA3D632D48}"/>
                </a:ext>
              </a:extLst>
            </p:cNvPr>
            <p:cNvSpPr txBox="1"/>
            <p:nvPr/>
          </p:nvSpPr>
          <p:spPr>
            <a:xfrm>
              <a:off x="2609422" y="1111679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DDL for </a:t>
              </a:r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r>
                <a:rPr lang="en-US" altLang="zh-CN" sz="1050" dirty="0"/>
                <a:t>.</a:t>
              </a:r>
              <a:endParaRPr lang="zh-CN" altLang="en-US" sz="1050" dirty="0"/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46F6BCF8-BA49-E6F9-5D2D-EEA122B81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58" y="1368325"/>
              <a:ext cx="187200" cy="187200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33664C7-696B-A8BE-5166-577C8CCD906D}"/>
                </a:ext>
              </a:extLst>
            </p:cNvPr>
            <p:cNvSpPr txBox="1"/>
            <p:nvPr/>
          </p:nvSpPr>
          <p:spPr>
            <a:xfrm>
              <a:off x="2603128" y="1333961"/>
              <a:ext cx="1200817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can start.</a:t>
              </a:r>
              <a:endParaRPr lang="zh-CN" altLang="en-US" sz="1050" dirty="0"/>
            </a:p>
          </p:txBody>
        </p:sp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EAC16A5D-592A-4A86-5924-9E0E99E3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39" y="1626434"/>
              <a:ext cx="230400" cy="23040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D7A1E6D-69E9-C13E-F187-FACB9AF79CC4}"/>
                </a:ext>
              </a:extLst>
            </p:cNvPr>
            <p:cNvSpPr txBox="1"/>
            <p:nvPr/>
          </p:nvSpPr>
          <p:spPr>
            <a:xfrm>
              <a:off x="2607875" y="1615966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Month</a:t>
              </a:r>
              <a:endParaRPr lang="zh-CN" altLang="en-US" sz="105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85E7552-3032-2D19-7A4E-ED28CDA74CD4}"/>
                </a:ext>
              </a:extLst>
            </p:cNvPr>
            <p:cNvSpPr txBox="1"/>
            <p:nvPr/>
          </p:nvSpPr>
          <p:spPr>
            <a:xfrm>
              <a:off x="2621842" y="1875881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 </a:t>
              </a:r>
              <a:r>
                <a:rPr lang="en-US" altLang="zh-CN" sz="1050" dirty="0"/>
                <a:t>can start.</a:t>
              </a:r>
              <a:endParaRPr lang="zh-CN" altLang="en-US" sz="105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3ED601B-D16F-09B8-E337-82D2344AAA22}"/>
                </a:ext>
              </a:extLst>
            </p:cNvPr>
            <p:cNvSpPr txBox="1"/>
            <p:nvPr/>
          </p:nvSpPr>
          <p:spPr>
            <a:xfrm>
              <a:off x="2614296" y="2097445"/>
              <a:ext cx="1300426" cy="4154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satisfied</a:t>
              </a:r>
              <a:endParaRPr lang="zh-CN" altLang="en-US" sz="1050" dirty="0"/>
            </a:p>
          </p:txBody>
        </p:sp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543C06E9-8E85-11CB-DB3B-A35468652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924740"/>
              <a:ext cx="187200" cy="18720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0F379E72-CE0F-85CC-C4B6-58FCAF2B7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2235343"/>
              <a:ext cx="187200" cy="187200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8416ABA-A047-7EEC-8FD4-F5033F137302}"/>
                </a:ext>
              </a:extLst>
            </p:cNvPr>
            <p:cNvSpPr txBox="1"/>
            <p:nvPr/>
          </p:nvSpPr>
          <p:spPr>
            <a:xfrm>
              <a:off x="2604788" y="254297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6A935E17-D080-36FC-C701-AAACA780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000" y="2552400"/>
              <a:ext cx="230400" cy="230400"/>
            </a:xfrm>
            <a:prstGeom prst="rect">
              <a:avLst/>
            </a:prstGeom>
          </p:spPr>
        </p:pic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B2DAF85-1731-BF5A-3FE3-F23C33B24A7E}"/>
                </a:ext>
              </a:extLst>
            </p:cNvPr>
            <p:cNvCxnSpPr/>
            <p:nvPr/>
          </p:nvCxnSpPr>
          <p:spPr>
            <a:xfrm>
              <a:off x="2576036" y="1134285"/>
              <a:ext cx="0" cy="376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1A34A42-D05D-EB16-FFE6-8DDEEF9ADF19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1941455"/>
              <a:ext cx="0" cy="52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7700F74B-10DB-3FF6-A3E0-6FD6E48F8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2" y="3652667"/>
              <a:ext cx="230400" cy="230400"/>
            </a:xfrm>
            <a:prstGeom prst="rect">
              <a:avLst/>
            </a:pr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BBBBD6C-0F28-E483-21DA-33812800F8EA}"/>
                </a:ext>
              </a:extLst>
            </p:cNvPr>
            <p:cNvSpPr txBox="1"/>
            <p:nvPr/>
          </p:nvSpPr>
          <p:spPr>
            <a:xfrm>
              <a:off x="2615548" y="3653957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DE56989-51EB-9D2E-5767-8482A34E0F4E}"/>
                </a:ext>
              </a:extLst>
            </p:cNvPr>
            <p:cNvSpPr txBox="1"/>
            <p:nvPr/>
          </p:nvSpPr>
          <p:spPr>
            <a:xfrm>
              <a:off x="2626390" y="3905689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84936CA-2C7C-EB29-17C5-C9AAC119E2D0}"/>
                </a:ext>
              </a:extLst>
            </p:cNvPr>
            <p:cNvSpPr txBox="1"/>
            <p:nvPr/>
          </p:nvSpPr>
          <p:spPr>
            <a:xfrm>
              <a:off x="2618843" y="4146989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2D64937-3D28-940A-D90B-FB9CEE444769}"/>
                </a:ext>
              </a:extLst>
            </p:cNvPr>
            <p:cNvSpPr txBox="1"/>
            <p:nvPr/>
          </p:nvSpPr>
          <p:spPr>
            <a:xfrm>
              <a:off x="2628908" y="4390545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A6F4202-AB80-7DF7-8922-4260017B401A}"/>
                </a:ext>
              </a:extLst>
            </p:cNvPr>
            <p:cNvSpPr txBox="1"/>
            <p:nvPr/>
          </p:nvSpPr>
          <p:spPr>
            <a:xfrm>
              <a:off x="2621361" y="4631845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AAEAA4A-B4FB-D7A5-B733-CA41BD1F1E33}"/>
                </a:ext>
              </a:extLst>
            </p:cNvPr>
            <p:cNvSpPr txBox="1"/>
            <p:nvPr/>
          </p:nvSpPr>
          <p:spPr>
            <a:xfrm>
              <a:off x="2576036" y="490884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Week</a:t>
              </a:r>
              <a:endParaRPr lang="zh-CN" altLang="en-US" sz="1050" dirty="0"/>
            </a:p>
          </p:txBody>
        </p: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01E961CE-892F-84D8-074D-1CCEEAC68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48" y="4918270"/>
              <a:ext cx="230400" cy="230400"/>
            </a:xfrm>
            <a:prstGeom prst="rect">
              <a:avLst/>
            </a:prstGeom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FF72C49-CFCC-4461-120F-76563F701EA3}"/>
                </a:ext>
              </a:extLst>
            </p:cNvPr>
            <p:cNvSpPr txBox="1"/>
            <p:nvPr/>
          </p:nvSpPr>
          <p:spPr>
            <a:xfrm>
              <a:off x="2587027" y="5187171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538260F4-A65F-7CC6-1767-38A31F6B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239" y="5196597"/>
              <a:ext cx="230400" cy="230400"/>
            </a:xfrm>
            <a:prstGeom prst="rect">
              <a:avLst/>
            </a:prstGeom>
          </p:spPr>
        </p:pic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79854C9-BAF6-86F9-4A45-DF8666B336A8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3919379"/>
              <a:ext cx="0" cy="918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B660BEE7-8ECE-40EA-5BF9-917748A82A0F}"/>
                </a:ext>
              </a:extLst>
            </p:cNvPr>
            <p:cNvGrpSpPr/>
            <p:nvPr/>
          </p:nvGrpSpPr>
          <p:grpSpPr>
            <a:xfrm>
              <a:off x="6239516" y="2833200"/>
              <a:ext cx="1273650" cy="355601"/>
              <a:chOff x="9801213" y="2015066"/>
              <a:chExt cx="1608413" cy="355601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49D47834-649F-7315-74F2-1934C96E0ACD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3EC6E912-FAEF-8F42-180C-6B0B90906FDD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: 圆角 120">
                  <a:extLst>
                    <a:ext uri="{FF2B5EF4-FFF2-40B4-BE49-F238E27FC236}">
                      <a16:creationId xmlns:a16="http://schemas.microsoft.com/office/drawing/2014/main" id="{FE692893-80C4-4B09-5E4A-3AE39197F7E4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59C3AECD-5AB0-1B05-DD8F-0216A18D1014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2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3288129C-A9D7-D685-AB3A-5550338AB6A3}"/>
                </a:ext>
              </a:extLst>
            </p:cNvPr>
            <p:cNvGrpSpPr/>
            <p:nvPr/>
          </p:nvGrpSpPr>
          <p:grpSpPr>
            <a:xfrm>
              <a:off x="4561200" y="3564000"/>
              <a:ext cx="2034000" cy="355601"/>
              <a:chOff x="9801213" y="2015066"/>
              <a:chExt cx="1608413" cy="355601"/>
            </a:xfrm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D1E7A0F-FC4C-15CC-B4CD-FEB5A6728436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25" name="矩形: 圆角 124">
                  <a:extLst>
                    <a:ext uri="{FF2B5EF4-FFF2-40B4-BE49-F238E27FC236}">
                      <a16:creationId xmlns:a16="http://schemas.microsoft.com/office/drawing/2014/main" id="{5AA2C074-C764-9F9E-DA5D-E23857F2CC87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: 圆角 125">
                  <a:extLst>
                    <a:ext uri="{FF2B5EF4-FFF2-40B4-BE49-F238E27FC236}">
                      <a16:creationId xmlns:a16="http://schemas.microsoft.com/office/drawing/2014/main" id="{60619B1F-ECE4-F1CD-7CEB-89CFF94F2996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C111C50E-B583-610C-3308-6D002D1F2B8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3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Edit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DD1C2DD1-3EFB-3EA6-AA3F-AB37BACB9DEB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D341544-8B26-D749-3071-686AD00FAB25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3447EA80-D982-D3B0-72AE-EDC69CCF6BE0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6" name="图片 135">
                <a:extLst>
                  <a:ext uri="{FF2B5EF4-FFF2-40B4-BE49-F238E27FC236}">
                    <a16:creationId xmlns:a16="http://schemas.microsoft.com/office/drawing/2014/main" id="{9728C437-7A58-1EAB-09CB-B4FABB1CC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D4190351-6083-F44E-5F35-663928C77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C20389A-9CA5-F7A5-CB0D-3DAC19271C4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A9B56028-1E2D-05C5-099B-C557B137B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29" name="矩形 128">
            <a:extLst>
              <a:ext uri="{FF2B5EF4-FFF2-40B4-BE49-F238E27FC236}">
                <a16:creationId xmlns:a16="http://schemas.microsoft.com/office/drawing/2014/main" id="{F4A85D30-6038-8448-7123-48AD24DCF93C}"/>
              </a:ext>
            </a:extLst>
          </p:cNvPr>
          <p:cNvSpPr/>
          <p:nvPr/>
        </p:nvSpPr>
        <p:spPr>
          <a:xfrm>
            <a:off x="2450848" y="309976"/>
            <a:ext cx="7300800" cy="54802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CCED205-80B3-F6CE-C9DE-4FD2E0DCC2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600" dirty="0"/>
              <a:t>Double click task item.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task edit page is displayed.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If editing the date influences another task, display a confirming message.</a:t>
            </a:r>
            <a:endParaRPr lang="en-US" altLang="zh-CN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5875F065-3979-E2A1-730C-01108690E907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C294BA5-3A21-68C6-1476-E50D8F98746A}"/>
              </a:ext>
            </a:extLst>
          </p:cNvPr>
          <p:cNvGrpSpPr/>
          <p:nvPr/>
        </p:nvGrpSpPr>
        <p:grpSpPr>
          <a:xfrm>
            <a:off x="4445672" y="1868622"/>
            <a:ext cx="3509818" cy="2937405"/>
            <a:chOff x="4343688" y="1055778"/>
            <a:chExt cx="3509818" cy="2937405"/>
          </a:xfrm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C693D476-AAE1-D82A-DC24-0430423E9219}"/>
                </a:ext>
              </a:extLst>
            </p:cNvPr>
            <p:cNvGrpSpPr/>
            <p:nvPr/>
          </p:nvGrpSpPr>
          <p:grpSpPr>
            <a:xfrm>
              <a:off x="4343688" y="1055778"/>
              <a:ext cx="3509818" cy="2937405"/>
              <a:chOff x="4036291" y="1151144"/>
              <a:chExt cx="3509818" cy="293740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D89587F2-9AE1-8540-447B-7BA84915FE08}"/>
                  </a:ext>
                </a:extLst>
              </p:cNvPr>
              <p:cNvSpPr/>
              <p:nvPr/>
            </p:nvSpPr>
            <p:spPr>
              <a:xfrm>
                <a:off x="4036291" y="1154546"/>
                <a:ext cx="3509818" cy="29340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>
                <a:outerShdw blurRad="127000" dist="38100" dir="2700000" algn="tl" rotWithShape="0">
                  <a:schemeClr val="tx1">
                    <a:alpha val="2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A13F4E0-0604-DF32-EA60-70A1220F75C0}"/>
                  </a:ext>
                </a:extLst>
              </p:cNvPr>
              <p:cNvSpPr/>
              <p:nvPr/>
            </p:nvSpPr>
            <p:spPr>
              <a:xfrm>
                <a:off x="4040703" y="1151144"/>
                <a:ext cx="3505405" cy="39885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等腰三角形 183">
                <a:extLst>
                  <a:ext uri="{FF2B5EF4-FFF2-40B4-BE49-F238E27FC236}">
                    <a16:creationId xmlns:a16="http://schemas.microsoft.com/office/drawing/2014/main" id="{BE333A79-7444-02B4-E545-2B00E1BCF6FD}"/>
                  </a:ext>
                </a:extLst>
              </p:cNvPr>
              <p:cNvSpPr/>
              <p:nvPr/>
            </p:nvSpPr>
            <p:spPr>
              <a:xfrm rot="10800000">
                <a:off x="6634259" y="1710099"/>
                <a:ext cx="90000" cy="108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等腰三角形 185">
                <a:extLst>
                  <a:ext uri="{FF2B5EF4-FFF2-40B4-BE49-F238E27FC236}">
                    <a16:creationId xmlns:a16="http://schemas.microsoft.com/office/drawing/2014/main" id="{148DC490-AF15-7214-68D9-C4553915742D}"/>
                  </a:ext>
                </a:extLst>
              </p:cNvPr>
              <p:cNvSpPr/>
              <p:nvPr/>
            </p:nvSpPr>
            <p:spPr>
              <a:xfrm rot="10800000">
                <a:off x="5438765" y="2467126"/>
                <a:ext cx="90000" cy="108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等腰三角形 201">
                <a:extLst>
                  <a:ext uri="{FF2B5EF4-FFF2-40B4-BE49-F238E27FC236}">
                    <a16:creationId xmlns:a16="http://schemas.microsoft.com/office/drawing/2014/main" id="{742F7C29-B646-81CB-D0EF-D05D55DADAE2}"/>
                  </a:ext>
                </a:extLst>
              </p:cNvPr>
              <p:cNvSpPr/>
              <p:nvPr/>
            </p:nvSpPr>
            <p:spPr>
              <a:xfrm rot="10800000">
                <a:off x="5479547" y="2305765"/>
                <a:ext cx="72000" cy="90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等腰三角形 195">
                <a:extLst>
                  <a:ext uri="{FF2B5EF4-FFF2-40B4-BE49-F238E27FC236}">
                    <a16:creationId xmlns:a16="http://schemas.microsoft.com/office/drawing/2014/main" id="{5F88B762-40EF-EDC4-3CC0-8825C17C6EBE}"/>
                  </a:ext>
                </a:extLst>
              </p:cNvPr>
              <p:cNvSpPr/>
              <p:nvPr/>
            </p:nvSpPr>
            <p:spPr>
              <a:xfrm rot="10800000">
                <a:off x="7226844" y="2300166"/>
                <a:ext cx="72000" cy="90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9C0457EB-726E-A1B4-8DCA-B54FC706E02B}"/>
                  </a:ext>
                </a:extLst>
              </p:cNvPr>
              <p:cNvSpPr/>
              <p:nvPr/>
            </p:nvSpPr>
            <p:spPr>
              <a:xfrm>
                <a:off x="5488103" y="3666746"/>
                <a:ext cx="900854" cy="304038"/>
              </a:xfrm>
              <a:prstGeom prst="roundRect">
                <a:avLst>
                  <a:gd name="adj" fmla="val 3671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Yes</a:t>
                </a:r>
                <a:endParaRPr lang="zh-CN" altLang="en-US" sz="1400" dirty="0"/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FF5F4FD7-A1F8-E77E-C99F-63CE6BBCB25C}"/>
                  </a:ext>
                </a:extLst>
              </p:cNvPr>
              <p:cNvSpPr/>
              <p:nvPr/>
            </p:nvSpPr>
            <p:spPr>
              <a:xfrm>
                <a:off x="6496775" y="3661010"/>
                <a:ext cx="900854" cy="304038"/>
              </a:xfrm>
              <a:prstGeom prst="roundRect">
                <a:avLst>
                  <a:gd name="adj" fmla="val 3671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Cancel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EBC4B1EA-96DD-F21B-7A7B-9B575027FDE9}"/>
                </a:ext>
              </a:extLst>
            </p:cNvPr>
            <p:cNvSpPr txBox="1"/>
            <p:nvPr/>
          </p:nvSpPr>
          <p:spPr>
            <a:xfrm>
              <a:off x="4387874" y="1075668"/>
              <a:ext cx="1769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Message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1C57EB7-3B3B-346A-CE32-A1B5F3407BF3}"/>
                </a:ext>
              </a:extLst>
            </p:cNvPr>
            <p:cNvSpPr txBox="1"/>
            <p:nvPr/>
          </p:nvSpPr>
          <p:spPr>
            <a:xfrm>
              <a:off x="4445520" y="1530027"/>
              <a:ext cx="3312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Another task is influenced by this edit, continue?</a:t>
              </a:r>
              <a:endParaRPr lang="zh-CN" altLang="en-US" sz="1200" dirty="0"/>
            </a:p>
          </p:txBody>
        </p: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DFD2196B-2965-B942-2936-79F2C9E9B4BF}"/>
                </a:ext>
              </a:extLst>
            </p:cNvPr>
            <p:cNvGrpSpPr/>
            <p:nvPr/>
          </p:nvGrpSpPr>
          <p:grpSpPr>
            <a:xfrm>
              <a:off x="4736356" y="1962450"/>
              <a:ext cx="1836626" cy="355601"/>
              <a:chOff x="9801213" y="2015066"/>
              <a:chExt cx="1608413" cy="355601"/>
            </a:xfrm>
          </p:grpSpPr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864FE5C8-C4A7-D305-510A-AB86BB32F42F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211" name="矩形: 圆角 210">
                  <a:extLst>
                    <a:ext uri="{FF2B5EF4-FFF2-40B4-BE49-F238E27FC236}">
                      <a16:creationId xmlns:a16="http://schemas.microsoft.com/office/drawing/2014/main" id="{6124D680-36E1-D914-4DA0-CB6072DBB1C6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矩形: 圆角 211">
                  <a:extLst>
                    <a:ext uri="{FF2B5EF4-FFF2-40B4-BE49-F238E27FC236}">
                      <a16:creationId xmlns:a16="http://schemas.microsoft.com/office/drawing/2014/main" id="{AB615ED3-0992-6D74-1AB5-FC992886BD8D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F64861C8-3B4D-275F-C09B-98A26D86E818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3" name="连接符: 曲线 212">
              <a:extLst>
                <a:ext uri="{FF2B5EF4-FFF2-40B4-BE49-F238E27FC236}">
                  <a16:creationId xmlns:a16="http://schemas.microsoft.com/office/drawing/2014/main" id="{A8706786-52E2-AC6F-774D-296E5FED837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75362" y="2314621"/>
              <a:ext cx="525701" cy="487937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84888650-139D-C87A-6624-12BEBB5754E5}"/>
                </a:ext>
              </a:extLst>
            </p:cNvPr>
            <p:cNvGrpSpPr/>
            <p:nvPr/>
          </p:nvGrpSpPr>
          <p:grpSpPr>
            <a:xfrm>
              <a:off x="5402769" y="2624456"/>
              <a:ext cx="1454364" cy="355601"/>
              <a:chOff x="9801213" y="2015066"/>
              <a:chExt cx="1608413" cy="355601"/>
            </a:xfrm>
          </p:grpSpPr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629D2B36-A0E7-89FC-8880-DF2C9F79CEEA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217" name="矩形: 圆角 216">
                  <a:extLst>
                    <a:ext uri="{FF2B5EF4-FFF2-40B4-BE49-F238E27FC236}">
                      <a16:creationId xmlns:a16="http://schemas.microsoft.com/office/drawing/2014/main" id="{5BC99232-8004-31A5-37FC-E59802C53FB3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矩形: 圆角 217">
                  <a:extLst>
                    <a:ext uri="{FF2B5EF4-FFF2-40B4-BE49-F238E27FC236}">
                      <a16:creationId xmlns:a16="http://schemas.microsoft.com/office/drawing/2014/main" id="{57197372-CD1E-D1AA-4254-C99382A3DC54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54B6E6C1-D39F-DD40-5723-115E36F13368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2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3738432-52D1-F7C9-2218-782E14F5C47E}"/>
                </a:ext>
              </a:extLst>
            </p:cNvPr>
            <p:cNvSpPr/>
            <p:nvPr/>
          </p:nvSpPr>
          <p:spPr>
            <a:xfrm>
              <a:off x="4638665" y="1850390"/>
              <a:ext cx="2586363" cy="13085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DAEB834E-F987-BA34-C617-CA2DE78A4F99}"/>
                </a:ext>
              </a:extLst>
            </p:cNvPr>
            <p:cNvGrpSpPr/>
            <p:nvPr/>
          </p:nvGrpSpPr>
          <p:grpSpPr>
            <a:xfrm>
              <a:off x="5428672" y="1968884"/>
              <a:ext cx="1120956" cy="355601"/>
              <a:chOff x="9801213" y="2015066"/>
              <a:chExt cx="1608413" cy="355601"/>
            </a:xfrm>
          </p:grpSpPr>
          <p:grpSp>
            <p:nvGrpSpPr>
              <p:cNvPr id="220" name="组合 219">
                <a:extLst>
                  <a:ext uri="{FF2B5EF4-FFF2-40B4-BE49-F238E27FC236}">
                    <a16:creationId xmlns:a16="http://schemas.microsoft.com/office/drawing/2014/main" id="{68DE395A-C5D8-A295-46EA-D9CE4A619B3F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222" name="矩形: 圆角 221">
                  <a:extLst>
                    <a:ext uri="{FF2B5EF4-FFF2-40B4-BE49-F238E27FC236}">
                      <a16:creationId xmlns:a16="http://schemas.microsoft.com/office/drawing/2014/main" id="{E3C5A6C0-4DE8-8F47-CD43-48BCD3BD27CE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: 圆角 222">
                  <a:extLst>
                    <a:ext uri="{FF2B5EF4-FFF2-40B4-BE49-F238E27FC236}">
                      <a16:creationId xmlns:a16="http://schemas.microsoft.com/office/drawing/2014/main" id="{E0E7A4DA-C9C7-5257-C750-9F76022E5FB8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68FD5093-FC31-1E2F-6D53-9AA1D6C6402C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24" name="连接符: 曲线 223">
              <a:extLst>
                <a:ext uri="{FF2B5EF4-FFF2-40B4-BE49-F238E27FC236}">
                  <a16:creationId xmlns:a16="http://schemas.microsoft.com/office/drawing/2014/main" id="{4C137358-FFF0-48C5-528A-FEC4AB002C9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41779" y="2505274"/>
              <a:ext cx="462652" cy="14478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3478C856-639F-B1E1-3FB2-E3DDDDBC3B89}"/>
                </a:ext>
              </a:extLst>
            </p:cNvPr>
            <p:cNvGrpSpPr/>
            <p:nvPr/>
          </p:nvGrpSpPr>
          <p:grpSpPr>
            <a:xfrm>
              <a:off x="5747203" y="2630890"/>
              <a:ext cx="1092893" cy="355601"/>
              <a:chOff x="9801213" y="2015066"/>
              <a:chExt cx="1608413" cy="355601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757DD734-896D-C1C2-4D67-41BE6C750D70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228" name="矩形: 圆角 227">
                  <a:extLst>
                    <a:ext uri="{FF2B5EF4-FFF2-40B4-BE49-F238E27FC236}">
                      <a16:creationId xmlns:a16="http://schemas.microsoft.com/office/drawing/2014/main" id="{F62D5097-336E-E1DF-DF14-134896A43BB0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矩形: 圆角 228">
                  <a:extLst>
                    <a:ext uri="{FF2B5EF4-FFF2-40B4-BE49-F238E27FC236}">
                      <a16:creationId xmlns:a16="http://schemas.microsoft.com/office/drawing/2014/main" id="{4CB3ABF9-0791-3A0F-1AFE-E29406B1FECA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1D032DE6-4299-6603-71AC-C6ACA0AF648F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2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57BA037-A02D-BC2B-226C-41E997A4D67C}"/>
                </a:ext>
              </a:extLst>
            </p:cNvPr>
            <p:cNvSpPr txBox="1"/>
            <p:nvPr/>
          </p:nvSpPr>
          <p:spPr>
            <a:xfrm>
              <a:off x="4513941" y="3201466"/>
              <a:ext cx="1932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u="sng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to Settings.</a:t>
              </a:r>
              <a:endParaRPr lang="zh-CN" altLang="en-US" sz="1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01726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Main Interface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590F124-DBCC-BACE-BF99-B2BB6E9B4747}"/>
              </a:ext>
            </a:extLst>
          </p:cNvPr>
          <p:cNvSpPr txBox="1"/>
          <p:nvPr/>
        </p:nvSpPr>
        <p:spPr>
          <a:xfrm>
            <a:off x="285534" y="1244103"/>
            <a:ext cx="19456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Updates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Inform user of project progress information.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Help user arrange schedule.</a:t>
            </a:r>
            <a:endParaRPr lang="zh-CN" altLang="en-US" sz="1200" dirty="0"/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61C1465-F9BB-0107-B1AA-BC667A5DF09F}"/>
              </a:ext>
            </a:extLst>
          </p:cNvPr>
          <p:cNvCxnSpPr>
            <a:cxnSpLocks/>
          </p:cNvCxnSpPr>
          <p:nvPr/>
        </p:nvCxnSpPr>
        <p:spPr>
          <a:xfrm flipV="1">
            <a:off x="1598118" y="1111123"/>
            <a:ext cx="786680" cy="382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84570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D17F453-2517-AE82-FB3D-1001FD886A39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DA3A3610-3FEC-724C-E664-34CD56A8E3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51" name="文本框 150">
            <a:extLst>
              <a:ext uri="{FF2B5EF4-FFF2-40B4-BE49-F238E27FC236}">
                <a16:creationId xmlns:a16="http://schemas.microsoft.com/office/drawing/2014/main" id="{01E757E8-3DE4-2572-D4C3-E21D1702A9CB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3EE74BEB-66FF-F72B-778D-6E0655C9F6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38" name="文本框 137">
            <a:extLst>
              <a:ext uri="{FF2B5EF4-FFF2-40B4-BE49-F238E27FC236}">
                <a16:creationId xmlns:a16="http://schemas.microsoft.com/office/drawing/2014/main" id="{6563D4E9-F971-5042-A031-E3357E8E5009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B0E86F8-776F-5897-1D53-082E12D7DB48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Single click to select a task item.</a:t>
            </a:r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BA18F56D-A62B-CD75-FE8C-049F657FBC6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94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23112 0.098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A6EEE4-8178-9868-7099-DEA3CAB8EAB1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1AD2581-A01F-78B4-C5B6-18C901F930F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D17F453-2517-AE82-FB3D-1001FD886A39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DA3A3610-3FEC-724C-E664-34CD56A8E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50" name="图片 149">
                <a:extLst>
                  <a:ext uri="{FF2B5EF4-FFF2-40B4-BE49-F238E27FC236}">
                    <a16:creationId xmlns:a16="http://schemas.microsoft.com/office/drawing/2014/main" id="{BA18F56D-A62B-CD75-FE8C-049F657FB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1E757E8-3DE4-2572-D4C3-E21D1702A9C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3EE74BEB-66FF-F72B-778D-6E0655C9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8E5A8E0-B69F-C18F-D815-2375196DD812}"/>
              </a:ext>
            </a:extLst>
          </p:cNvPr>
          <p:cNvGrpSpPr/>
          <p:nvPr/>
        </p:nvGrpSpPr>
        <p:grpSpPr>
          <a:xfrm>
            <a:off x="8242903" y="2386800"/>
            <a:ext cx="1418400" cy="355601"/>
            <a:chOff x="9801213" y="2015066"/>
            <a:chExt cx="1608413" cy="355601"/>
          </a:xfrm>
        </p:grpSpPr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F62B551-632C-F591-9BD2-EACF5439BD5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5E1B0BA3-B596-8FF2-44A6-5FE02D5AB5C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chemeClr val="accent6">
                      <a:lumMod val="40000"/>
                      <a:lumOff val="60000"/>
                    </a:scheme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chemeClr val="accent6">
                      <a:lumMod val="40000"/>
                      <a:lumOff val="60000"/>
                    </a:schemeClr>
                  </a:gs>
                  <a:gs pos="91000">
                    <a:schemeClr val="accent6">
                      <a:lumMod val="40000"/>
                      <a:lumOff val="60000"/>
                    </a:schemeClr>
                  </a:gs>
                </a:gsLst>
                <a:lin ang="66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EBAE1151-1739-D23A-088F-2868345B40E5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8CC3EA9A-088A-16AC-6FDB-131CA1504FC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228E7C8-0AF3-46B3-D3BD-9E51B448D435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Del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CFA19C5-4EE9-931F-9AC4-19F5E0186BBC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Single click to select a task item.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Press “Del”.</a:t>
            </a:r>
          </a:p>
        </p:txBody>
      </p:sp>
    </p:spTree>
    <p:extLst>
      <p:ext uri="{BB962C8B-B14F-4D97-AF65-F5344CB8AC3E}">
        <p14:creationId xmlns:p14="http://schemas.microsoft.com/office/powerpoint/2010/main" val="1545732788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98414" y="5148772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26" y="5158198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609405" y="5427099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17" y="5436525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 flipH="1">
            <a:off x="2573296" y="3919379"/>
            <a:ext cx="2740" cy="114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 Task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A6EEE4-8178-9868-7099-DEA3CAB8EAB1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1AD2581-A01F-78B4-C5B6-18C901F930F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D17F453-2517-AE82-FB3D-1001FD886A39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DA3A3610-3FEC-724C-E664-34CD56A8E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50" name="图片 149">
                <a:extLst>
                  <a:ext uri="{FF2B5EF4-FFF2-40B4-BE49-F238E27FC236}">
                    <a16:creationId xmlns:a16="http://schemas.microsoft.com/office/drawing/2014/main" id="{BA18F56D-A62B-CD75-FE8C-049F657FB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1E757E8-3DE4-2572-D4C3-E21D1702A9C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3EE74BEB-66FF-F72B-778D-6E0655C9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17D113E-55B9-6333-62B5-763485596231}"/>
              </a:ext>
            </a:extLst>
          </p:cNvPr>
          <p:cNvSpPr txBox="1"/>
          <p:nvPr/>
        </p:nvSpPr>
        <p:spPr>
          <a:xfrm>
            <a:off x="0" y="1183445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Single click to select a task item.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Press “Del”.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selected item is deleted.</a:t>
            </a:r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Another history item is added.</a:t>
            </a:r>
            <a:endParaRPr lang="en-US" altLang="zh-CN" sz="16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228E7C8-0AF3-46B3-D3BD-9E51B448D435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DB268DB-5E72-6FC6-34F5-C3961B703BF0}"/>
              </a:ext>
            </a:extLst>
          </p:cNvPr>
          <p:cNvSpPr txBox="1"/>
          <p:nvPr/>
        </p:nvSpPr>
        <p:spPr>
          <a:xfrm>
            <a:off x="2628907" y="487213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deleted.</a:t>
            </a:r>
            <a:endParaRPr lang="zh-CN" altLang="en-US" sz="105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1EC984-265A-4289-E702-4653856DCD38}"/>
              </a:ext>
            </a:extLst>
          </p:cNvPr>
          <p:cNvSpPr/>
          <p:nvPr/>
        </p:nvSpPr>
        <p:spPr>
          <a:xfrm>
            <a:off x="2621361" y="4846822"/>
            <a:ext cx="1252531" cy="2959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2D6695C-60B1-4BA6-6048-F9E9A489D937}"/>
              </a:ext>
            </a:extLst>
          </p:cNvPr>
          <p:cNvSpPr/>
          <p:nvPr/>
        </p:nvSpPr>
        <p:spPr>
          <a:xfrm>
            <a:off x="6854365" y="1758226"/>
            <a:ext cx="2484980" cy="1564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42378BE-C4AF-7B84-1B58-711C7ACAB077}"/>
              </a:ext>
            </a:extLst>
          </p:cNvPr>
          <p:cNvCxnSpPr>
            <a:stCxn id="144" idx="1"/>
          </p:cNvCxnSpPr>
          <p:nvPr/>
        </p:nvCxnSpPr>
        <p:spPr>
          <a:xfrm flipH="1" flipV="1">
            <a:off x="1999397" y="2466584"/>
            <a:ext cx="4854968" cy="740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2749205-1A1D-C590-2FC5-15074FACCC42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572412" y="3039001"/>
            <a:ext cx="1675215" cy="18078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72932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2ADC91AE-825B-71FD-CD21-CE3101AD588A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85F904B8-87C4-8357-5F1F-6DD2289B10D6}"/>
                </a:ext>
              </a:extLst>
            </p:cNvPr>
            <p:cNvSpPr/>
            <p:nvPr/>
          </p:nvSpPr>
          <p:spPr>
            <a:xfrm>
              <a:off x="11739209" y="0"/>
              <a:ext cx="457200" cy="685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2C6435E4-F6C1-3EBA-FD1A-040E642B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3105908"/>
              <a:ext cx="259200" cy="259200"/>
            </a:xfrm>
            <a:prstGeom prst="rect">
              <a:avLst/>
            </a:prstGeom>
          </p:spPr>
        </p:pic>
        <p:pic>
          <p:nvPicPr>
            <p:cNvPr id="267" name="图片 266">
              <a:extLst>
                <a:ext uri="{FF2B5EF4-FFF2-40B4-BE49-F238E27FC236}">
                  <a16:creationId xmlns:a16="http://schemas.microsoft.com/office/drawing/2014/main" id="{E39FE8B1-16A9-6125-CCE5-9FD7E1601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1856834"/>
              <a:ext cx="259200" cy="259200"/>
            </a:xfrm>
            <a:prstGeom prst="rect">
              <a:avLst/>
            </a:prstGeom>
          </p:spPr>
        </p:pic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8E279DE1-D413-1089-4309-35A3E29EEEFE}"/>
                </a:ext>
              </a:extLst>
            </p:cNvPr>
            <p:cNvSpPr txBox="1"/>
            <p:nvPr/>
          </p:nvSpPr>
          <p:spPr>
            <a:xfrm>
              <a:off x="11800086" y="3730445"/>
              <a:ext cx="335446" cy="7347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vert="eaVert" wrap="square" rtlCol="0" anchor="ctr" anchorCtr="0">
              <a:noAutofit/>
            </a:bodyPr>
            <a:lstStyle/>
            <a:p>
              <a:pPr algn="ctr"/>
              <a:r>
                <a:rPr lang="en-US" altLang="zh-CN" sz="1400" b="1" dirty="0"/>
                <a:t>Ctrl</a:t>
              </a:r>
              <a:endParaRPr lang="zh-CN" altLang="en-US" sz="1400" b="1" dirty="0"/>
            </a:p>
          </p:txBody>
        </p:sp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03CE6-3219-497E-1CAD-2939EC6BEF3C}"/>
              </a:ext>
            </a:extLst>
          </p:cNvPr>
          <p:cNvGrpSpPr/>
          <p:nvPr/>
        </p:nvGrpSpPr>
        <p:grpSpPr>
          <a:xfrm>
            <a:off x="2437248" y="316804"/>
            <a:ext cx="7298990" cy="5466132"/>
            <a:chOff x="2437248" y="316804"/>
            <a:chExt cx="7298990" cy="54661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E77869-0E18-958D-0234-872EEB4E6F24}"/>
                </a:ext>
              </a:extLst>
            </p:cNvPr>
            <p:cNvSpPr/>
            <p:nvPr/>
          </p:nvSpPr>
          <p:spPr>
            <a:xfrm>
              <a:off x="2455760" y="316804"/>
              <a:ext cx="7280476" cy="5457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A47152A-3832-D3B5-9D25-FBC3B6CFAE16}"/>
                </a:ext>
              </a:extLst>
            </p:cNvPr>
            <p:cNvSpPr/>
            <p:nvPr/>
          </p:nvSpPr>
          <p:spPr>
            <a:xfrm>
              <a:off x="2455762" y="318304"/>
              <a:ext cx="7280476" cy="2546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3B9705-491C-3895-350B-A9C2810B7F7B}"/>
                </a:ext>
              </a:extLst>
            </p:cNvPr>
            <p:cNvSpPr txBox="1"/>
            <p:nvPr/>
          </p:nvSpPr>
          <p:spPr>
            <a:xfrm>
              <a:off x="2455762" y="318304"/>
              <a:ext cx="1803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Task Manager</a:t>
              </a:r>
              <a:endParaRPr lang="zh-CN" altLang="en-US" sz="11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EA4BC74-7B8F-EE46-78C4-7B1C878CF48B}"/>
                </a:ext>
              </a:extLst>
            </p:cNvPr>
            <p:cNvSpPr/>
            <p:nvPr/>
          </p:nvSpPr>
          <p:spPr>
            <a:xfrm>
              <a:off x="4470400" y="655257"/>
              <a:ext cx="833120" cy="37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8783CB3-1DBA-93E2-4854-6147562916B2}"/>
                </a:ext>
              </a:extLst>
            </p:cNvPr>
            <p:cNvSpPr txBox="1"/>
            <p:nvPr/>
          </p:nvSpPr>
          <p:spPr>
            <a:xfrm>
              <a:off x="4465146" y="655581"/>
              <a:ext cx="826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Timeline</a:t>
              </a:r>
              <a:endParaRPr lang="zh-CN" altLang="en-US" sz="105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79F399-0157-339B-A5F9-519D1E4C9785}"/>
                </a:ext>
              </a:extLst>
            </p:cNvPr>
            <p:cNvSpPr/>
            <p:nvPr/>
          </p:nvSpPr>
          <p:spPr>
            <a:xfrm>
              <a:off x="5379736" y="655257"/>
              <a:ext cx="833120" cy="372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2583C5-16EC-20C1-AFDD-FCCB5D61E2B8}"/>
                </a:ext>
              </a:extLst>
            </p:cNvPr>
            <p:cNvSpPr txBox="1"/>
            <p:nvPr/>
          </p:nvSpPr>
          <p:spPr>
            <a:xfrm>
              <a:off x="5374482" y="655581"/>
              <a:ext cx="8263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List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79F77F0-F74D-7D34-745B-76DE21162382}"/>
                </a:ext>
              </a:extLst>
            </p:cNvPr>
            <p:cNvSpPr/>
            <p:nvPr/>
          </p:nvSpPr>
          <p:spPr>
            <a:xfrm>
              <a:off x="4256148" y="923237"/>
              <a:ext cx="5480086" cy="4857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647E4F-7F30-82D0-323B-17087D6B9987}"/>
                </a:ext>
              </a:extLst>
            </p:cNvPr>
            <p:cNvSpPr/>
            <p:nvPr/>
          </p:nvSpPr>
          <p:spPr>
            <a:xfrm>
              <a:off x="7294880" y="617423"/>
              <a:ext cx="833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Add</a:t>
              </a:r>
              <a:endParaRPr lang="zh-CN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5CC8D7-2A1D-F879-BA8C-B51791582492}"/>
                </a:ext>
              </a:extLst>
            </p:cNvPr>
            <p:cNvSpPr/>
            <p:nvPr/>
          </p:nvSpPr>
          <p:spPr>
            <a:xfrm>
              <a:off x="8674757" y="613577"/>
              <a:ext cx="1061477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 Settings</a:t>
              </a:r>
              <a:endParaRPr lang="zh-CN" altLang="en-US" sz="1400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98DE519-1AF3-3DFE-F914-B223D38FF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063" y="655257"/>
              <a:ext cx="228600" cy="2286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032A310-7F9E-C2AF-F7BD-25D1B272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962" y="655200"/>
              <a:ext cx="230400" cy="230400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1D59799-6141-971D-CC04-664C0BBB6A55}"/>
                </a:ext>
              </a:extLst>
            </p:cNvPr>
            <p:cNvSpPr/>
            <p:nvPr/>
          </p:nvSpPr>
          <p:spPr>
            <a:xfrm>
              <a:off x="8239762" y="620517"/>
              <a:ext cx="325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 dirty="0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DD13FA4-EE35-98DE-E0E2-6DB4BAF4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122" y="655200"/>
              <a:ext cx="230400" cy="230400"/>
            </a:xfrm>
            <a:prstGeom prst="rect">
              <a:avLst/>
            </a:prstGeom>
            <a:noFill/>
          </p:spPr>
        </p:pic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7BEEA80-CD84-F5D5-CE9E-3AAC89AA8999}"/>
                </a:ext>
              </a:extLst>
            </p:cNvPr>
            <p:cNvCxnSpPr/>
            <p:nvPr/>
          </p:nvCxnSpPr>
          <p:spPr>
            <a:xfrm>
              <a:off x="4369858" y="1217443"/>
              <a:ext cx="524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8ACCC8C-CCF7-40BA-48C9-1175579BF58E}"/>
                </a:ext>
              </a:extLst>
            </p:cNvPr>
            <p:cNvSpPr/>
            <p:nvPr/>
          </p:nvSpPr>
          <p:spPr>
            <a:xfrm>
              <a:off x="4470001" y="119054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A309403-D8CB-D89D-3A8E-79CC315B8BE8}"/>
                </a:ext>
              </a:extLst>
            </p:cNvPr>
            <p:cNvSpPr/>
            <p:nvPr/>
          </p:nvSpPr>
          <p:spPr>
            <a:xfrm>
              <a:off x="512154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E5D8780-FEDF-B823-E4CD-3CC82120E711}"/>
                </a:ext>
              </a:extLst>
            </p:cNvPr>
            <p:cNvSpPr/>
            <p:nvPr/>
          </p:nvSpPr>
          <p:spPr>
            <a:xfrm>
              <a:off x="57744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7AB85D4-D9AC-C376-B46F-F502B3F97C9F}"/>
                </a:ext>
              </a:extLst>
            </p:cNvPr>
            <p:cNvSpPr/>
            <p:nvPr/>
          </p:nvSpPr>
          <p:spPr>
            <a:xfrm>
              <a:off x="64260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E5CA089-BB31-4D26-55EF-BF4807FB0D86}"/>
                </a:ext>
              </a:extLst>
            </p:cNvPr>
            <p:cNvSpPr/>
            <p:nvPr/>
          </p:nvSpPr>
          <p:spPr>
            <a:xfrm>
              <a:off x="70776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13EC41E-8C84-1FC2-992F-5A07517F2D9C}"/>
                </a:ext>
              </a:extLst>
            </p:cNvPr>
            <p:cNvSpPr/>
            <p:nvPr/>
          </p:nvSpPr>
          <p:spPr>
            <a:xfrm>
              <a:off x="7726213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C29602-11F2-201C-EA3E-84FC2A6F7D41}"/>
                </a:ext>
              </a:extLst>
            </p:cNvPr>
            <p:cNvSpPr/>
            <p:nvPr/>
          </p:nvSpPr>
          <p:spPr>
            <a:xfrm>
              <a:off x="83772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45BC844-25EB-D826-7E91-9AB4A3B9B237}"/>
                </a:ext>
              </a:extLst>
            </p:cNvPr>
            <p:cNvSpPr/>
            <p:nvPr/>
          </p:nvSpPr>
          <p:spPr>
            <a:xfrm>
              <a:off x="9028187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3782FDC-BF39-6EB1-5A59-370412C0DEDA}"/>
                </a:ext>
              </a:extLst>
            </p:cNvPr>
            <p:cNvSpPr txBox="1"/>
            <p:nvPr/>
          </p:nvSpPr>
          <p:spPr>
            <a:xfrm rot="19015494">
              <a:off x="6259442" y="951046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7.24</a:t>
              </a:r>
              <a:endParaRPr lang="zh-CN" altLang="en-US" sz="8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C40295-FADE-6280-8B08-A4D19784898E}"/>
                </a:ext>
              </a:extLst>
            </p:cNvPr>
            <p:cNvSpPr txBox="1"/>
            <p:nvPr/>
          </p:nvSpPr>
          <p:spPr>
            <a:xfrm rot="19015494">
              <a:off x="6876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7.31</a:t>
              </a:r>
              <a:endParaRPr lang="zh-CN" altLang="en-US" sz="8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533F5AB-ACC5-7DA0-BF90-DC75CFA6F259}"/>
                </a:ext>
              </a:extLst>
            </p:cNvPr>
            <p:cNvSpPr txBox="1"/>
            <p:nvPr/>
          </p:nvSpPr>
          <p:spPr>
            <a:xfrm rot="19015494">
              <a:off x="7534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8.07</a:t>
              </a:r>
              <a:endParaRPr lang="zh-CN" altLang="en-US" sz="8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06824A3-C4B7-262F-B278-CA3A3B0AAEE0}"/>
                </a:ext>
              </a:extLst>
            </p:cNvPr>
            <p:cNvSpPr txBox="1"/>
            <p:nvPr/>
          </p:nvSpPr>
          <p:spPr>
            <a:xfrm rot="19015494">
              <a:off x="5608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7.17</a:t>
              </a:r>
              <a:endParaRPr lang="zh-CN" altLang="en-US" sz="8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912DA95-8A07-00F0-6347-4939CBD039DC}"/>
                </a:ext>
              </a:extLst>
            </p:cNvPr>
            <p:cNvSpPr txBox="1"/>
            <p:nvPr/>
          </p:nvSpPr>
          <p:spPr>
            <a:xfrm rot="19015494">
              <a:off x="49572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7.10</a:t>
              </a:r>
              <a:endParaRPr lang="zh-CN" altLang="en-US" sz="8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6610903-3E9A-C545-1CA7-34A3DA99FA4D}"/>
                </a:ext>
              </a:extLst>
            </p:cNvPr>
            <p:cNvSpPr txBox="1"/>
            <p:nvPr/>
          </p:nvSpPr>
          <p:spPr>
            <a:xfrm rot="19015494">
              <a:off x="43056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7.03</a:t>
              </a:r>
              <a:endParaRPr lang="zh-CN" altLang="en-US" sz="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A01A1BF-5B28-2355-B201-184AABBBA56C}"/>
                </a:ext>
              </a:extLst>
            </p:cNvPr>
            <p:cNvSpPr txBox="1"/>
            <p:nvPr/>
          </p:nvSpPr>
          <p:spPr>
            <a:xfrm rot="19015494">
              <a:off x="81864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8.14</a:t>
              </a:r>
              <a:endParaRPr lang="zh-CN" altLang="en-US" sz="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79A03EF-0A79-F2FB-4E8F-DD78C46F7576}"/>
                </a:ext>
              </a:extLst>
            </p:cNvPr>
            <p:cNvSpPr txBox="1"/>
            <p:nvPr/>
          </p:nvSpPr>
          <p:spPr>
            <a:xfrm rot="19015494">
              <a:off x="8838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8.21</a:t>
              </a:r>
              <a:endParaRPr lang="zh-CN" altLang="en-US" sz="800" dirty="0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DBD36C2-23EA-1D84-158D-7751B6781D40}"/>
                </a:ext>
              </a:extLst>
            </p:cNvPr>
            <p:cNvCxnSpPr>
              <a:cxnSpLocks/>
            </p:cNvCxnSpPr>
            <p:nvPr/>
          </p:nvCxnSpPr>
          <p:spPr>
            <a:xfrm>
              <a:off x="6610773" y="917190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4D8C71AC-E5BE-BD0E-B050-6116B4B84E1F}"/>
                </a:ext>
              </a:extLst>
            </p:cNvPr>
            <p:cNvSpPr/>
            <p:nvPr/>
          </p:nvSpPr>
          <p:spPr>
            <a:xfrm rot="5400000">
              <a:off x="6609600" y="1359547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0D77A79-8C34-AF57-2BB7-3672ABAF30C9}"/>
                </a:ext>
              </a:extLst>
            </p:cNvPr>
            <p:cNvSpPr txBox="1"/>
            <p:nvPr/>
          </p:nvSpPr>
          <p:spPr>
            <a:xfrm>
              <a:off x="6647191" y="1264748"/>
              <a:ext cx="5435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A663DA5-06E0-E3A9-B473-D0EAC412BC0E}"/>
                </a:ext>
              </a:extLst>
            </p:cNvPr>
            <p:cNvCxnSpPr>
              <a:cxnSpLocks/>
            </p:cNvCxnSpPr>
            <p:nvPr/>
          </p:nvCxnSpPr>
          <p:spPr>
            <a:xfrm>
              <a:off x="8233075" y="925859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8E2A2615-DB0B-0D1A-3D12-EE86886243E6}"/>
                </a:ext>
              </a:extLst>
            </p:cNvPr>
            <p:cNvSpPr/>
            <p:nvPr/>
          </p:nvSpPr>
          <p:spPr>
            <a:xfrm rot="5400000">
              <a:off x="8231902" y="1368216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333651-EF28-4B2D-6A4B-C17C98E2F222}"/>
                </a:ext>
              </a:extLst>
            </p:cNvPr>
            <p:cNvSpPr txBox="1"/>
            <p:nvPr/>
          </p:nvSpPr>
          <p:spPr>
            <a:xfrm>
              <a:off x="8269494" y="1273417"/>
              <a:ext cx="913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Stage of Project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625EED5-DD11-D285-572C-D1F75635D9F5}"/>
                </a:ext>
              </a:extLst>
            </p:cNvPr>
            <p:cNvGrpSpPr/>
            <p:nvPr/>
          </p:nvGrpSpPr>
          <p:grpSpPr>
            <a:xfrm>
              <a:off x="5573103" y="2171194"/>
              <a:ext cx="1608413" cy="355601"/>
              <a:chOff x="9801213" y="2015066"/>
              <a:chExt cx="1608413" cy="355601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3558398-2EF7-8130-BC3D-8EE937DF30B7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465D7362-A935-51E8-EDF6-AAD66DDE9B15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2D553821-92F2-65FA-0C00-4BCA7B6BFE3F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EFB5FF0-BE08-7D6A-93B0-396A75E450D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14074-C567-B560-B177-D2F1147F2FE2}"/>
                </a:ext>
              </a:extLst>
            </p:cNvPr>
            <p:cNvGrpSpPr/>
            <p:nvPr/>
          </p:nvGrpSpPr>
          <p:grpSpPr>
            <a:xfrm>
              <a:off x="3567127" y="4491221"/>
              <a:ext cx="1608413" cy="355601"/>
              <a:chOff x="9801213" y="2015066"/>
              <a:chExt cx="1608413" cy="355601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C8DB192-DCA8-AC75-7003-865682D9002E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A043852B-277E-E129-CB36-E0D4ED81EAA7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095A1F74-9B1C-962B-7768-04B805F61995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624207F-BD31-8248-DF34-F068A90B9DB7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F6C4B19-6DA2-6535-5DEF-677841C55890}"/>
                </a:ext>
              </a:extLst>
            </p:cNvPr>
            <p:cNvSpPr/>
            <p:nvPr/>
          </p:nvSpPr>
          <p:spPr>
            <a:xfrm>
              <a:off x="2455762" y="3392562"/>
              <a:ext cx="1803722" cy="2383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2B4EFBB-749B-F1E2-B087-A01E46362EC0}"/>
                </a:ext>
              </a:extLst>
            </p:cNvPr>
            <p:cNvGrpSpPr/>
            <p:nvPr/>
          </p:nvGrpSpPr>
          <p:grpSpPr>
            <a:xfrm>
              <a:off x="2455760" y="3387807"/>
              <a:ext cx="1803721" cy="275544"/>
              <a:chOff x="2455760" y="572947"/>
              <a:chExt cx="1803721" cy="275544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CE3CEDA-E2A8-C259-4596-917C6F58DBE1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4F810F4-4DC5-B725-5FA1-FE1C57F8C6DA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History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053C803D-8115-FB00-7387-0E0FE5F97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077AB99C-3332-6B4E-DD5F-BBF2A2FE2142}"/>
                </a:ext>
              </a:extLst>
            </p:cNvPr>
            <p:cNvGrpSpPr/>
            <p:nvPr/>
          </p:nvGrpSpPr>
          <p:grpSpPr>
            <a:xfrm>
              <a:off x="5924318" y="5063413"/>
              <a:ext cx="1608413" cy="355601"/>
              <a:chOff x="9801213" y="2015066"/>
              <a:chExt cx="1608413" cy="35560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1497342-641A-B51E-6562-DB71FCC1B6C1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B762CD67-1027-4B60-9B15-B732A9D082F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: 圆角 67">
                  <a:extLst>
                    <a:ext uri="{FF2B5EF4-FFF2-40B4-BE49-F238E27FC236}">
                      <a16:creationId xmlns:a16="http://schemas.microsoft.com/office/drawing/2014/main" id="{19973FDC-549D-C579-BBA2-2817D6AE742C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C390D9E-583F-A35C-8328-2CF7418264E4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5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6C4D165-55C3-614B-33EF-6C5DA03D05CF}"/>
                </a:ext>
              </a:extLst>
            </p:cNvPr>
            <p:cNvGrpSpPr/>
            <p:nvPr/>
          </p:nvGrpSpPr>
          <p:grpSpPr>
            <a:xfrm>
              <a:off x="8242286" y="2384970"/>
              <a:ext cx="1418613" cy="355601"/>
              <a:chOff x="9801213" y="2015066"/>
              <a:chExt cx="1608413" cy="355601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6175EEB-E3AC-8644-A275-8BBF0DF58EC4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7E130E3E-FE0E-F436-DAD2-AF771D80C267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4A60A2EE-8484-9989-4D81-C263546D4D17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229A2F0-4B46-481A-BB04-F92B74E81BBC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6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562D922-DE1A-1C4D-5E3F-0FCFAAB628B4}"/>
                </a:ext>
              </a:extLst>
            </p:cNvPr>
            <p:cNvGrpSpPr/>
            <p:nvPr/>
          </p:nvGrpSpPr>
          <p:grpSpPr>
            <a:xfrm>
              <a:off x="8233075" y="3485550"/>
              <a:ext cx="1320144" cy="355601"/>
              <a:chOff x="9801213" y="2015066"/>
              <a:chExt cx="1608413" cy="355601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161715AF-0E80-553F-2585-41CD2A3DAB15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333B73F2-A232-D158-DC62-4C68D53ED156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BFD288CE-A557-FA2E-942A-B3E39186B944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C99552A-4711-70CE-BDF2-BB6A23E95795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7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C499F7F-B9CE-A7C0-744E-B9B46E83554D}"/>
                </a:ext>
              </a:extLst>
            </p:cNvPr>
            <p:cNvGrpSpPr/>
            <p:nvPr/>
          </p:nvGrpSpPr>
          <p:grpSpPr>
            <a:xfrm>
              <a:off x="3761777" y="1708542"/>
              <a:ext cx="1413764" cy="355601"/>
              <a:chOff x="9801213" y="2015066"/>
              <a:chExt cx="1608413" cy="355601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1A1B71F2-4D39-F4EA-8039-7B7501FC822B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B92E10F5-67A2-0CEC-8EED-533302473DDD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E772EDB7-92B1-397E-6CD7-465072A9ECB6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2CEDBE8-F3A8-E322-F5AE-F66F104D4B4F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83305D6-0883-6111-E621-17282962393D}"/>
                </a:ext>
              </a:extLst>
            </p:cNvPr>
            <p:cNvSpPr/>
            <p:nvPr/>
          </p:nvSpPr>
          <p:spPr>
            <a:xfrm>
              <a:off x="2455763" y="579914"/>
              <a:ext cx="1803722" cy="280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F3018EE-D2D8-1005-B918-6F86F14BA51A}"/>
                </a:ext>
              </a:extLst>
            </p:cNvPr>
            <p:cNvGrpSpPr/>
            <p:nvPr/>
          </p:nvGrpSpPr>
          <p:grpSpPr>
            <a:xfrm>
              <a:off x="2455760" y="572947"/>
              <a:ext cx="1803721" cy="275544"/>
              <a:chOff x="2455760" y="572947"/>
              <a:chExt cx="1803721" cy="275544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0886E25-621F-CDB1-0145-1375F52CB295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6387180-895A-D47B-D24A-2BB13735D5AD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Updates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3F2A2F79-0376-90A2-23B6-B3AB122AC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5EBDBE15-C094-425A-2FBE-0C15E40D82D4}"/>
                </a:ext>
              </a:extLst>
            </p:cNvPr>
            <p:cNvCxnSpPr>
              <a:stCxn id="52" idx="3"/>
              <a:endCxn id="72" idx="1"/>
            </p:cNvCxnSpPr>
            <p:nvPr/>
          </p:nvCxnSpPr>
          <p:spPr>
            <a:xfrm>
              <a:off x="7181516" y="2348995"/>
              <a:ext cx="1060770" cy="21377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连接符: 曲线 89">
              <a:extLst>
                <a:ext uri="{FF2B5EF4-FFF2-40B4-BE49-F238E27FC236}">
                  <a16:creationId xmlns:a16="http://schemas.microsoft.com/office/drawing/2014/main" id="{067AB1A3-718E-4958-A011-E19C438667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19129" y="2569579"/>
              <a:ext cx="713946" cy="441719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FD444588-7BB5-ABEB-F2D6-34F1326351F2}"/>
                </a:ext>
              </a:extLst>
            </p:cNvPr>
            <p:cNvCxnSpPr>
              <a:stCxn id="82" idx="3"/>
              <a:endCxn id="52" idx="1"/>
            </p:cNvCxnSpPr>
            <p:nvPr/>
          </p:nvCxnSpPr>
          <p:spPr>
            <a:xfrm>
              <a:off x="5175541" y="1886343"/>
              <a:ext cx="397562" cy="4626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连接符: 曲线 91">
              <a:extLst>
                <a:ext uri="{FF2B5EF4-FFF2-40B4-BE49-F238E27FC236}">
                  <a16:creationId xmlns:a16="http://schemas.microsoft.com/office/drawing/2014/main" id="{8AF6CA64-1106-0977-68A1-196915675B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12107" y="2523363"/>
              <a:ext cx="525701" cy="487937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4E563889-08FA-4808-7453-D6CE7606986A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V="1">
              <a:off x="5175540" y="3919379"/>
              <a:ext cx="1255136" cy="74964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64089AB5-3B99-38AF-3D2B-52AF7D8AB709}"/>
                </a:ext>
              </a:extLst>
            </p:cNvPr>
            <p:cNvCxnSpPr>
              <a:endCxn id="67" idx="1"/>
            </p:cNvCxnSpPr>
            <p:nvPr/>
          </p:nvCxnSpPr>
          <p:spPr>
            <a:xfrm>
              <a:off x="5175540" y="4671408"/>
              <a:ext cx="748778" cy="56980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连接符: 曲线 94">
              <a:extLst>
                <a:ext uri="{FF2B5EF4-FFF2-40B4-BE49-F238E27FC236}">
                  <a16:creationId xmlns:a16="http://schemas.microsoft.com/office/drawing/2014/main" id="{6957D36D-1BC4-D50A-FB51-34D43A49A5F5}"/>
                </a:ext>
              </a:extLst>
            </p:cNvPr>
            <p:cNvCxnSpPr/>
            <p:nvPr/>
          </p:nvCxnSpPr>
          <p:spPr>
            <a:xfrm rot="5400000" flipH="1" flipV="1">
              <a:off x="4098055" y="2654620"/>
              <a:ext cx="1480718" cy="3323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曲线 95">
              <a:extLst>
                <a:ext uri="{FF2B5EF4-FFF2-40B4-BE49-F238E27FC236}">
                  <a16:creationId xmlns:a16="http://schemas.microsoft.com/office/drawing/2014/main" id="{8507CBA6-8BB9-FC9E-FA40-20BFFC4D87A1}"/>
                </a:ext>
              </a:extLst>
            </p:cNvPr>
            <p:cNvCxnSpPr>
              <a:stCxn id="67" idx="3"/>
              <a:endCxn id="77" idx="1"/>
            </p:cNvCxnSpPr>
            <p:nvPr/>
          </p:nvCxnSpPr>
          <p:spPr>
            <a:xfrm flipV="1">
              <a:off x="7532731" y="3663351"/>
              <a:ext cx="700344" cy="157786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7C35E5F0-E31C-9ED2-02F1-0DA0B6637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452" y="844710"/>
              <a:ext cx="230400" cy="23040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1F630C6-A235-70D1-14EA-C06A384B0BC3}"/>
                </a:ext>
              </a:extLst>
            </p:cNvPr>
            <p:cNvSpPr txBox="1"/>
            <p:nvPr/>
          </p:nvSpPr>
          <p:spPr>
            <a:xfrm>
              <a:off x="2604788" y="846000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79CF5394-7B1B-1596-9B2E-C9253322A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134285"/>
              <a:ext cx="187200" cy="18720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6A81968-D427-2444-58B2-2E1804305C82}"/>
                </a:ext>
              </a:extLst>
            </p:cNvPr>
            <p:cNvSpPr txBox="1"/>
            <p:nvPr/>
          </p:nvSpPr>
          <p:spPr>
            <a:xfrm>
              <a:off x="2609422" y="1111679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DDL for </a:t>
              </a:r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r>
                <a:rPr lang="en-US" altLang="zh-CN" sz="1050" dirty="0"/>
                <a:t>.</a:t>
              </a:r>
              <a:endParaRPr lang="zh-CN" altLang="en-US" sz="1050" dirty="0"/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68B16982-B594-AA7F-29C3-0F4A5C8E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58" y="1368325"/>
              <a:ext cx="187200" cy="187200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02825F1-1710-284F-F568-7204FE875C93}"/>
                </a:ext>
              </a:extLst>
            </p:cNvPr>
            <p:cNvSpPr txBox="1"/>
            <p:nvPr/>
          </p:nvSpPr>
          <p:spPr>
            <a:xfrm>
              <a:off x="2603128" y="1333961"/>
              <a:ext cx="1200817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can start.</a:t>
              </a:r>
              <a:endParaRPr lang="zh-CN" altLang="en-US" sz="1050" dirty="0"/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81857A85-1F26-E90B-6DE6-DEE5A468C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39" y="1626434"/>
              <a:ext cx="230400" cy="230400"/>
            </a:xfrm>
            <a:prstGeom prst="rect">
              <a:avLst/>
            </a:prstGeom>
          </p:spPr>
        </p:pic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895978A-2899-ED43-566B-619A240AEAED}"/>
                </a:ext>
              </a:extLst>
            </p:cNvPr>
            <p:cNvSpPr txBox="1"/>
            <p:nvPr/>
          </p:nvSpPr>
          <p:spPr>
            <a:xfrm>
              <a:off x="2607875" y="1615966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Month</a:t>
              </a:r>
              <a:endParaRPr lang="zh-CN" altLang="en-US" sz="105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C34A506-8F4E-954F-4FAB-79BE997A5A7C}"/>
                </a:ext>
              </a:extLst>
            </p:cNvPr>
            <p:cNvSpPr txBox="1"/>
            <p:nvPr/>
          </p:nvSpPr>
          <p:spPr>
            <a:xfrm>
              <a:off x="2621842" y="1875881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 </a:t>
              </a:r>
              <a:r>
                <a:rPr lang="en-US" altLang="zh-CN" sz="1050" dirty="0"/>
                <a:t>can start.</a:t>
              </a:r>
              <a:endParaRPr lang="zh-CN" altLang="en-US" sz="105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AFA256A-8F14-F4E8-3389-CC0E99ADDA4D}"/>
                </a:ext>
              </a:extLst>
            </p:cNvPr>
            <p:cNvSpPr txBox="1"/>
            <p:nvPr/>
          </p:nvSpPr>
          <p:spPr>
            <a:xfrm>
              <a:off x="2614296" y="2097445"/>
              <a:ext cx="1300426" cy="4154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satisfied</a:t>
              </a:r>
              <a:endParaRPr lang="zh-CN" altLang="en-US" sz="1050" dirty="0"/>
            </a:p>
          </p:txBody>
        </p:sp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CCAAFA5C-EE5F-C41F-1C77-1DBD7DE1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924740"/>
              <a:ext cx="187200" cy="187200"/>
            </a:xfrm>
            <a:prstGeom prst="rect">
              <a:avLst/>
            </a:prstGeom>
          </p:spPr>
        </p:pic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0E7587AB-C742-FF82-7C68-7AE2F5C8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2235343"/>
              <a:ext cx="187200" cy="187200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A8769C-0310-8D87-22B6-51B1EF82674E}"/>
                </a:ext>
              </a:extLst>
            </p:cNvPr>
            <p:cNvSpPr txBox="1"/>
            <p:nvPr/>
          </p:nvSpPr>
          <p:spPr>
            <a:xfrm>
              <a:off x="2604788" y="254297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46C72A21-59CB-7BFB-6D99-61C3DABF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000" y="2552400"/>
              <a:ext cx="230400" cy="230400"/>
            </a:xfrm>
            <a:prstGeom prst="rect">
              <a:avLst/>
            </a:prstGeom>
          </p:spPr>
        </p:pic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4B84A03-5A24-0CED-6A54-5F110B8D9F70}"/>
                </a:ext>
              </a:extLst>
            </p:cNvPr>
            <p:cNvCxnSpPr/>
            <p:nvPr/>
          </p:nvCxnSpPr>
          <p:spPr>
            <a:xfrm>
              <a:off x="2576036" y="1134285"/>
              <a:ext cx="0" cy="376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BCB6E5-B703-B9F1-64A4-C8857DFD15E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1941455"/>
              <a:ext cx="0" cy="52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9B247452-1A10-9CCF-E6C4-3793B9249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2" y="3652667"/>
              <a:ext cx="230400" cy="230400"/>
            </a:xfrm>
            <a:prstGeom prst="rect">
              <a:avLst/>
            </a:prstGeom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31E0B86-609E-67A0-D80F-6610FEF092BC}"/>
                </a:ext>
              </a:extLst>
            </p:cNvPr>
            <p:cNvSpPr txBox="1"/>
            <p:nvPr/>
          </p:nvSpPr>
          <p:spPr>
            <a:xfrm>
              <a:off x="2615548" y="3653957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92C1035-0EA1-E033-2F37-13A3E9707C90}"/>
                </a:ext>
              </a:extLst>
            </p:cNvPr>
            <p:cNvSpPr txBox="1"/>
            <p:nvPr/>
          </p:nvSpPr>
          <p:spPr>
            <a:xfrm>
              <a:off x="2626390" y="3905689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921D91D-23D8-DF5D-D2F5-7A7D68967A89}"/>
                </a:ext>
              </a:extLst>
            </p:cNvPr>
            <p:cNvSpPr txBox="1"/>
            <p:nvPr/>
          </p:nvSpPr>
          <p:spPr>
            <a:xfrm>
              <a:off x="2618843" y="4146989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86C12BB-C6A2-B863-9E02-44CD3950C354}"/>
                </a:ext>
              </a:extLst>
            </p:cNvPr>
            <p:cNvSpPr txBox="1"/>
            <p:nvPr/>
          </p:nvSpPr>
          <p:spPr>
            <a:xfrm>
              <a:off x="2628908" y="4390545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4AE5866-03C4-0A6D-0D60-A14A073611CF}"/>
                </a:ext>
              </a:extLst>
            </p:cNvPr>
            <p:cNvSpPr txBox="1"/>
            <p:nvPr/>
          </p:nvSpPr>
          <p:spPr>
            <a:xfrm>
              <a:off x="2621361" y="4631845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5032B37-FF9F-B711-FC56-A8D8AC1DAF5A}"/>
                </a:ext>
              </a:extLst>
            </p:cNvPr>
            <p:cNvSpPr txBox="1"/>
            <p:nvPr/>
          </p:nvSpPr>
          <p:spPr>
            <a:xfrm>
              <a:off x="2576036" y="490884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Week</a:t>
              </a:r>
              <a:endParaRPr lang="zh-CN" altLang="en-US" sz="1050" dirty="0"/>
            </a:p>
          </p:txBody>
        </p: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90E70F6E-D884-3112-0432-F6233815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48" y="4918270"/>
              <a:ext cx="230400" cy="230400"/>
            </a:xfrm>
            <a:prstGeom prst="rect">
              <a:avLst/>
            </a:prstGeom>
          </p:spPr>
        </p:pic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C925B8CA-2D4D-151A-28AB-1ED455BF9A73}"/>
                </a:ext>
              </a:extLst>
            </p:cNvPr>
            <p:cNvSpPr txBox="1"/>
            <p:nvPr/>
          </p:nvSpPr>
          <p:spPr>
            <a:xfrm>
              <a:off x="2587027" y="5187171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165E74AA-CB9A-36E7-1E39-D16689FDB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239" y="5196597"/>
              <a:ext cx="230400" cy="230400"/>
            </a:xfrm>
            <a:prstGeom prst="rect">
              <a:avLst/>
            </a:prstGeom>
          </p:spPr>
        </p:pic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1B9342A-BB52-DD59-10F2-D41B96BC44E2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3919379"/>
              <a:ext cx="0" cy="918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3C11C884-FEF2-F166-F2FD-28CDCB38E37B}"/>
                </a:ext>
              </a:extLst>
            </p:cNvPr>
            <p:cNvGrpSpPr/>
            <p:nvPr/>
          </p:nvGrpSpPr>
          <p:grpSpPr>
            <a:xfrm>
              <a:off x="6239516" y="2833200"/>
              <a:ext cx="1273650" cy="355601"/>
              <a:chOff x="9801213" y="2015066"/>
              <a:chExt cx="1608413" cy="355601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2C5A6078-7F97-C7F1-B935-BEBE9AB4132D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27" name="矩形: 圆角 126">
                  <a:extLst>
                    <a:ext uri="{FF2B5EF4-FFF2-40B4-BE49-F238E27FC236}">
                      <a16:creationId xmlns:a16="http://schemas.microsoft.com/office/drawing/2014/main" id="{B3D0F12E-37BE-2636-5669-D79211F1C08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: 圆角 127">
                  <a:extLst>
                    <a:ext uri="{FF2B5EF4-FFF2-40B4-BE49-F238E27FC236}">
                      <a16:creationId xmlns:a16="http://schemas.microsoft.com/office/drawing/2014/main" id="{6DFCE81A-D783-2B29-DC85-65F81B7913DE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317CF97A-6026-A426-1206-A31B6A18CC12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2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4D2B3511-2642-C57D-6ACA-79FC876EEE48}"/>
                </a:ext>
              </a:extLst>
            </p:cNvPr>
            <p:cNvGrpSpPr/>
            <p:nvPr/>
          </p:nvGrpSpPr>
          <p:grpSpPr>
            <a:xfrm>
              <a:off x="4561200" y="3564000"/>
              <a:ext cx="2034000" cy="355601"/>
              <a:chOff x="9801213" y="2015066"/>
              <a:chExt cx="1608413" cy="355601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E32F802-0DF3-C5D5-8344-DF5015F270C9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32" name="矩形: 圆角 131">
                  <a:extLst>
                    <a:ext uri="{FF2B5EF4-FFF2-40B4-BE49-F238E27FC236}">
                      <a16:creationId xmlns:a16="http://schemas.microsoft.com/office/drawing/2014/main" id="{6E0FC0DA-8122-0109-B4A0-F9AA1DC1F1A0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C748533C-004F-6A59-280D-744460353E24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FC58182-164F-E9DE-97EF-B191D40FB7A5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3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ED7E3F9-1659-FB47-5363-7B129068D67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Edit Progress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DC6A906-3417-ACBE-9C6D-6918B3CB693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Double click the colored circle of a task.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dropout menu is displayed.</a:t>
            </a:r>
            <a:endParaRPr lang="en-US" altLang="zh-CN" sz="1600" dirty="0"/>
          </a:p>
          <a:p>
            <a:endParaRPr lang="en-US" altLang="zh-CN" sz="16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43C3F7-A0F8-767E-3864-1FDCF4749DCA}"/>
              </a:ext>
            </a:extLst>
          </p:cNvPr>
          <p:cNvGrpSpPr/>
          <p:nvPr/>
        </p:nvGrpSpPr>
        <p:grpSpPr>
          <a:xfrm>
            <a:off x="6858535" y="2530511"/>
            <a:ext cx="1560221" cy="799589"/>
            <a:chOff x="9964492" y="3424902"/>
            <a:chExt cx="1560221" cy="79958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CEB4083-41DD-FD27-82BA-DAB7DF152C1B}"/>
                </a:ext>
              </a:extLst>
            </p:cNvPr>
            <p:cNvSpPr/>
            <p:nvPr/>
          </p:nvSpPr>
          <p:spPr>
            <a:xfrm>
              <a:off x="9964492" y="3424902"/>
              <a:ext cx="1546458" cy="79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5F21C5-AA60-EE33-1760-8E11BC1FCE6F}"/>
                </a:ext>
              </a:extLst>
            </p:cNvPr>
            <p:cNvSpPr/>
            <p:nvPr/>
          </p:nvSpPr>
          <p:spPr>
            <a:xfrm>
              <a:off x="9968238" y="343385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4D7AB-E8C8-D213-D355-BC8F627F41F2}"/>
                </a:ext>
              </a:extLst>
            </p:cNvPr>
            <p:cNvSpPr txBox="1"/>
            <p:nvPr/>
          </p:nvSpPr>
          <p:spPr>
            <a:xfrm>
              <a:off x="10220481" y="3430591"/>
              <a:ext cx="1303406" cy="259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/>
                <a:t>Not started</a:t>
              </a:r>
              <a:endParaRPr lang="zh-CN" altLang="en-US" sz="1200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112C30A-A44D-4EFA-213D-4E66A4F538DD}"/>
                </a:ext>
              </a:extLst>
            </p:cNvPr>
            <p:cNvSpPr/>
            <p:nvPr/>
          </p:nvSpPr>
          <p:spPr>
            <a:xfrm>
              <a:off x="9969064" y="3699571"/>
              <a:ext cx="259200" cy="259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CDFC6BB-D1DD-89A6-3F28-43E3FE443ADC}"/>
                </a:ext>
              </a:extLst>
            </p:cNvPr>
            <p:cNvSpPr txBox="1"/>
            <p:nvPr/>
          </p:nvSpPr>
          <p:spPr>
            <a:xfrm>
              <a:off x="10221307" y="3696311"/>
              <a:ext cx="1303406" cy="259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/>
                <a:t>In progress</a:t>
              </a:r>
              <a:endParaRPr lang="zh-CN" altLang="en-US" sz="1200" dirty="0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D7CFE9D-6BC7-2322-83D5-52574BA5A6EA}"/>
                </a:ext>
              </a:extLst>
            </p:cNvPr>
            <p:cNvSpPr/>
            <p:nvPr/>
          </p:nvSpPr>
          <p:spPr>
            <a:xfrm>
              <a:off x="9968238" y="3965291"/>
              <a:ext cx="259200" cy="259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E132C8E-79EE-2C5B-9F5F-68F2C851DD3F}"/>
                </a:ext>
              </a:extLst>
            </p:cNvPr>
            <p:cNvSpPr txBox="1"/>
            <p:nvPr/>
          </p:nvSpPr>
          <p:spPr>
            <a:xfrm>
              <a:off x="10220481" y="3962031"/>
              <a:ext cx="1303406" cy="259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/>
                <a:t>Finished</a:t>
              </a:r>
              <a:endParaRPr lang="zh-CN" altLang="en-US" sz="1200" dirty="0"/>
            </a:p>
          </p:txBody>
        </p:sp>
      </p:grpSp>
      <p:sp>
        <p:nvSpPr>
          <p:cNvPr id="146" name="矩形 145">
            <a:extLst>
              <a:ext uri="{FF2B5EF4-FFF2-40B4-BE49-F238E27FC236}">
                <a16:creationId xmlns:a16="http://schemas.microsoft.com/office/drawing/2014/main" id="{CFC66796-C1AA-C793-0CAF-BC2F92937D37}"/>
              </a:ext>
            </a:extLst>
          </p:cNvPr>
          <p:cNvSpPr/>
          <p:nvPr/>
        </p:nvSpPr>
        <p:spPr>
          <a:xfrm>
            <a:off x="6684079" y="2410940"/>
            <a:ext cx="1820713" cy="10391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0D41578-D10D-7B97-336D-E5F52A51A6BA}"/>
              </a:ext>
            </a:extLst>
          </p:cNvPr>
          <p:cNvCxnSpPr>
            <a:cxnSpLocks/>
          </p:cNvCxnSpPr>
          <p:nvPr/>
        </p:nvCxnSpPr>
        <p:spPr>
          <a:xfrm flipH="1" flipV="1">
            <a:off x="2157800" y="2235343"/>
            <a:ext cx="4500834" cy="4856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85730695-AEA5-3DD6-32AD-421384D0197F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4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-0.39661 -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31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 264">
            <a:extLst>
              <a:ext uri="{FF2B5EF4-FFF2-40B4-BE49-F238E27FC236}">
                <a16:creationId xmlns:a16="http://schemas.microsoft.com/office/drawing/2014/main" id="{85F904B8-87C4-8357-5F1F-6DD2289B10D6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C6435E4-F6C1-3EBA-FD1A-040E642B1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8E279DE1-D413-1089-4309-35A3E29EEEFE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264" name="图片 263">
            <a:extLst>
              <a:ext uri="{FF2B5EF4-FFF2-40B4-BE49-F238E27FC236}">
                <a16:creationId xmlns:a16="http://schemas.microsoft.com/office/drawing/2014/main" id="{85730695-AEA5-3DD6-32AD-421384D01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03CE6-3219-497E-1CAD-2939EC6BEF3C}"/>
              </a:ext>
            </a:extLst>
          </p:cNvPr>
          <p:cNvGrpSpPr/>
          <p:nvPr/>
        </p:nvGrpSpPr>
        <p:grpSpPr>
          <a:xfrm>
            <a:off x="2437248" y="316804"/>
            <a:ext cx="7298990" cy="5466132"/>
            <a:chOff x="2437248" y="316804"/>
            <a:chExt cx="7298990" cy="54661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E77869-0E18-958D-0234-872EEB4E6F24}"/>
                </a:ext>
              </a:extLst>
            </p:cNvPr>
            <p:cNvSpPr/>
            <p:nvPr/>
          </p:nvSpPr>
          <p:spPr>
            <a:xfrm>
              <a:off x="2455760" y="316804"/>
              <a:ext cx="7280476" cy="5457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A47152A-3832-D3B5-9D25-FBC3B6CFAE16}"/>
                </a:ext>
              </a:extLst>
            </p:cNvPr>
            <p:cNvSpPr/>
            <p:nvPr/>
          </p:nvSpPr>
          <p:spPr>
            <a:xfrm>
              <a:off x="2455762" y="318304"/>
              <a:ext cx="7280476" cy="2546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3B9705-491C-3895-350B-A9C2810B7F7B}"/>
                </a:ext>
              </a:extLst>
            </p:cNvPr>
            <p:cNvSpPr txBox="1"/>
            <p:nvPr/>
          </p:nvSpPr>
          <p:spPr>
            <a:xfrm>
              <a:off x="2455762" y="318304"/>
              <a:ext cx="1803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Task Manager</a:t>
              </a:r>
              <a:endParaRPr lang="zh-CN" altLang="en-US" sz="11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EA4BC74-7B8F-EE46-78C4-7B1C878CF48B}"/>
                </a:ext>
              </a:extLst>
            </p:cNvPr>
            <p:cNvSpPr/>
            <p:nvPr/>
          </p:nvSpPr>
          <p:spPr>
            <a:xfrm>
              <a:off x="4470400" y="655257"/>
              <a:ext cx="833120" cy="37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8783CB3-1DBA-93E2-4854-6147562916B2}"/>
                </a:ext>
              </a:extLst>
            </p:cNvPr>
            <p:cNvSpPr txBox="1"/>
            <p:nvPr/>
          </p:nvSpPr>
          <p:spPr>
            <a:xfrm>
              <a:off x="4465146" y="655581"/>
              <a:ext cx="826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Timeline</a:t>
              </a:r>
              <a:endParaRPr lang="zh-CN" altLang="en-US" sz="105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79F399-0157-339B-A5F9-519D1E4C9785}"/>
                </a:ext>
              </a:extLst>
            </p:cNvPr>
            <p:cNvSpPr/>
            <p:nvPr/>
          </p:nvSpPr>
          <p:spPr>
            <a:xfrm>
              <a:off x="5379736" y="655257"/>
              <a:ext cx="833120" cy="372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2583C5-16EC-20C1-AFDD-FCCB5D61E2B8}"/>
                </a:ext>
              </a:extLst>
            </p:cNvPr>
            <p:cNvSpPr txBox="1"/>
            <p:nvPr/>
          </p:nvSpPr>
          <p:spPr>
            <a:xfrm>
              <a:off x="5374482" y="655581"/>
              <a:ext cx="8263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List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79F77F0-F74D-7D34-745B-76DE21162382}"/>
                </a:ext>
              </a:extLst>
            </p:cNvPr>
            <p:cNvSpPr/>
            <p:nvPr/>
          </p:nvSpPr>
          <p:spPr>
            <a:xfrm>
              <a:off x="4256148" y="923237"/>
              <a:ext cx="5480086" cy="4857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647E4F-7F30-82D0-323B-17087D6B9987}"/>
                </a:ext>
              </a:extLst>
            </p:cNvPr>
            <p:cNvSpPr/>
            <p:nvPr/>
          </p:nvSpPr>
          <p:spPr>
            <a:xfrm>
              <a:off x="7294880" y="617423"/>
              <a:ext cx="833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Add</a:t>
              </a:r>
              <a:endParaRPr lang="zh-CN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5CC8D7-2A1D-F879-BA8C-B51791582492}"/>
                </a:ext>
              </a:extLst>
            </p:cNvPr>
            <p:cNvSpPr/>
            <p:nvPr/>
          </p:nvSpPr>
          <p:spPr>
            <a:xfrm>
              <a:off x="8674757" y="613577"/>
              <a:ext cx="1061477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 Settings</a:t>
              </a:r>
              <a:endParaRPr lang="zh-CN" altLang="en-US" sz="1400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98DE519-1AF3-3DFE-F914-B223D38FF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063" y="655257"/>
              <a:ext cx="228600" cy="2286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032A310-7F9E-C2AF-F7BD-25D1B272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962" y="655200"/>
              <a:ext cx="230400" cy="230400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1D59799-6141-971D-CC04-664C0BBB6A55}"/>
                </a:ext>
              </a:extLst>
            </p:cNvPr>
            <p:cNvSpPr/>
            <p:nvPr/>
          </p:nvSpPr>
          <p:spPr>
            <a:xfrm>
              <a:off x="8239762" y="620517"/>
              <a:ext cx="325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 dirty="0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DD13FA4-EE35-98DE-E0E2-6DB4BAF4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122" y="655200"/>
              <a:ext cx="230400" cy="230400"/>
            </a:xfrm>
            <a:prstGeom prst="rect">
              <a:avLst/>
            </a:prstGeom>
            <a:noFill/>
          </p:spPr>
        </p:pic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7BEEA80-CD84-F5D5-CE9E-3AAC89AA8999}"/>
                </a:ext>
              </a:extLst>
            </p:cNvPr>
            <p:cNvCxnSpPr/>
            <p:nvPr/>
          </p:nvCxnSpPr>
          <p:spPr>
            <a:xfrm>
              <a:off x="4369858" y="1217443"/>
              <a:ext cx="524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8ACCC8C-CCF7-40BA-48C9-1175579BF58E}"/>
                </a:ext>
              </a:extLst>
            </p:cNvPr>
            <p:cNvSpPr/>
            <p:nvPr/>
          </p:nvSpPr>
          <p:spPr>
            <a:xfrm>
              <a:off x="4470001" y="119054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A309403-D8CB-D89D-3A8E-79CC315B8BE8}"/>
                </a:ext>
              </a:extLst>
            </p:cNvPr>
            <p:cNvSpPr/>
            <p:nvPr/>
          </p:nvSpPr>
          <p:spPr>
            <a:xfrm>
              <a:off x="512154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E5D8780-FEDF-B823-E4CD-3CC82120E711}"/>
                </a:ext>
              </a:extLst>
            </p:cNvPr>
            <p:cNvSpPr/>
            <p:nvPr/>
          </p:nvSpPr>
          <p:spPr>
            <a:xfrm>
              <a:off x="57744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7AB85D4-D9AC-C376-B46F-F502B3F97C9F}"/>
                </a:ext>
              </a:extLst>
            </p:cNvPr>
            <p:cNvSpPr/>
            <p:nvPr/>
          </p:nvSpPr>
          <p:spPr>
            <a:xfrm>
              <a:off x="64260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E5CA089-BB31-4D26-55EF-BF4807FB0D86}"/>
                </a:ext>
              </a:extLst>
            </p:cNvPr>
            <p:cNvSpPr/>
            <p:nvPr/>
          </p:nvSpPr>
          <p:spPr>
            <a:xfrm>
              <a:off x="70776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13EC41E-8C84-1FC2-992F-5A07517F2D9C}"/>
                </a:ext>
              </a:extLst>
            </p:cNvPr>
            <p:cNvSpPr/>
            <p:nvPr/>
          </p:nvSpPr>
          <p:spPr>
            <a:xfrm>
              <a:off x="7726213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C29602-11F2-201C-EA3E-84FC2A6F7D41}"/>
                </a:ext>
              </a:extLst>
            </p:cNvPr>
            <p:cNvSpPr/>
            <p:nvPr/>
          </p:nvSpPr>
          <p:spPr>
            <a:xfrm>
              <a:off x="83772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45BC844-25EB-D826-7E91-9AB4A3B9B237}"/>
                </a:ext>
              </a:extLst>
            </p:cNvPr>
            <p:cNvSpPr/>
            <p:nvPr/>
          </p:nvSpPr>
          <p:spPr>
            <a:xfrm>
              <a:off x="9028187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3782FDC-BF39-6EB1-5A59-370412C0DEDA}"/>
                </a:ext>
              </a:extLst>
            </p:cNvPr>
            <p:cNvSpPr txBox="1"/>
            <p:nvPr/>
          </p:nvSpPr>
          <p:spPr>
            <a:xfrm rot="19015494">
              <a:off x="6259442" y="951046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7.24</a:t>
              </a:r>
              <a:endParaRPr lang="zh-CN" altLang="en-US" sz="8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C40295-FADE-6280-8B08-A4D19784898E}"/>
                </a:ext>
              </a:extLst>
            </p:cNvPr>
            <p:cNvSpPr txBox="1"/>
            <p:nvPr/>
          </p:nvSpPr>
          <p:spPr>
            <a:xfrm rot="19015494">
              <a:off x="6876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7.31</a:t>
              </a:r>
              <a:endParaRPr lang="zh-CN" altLang="en-US" sz="8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533F5AB-ACC5-7DA0-BF90-DC75CFA6F259}"/>
                </a:ext>
              </a:extLst>
            </p:cNvPr>
            <p:cNvSpPr txBox="1"/>
            <p:nvPr/>
          </p:nvSpPr>
          <p:spPr>
            <a:xfrm rot="19015494">
              <a:off x="7534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8.07</a:t>
              </a:r>
              <a:endParaRPr lang="zh-CN" altLang="en-US" sz="8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06824A3-C4B7-262F-B278-CA3A3B0AAEE0}"/>
                </a:ext>
              </a:extLst>
            </p:cNvPr>
            <p:cNvSpPr txBox="1"/>
            <p:nvPr/>
          </p:nvSpPr>
          <p:spPr>
            <a:xfrm rot="19015494">
              <a:off x="5608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7.17</a:t>
              </a:r>
              <a:endParaRPr lang="zh-CN" altLang="en-US" sz="8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912DA95-8A07-00F0-6347-4939CBD039DC}"/>
                </a:ext>
              </a:extLst>
            </p:cNvPr>
            <p:cNvSpPr txBox="1"/>
            <p:nvPr/>
          </p:nvSpPr>
          <p:spPr>
            <a:xfrm rot="19015494">
              <a:off x="49572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7.10</a:t>
              </a:r>
              <a:endParaRPr lang="zh-CN" altLang="en-US" sz="8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6610903-3E9A-C545-1CA7-34A3DA99FA4D}"/>
                </a:ext>
              </a:extLst>
            </p:cNvPr>
            <p:cNvSpPr txBox="1"/>
            <p:nvPr/>
          </p:nvSpPr>
          <p:spPr>
            <a:xfrm rot="19015494">
              <a:off x="43056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7.03</a:t>
              </a:r>
              <a:endParaRPr lang="zh-CN" altLang="en-US" sz="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A01A1BF-5B28-2355-B201-184AABBBA56C}"/>
                </a:ext>
              </a:extLst>
            </p:cNvPr>
            <p:cNvSpPr txBox="1"/>
            <p:nvPr/>
          </p:nvSpPr>
          <p:spPr>
            <a:xfrm rot="19015494">
              <a:off x="81864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8.14</a:t>
              </a:r>
              <a:endParaRPr lang="zh-CN" altLang="en-US" sz="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79A03EF-0A79-F2FB-4E8F-DD78C46F7576}"/>
                </a:ext>
              </a:extLst>
            </p:cNvPr>
            <p:cNvSpPr txBox="1"/>
            <p:nvPr/>
          </p:nvSpPr>
          <p:spPr>
            <a:xfrm rot="19015494">
              <a:off x="8838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8.21</a:t>
              </a:r>
              <a:endParaRPr lang="zh-CN" altLang="en-US" sz="800" dirty="0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DBD36C2-23EA-1D84-158D-7751B6781D40}"/>
                </a:ext>
              </a:extLst>
            </p:cNvPr>
            <p:cNvCxnSpPr>
              <a:cxnSpLocks/>
            </p:cNvCxnSpPr>
            <p:nvPr/>
          </p:nvCxnSpPr>
          <p:spPr>
            <a:xfrm>
              <a:off x="6610773" y="917190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4D8C71AC-E5BE-BD0E-B050-6116B4B84E1F}"/>
                </a:ext>
              </a:extLst>
            </p:cNvPr>
            <p:cNvSpPr/>
            <p:nvPr/>
          </p:nvSpPr>
          <p:spPr>
            <a:xfrm rot="5400000">
              <a:off x="6609600" y="1359547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0D77A79-8C34-AF57-2BB7-3672ABAF30C9}"/>
                </a:ext>
              </a:extLst>
            </p:cNvPr>
            <p:cNvSpPr txBox="1"/>
            <p:nvPr/>
          </p:nvSpPr>
          <p:spPr>
            <a:xfrm>
              <a:off x="6647191" y="1264748"/>
              <a:ext cx="5435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A663DA5-06E0-E3A9-B473-D0EAC412BC0E}"/>
                </a:ext>
              </a:extLst>
            </p:cNvPr>
            <p:cNvCxnSpPr>
              <a:cxnSpLocks/>
            </p:cNvCxnSpPr>
            <p:nvPr/>
          </p:nvCxnSpPr>
          <p:spPr>
            <a:xfrm>
              <a:off x="8233075" y="925859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8E2A2615-DB0B-0D1A-3D12-EE86886243E6}"/>
                </a:ext>
              </a:extLst>
            </p:cNvPr>
            <p:cNvSpPr/>
            <p:nvPr/>
          </p:nvSpPr>
          <p:spPr>
            <a:xfrm rot="5400000">
              <a:off x="8231902" y="1368216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333651-EF28-4B2D-6A4B-C17C98E2F222}"/>
                </a:ext>
              </a:extLst>
            </p:cNvPr>
            <p:cNvSpPr txBox="1"/>
            <p:nvPr/>
          </p:nvSpPr>
          <p:spPr>
            <a:xfrm>
              <a:off x="8269494" y="1273417"/>
              <a:ext cx="913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Stage of Project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625EED5-DD11-D285-572C-D1F75635D9F5}"/>
                </a:ext>
              </a:extLst>
            </p:cNvPr>
            <p:cNvGrpSpPr/>
            <p:nvPr/>
          </p:nvGrpSpPr>
          <p:grpSpPr>
            <a:xfrm>
              <a:off x="5573103" y="2171194"/>
              <a:ext cx="1608413" cy="355601"/>
              <a:chOff x="9801213" y="2015066"/>
              <a:chExt cx="1608413" cy="355601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3558398-2EF7-8130-BC3D-8EE937DF30B7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465D7362-A935-51E8-EDF6-AAD66DDE9B15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2D553821-92F2-65FA-0C00-4BCA7B6BFE3F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EFB5FF0-BE08-7D6A-93B0-396A75E450D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14074-C567-B560-B177-D2F1147F2FE2}"/>
                </a:ext>
              </a:extLst>
            </p:cNvPr>
            <p:cNvGrpSpPr/>
            <p:nvPr/>
          </p:nvGrpSpPr>
          <p:grpSpPr>
            <a:xfrm>
              <a:off x="3567127" y="4491221"/>
              <a:ext cx="1608413" cy="355601"/>
              <a:chOff x="9801213" y="2015066"/>
              <a:chExt cx="1608413" cy="355601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C8DB192-DCA8-AC75-7003-865682D9002E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A043852B-277E-E129-CB36-E0D4ED81EAA7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095A1F74-9B1C-962B-7768-04B805F61995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624207F-BD31-8248-DF34-F068A90B9DB7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F6C4B19-6DA2-6535-5DEF-677841C55890}"/>
                </a:ext>
              </a:extLst>
            </p:cNvPr>
            <p:cNvSpPr/>
            <p:nvPr/>
          </p:nvSpPr>
          <p:spPr>
            <a:xfrm>
              <a:off x="2455762" y="3392562"/>
              <a:ext cx="1803722" cy="2383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2B4EFBB-749B-F1E2-B087-A01E46362EC0}"/>
                </a:ext>
              </a:extLst>
            </p:cNvPr>
            <p:cNvGrpSpPr/>
            <p:nvPr/>
          </p:nvGrpSpPr>
          <p:grpSpPr>
            <a:xfrm>
              <a:off x="2455760" y="3387807"/>
              <a:ext cx="1803721" cy="275544"/>
              <a:chOff x="2455760" y="572947"/>
              <a:chExt cx="1803721" cy="275544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CE3CEDA-E2A8-C259-4596-917C6F58DBE1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4F810F4-4DC5-B725-5FA1-FE1C57F8C6DA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History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053C803D-8115-FB00-7387-0E0FE5F97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077AB99C-3332-6B4E-DD5F-BBF2A2FE2142}"/>
                </a:ext>
              </a:extLst>
            </p:cNvPr>
            <p:cNvGrpSpPr/>
            <p:nvPr/>
          </p:nvGrpSpPr>
          <p:grpSpPr>
            <a:xfrm>
              <a:off x="5924318" y="5063413"/>
              <a:ext cx="1608413" cy="355601"/>
              <a:chOff x="9801213" y="2015066"/>
              <a:chExt cx="1608413" cy="35560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1497342-641A-B51E-6562-DB71FCC1B6C1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B762CD67-1027-4B60-9B15-B732A9D082F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: 圆角 67">
                  <a:extLst>
                    <a:ext uri="{FF2B5EF4-FFF2-40B4-BE49-F238E27FC236}">
                      <a16:creationId xmlns:a16="http://schemas.microsoft.com/office/drawing/2014/main" id="{19973FDC-549D-C579-BBA2-2817D6AE742C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C390D9E-583F-A35C-8328-2CF7418264E4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5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6C4D165-55C3-614B-33EF-6C5DA03D05CF}"/>
                </a:ext>
              </a:extLst>
            </p:cNvPr>
            <p:cNvGrpSpPr/>
            <p:nvPr/>
          </p:nvGrpSpPr>
          <p:grpSpPr>
            <a:xfrm>
              <a:off x="8242286" y="2384970"/>
              <a:ext cx="1418613" cy="355601"/>
              <a:chOff x="9801213" y="2015066"/>
              <a:chExt cx="1608413" cy="355601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6175EEB-E3AC-8644-A275-8BBF0DF58EC4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7E130E3E-FE0E-F436-DAD2-AF771D80C267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4A60A2EE-8484-9989-4D81-C263546D4D17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229A2F0-4B46-481A-BB04-F92B74E81BBC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6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562D922-DE1A-1C4D-5E3F-0FCFAAB628B4}"/>
                </a:ext>
              </a:extLst>
            </p:cNvPr>
            <p:cNvGrpSpPr/>
            <p:nvPr/>
          </p:nvGrpSpPr>
          <p:grpSpPr>
            <a:xfrm>
              <a:off x="8233075" y="3485550"/>
              <a:ext cx="1320144" cy="355601"/>
              <a:chOff x="9801213" y="2015066"/>
              <a:chExt cx="1608413" cy="355601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161715AF-0E80-553F-2585-41CD2A3DAB15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333B73F2-A232-D158-DC62-4C68D53ED156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BFD288CE-A557-FA2E-942A-B3E39186B944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C99552A-4711-70CE-BDF2-BB6A23E95795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7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C499F7F-B9CE-A7C0-744E-B9B46E83554D}"/>
                </a:ext>
              </a:extLst>
            </p:cNvPr>
            <p:cNvGrpSpPr/>
            <p:nvPr/>
          </p:nvGrpSpPr>
          <p:grpSpPr>
            <a:xfrm>
              <a:off x="3761777" y="1708542"/>
              <a:ext cx="1413764" cy="355601"/>
              <a:chOff x="9801213" y="2015066"/>
              <a:chExt cx="1608413" cy="355601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1A1B71F2-4D39-F4EA-8039-7B7501FC822B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B92E10F5-67A2-0CEC-8EED-533302473DDD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E772EDB7-92B1-397E-6CD7-465072A9ECB6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2CEDBE8-F3A8-E322-F5AE-F66F104D4B4F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83305D6-0883-6111-E621-17282962393D}"/>
                </a:ext>
              </a:extLst>
            </p:cNvPr>
            <p:cNvSpPr/>
            <p:nvPr/>
          </p:nvSpPr>
          <p:spPr>
            <a:xfrm>
              <a:off x="2455763" y="579914"/>
              <a:ext cx="1803722" cy="280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F3018EE-D2D8-1005-B918-6F86F14BA51A}"/>
                </a:ext>
              </a:extLst>
            </p:cNvPr>
            <p:cNvGrpSpPr/>
            <p:nvPr/>
          </p:nvGrpSpPr>
          <p:grpSpPr>
            <a:xfrm>
              <a:off x="2455760" y="572947"/>
              <a:ext cx="1803721" cy="275544"/>
              <a:chOff x="2455760" y="572947"/>
              <a:chExt cx="1803721" cy="275544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0886E25-621F-CDB1-0145-1375F52CB295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6387180-895A-D47B-D24A-2BB13735D5AD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Updates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3F2A2F79-0376-90A2-23B6-B3AB122AC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5EBDBE15-C094-425A-2FBE-0C15E40D82D4}"/>
                </a:ext>
              </a:extLst>
            </p:cNvPr>
            <p:cNvCxnSpPr>
              <a:cxnSpLocks/>
              <a:stCxn id="52" idx="3"/>
              <a:endCxn id="72" idx="1"/>
            </p:cNvCxnSpPr>
            <p:nvPr/>
          </p:nvCxnSpPr>
          <p:spPr>
            <a:xfrm>
              <a:off x="7181516" y="2348995"/>
              <a:ext cx="1060770" cy="21377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连接符: 曲线 89">
              <a:extLst>
                <a:ext uri="{FF2B5EF4-FFF2-40B4-BE49-F238E27FC236}">
                  <a16:creationId xmlns:a16="http://schemas.microsoft.com/office/drawing/2014/main" id="{067AB1A3-718E-4958-A011-E19C438667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19129" y="2569579"/>
              <a:ext cx="713946" cy="441719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FD444588-7BB5-ABEB-F2D6-34F1326351F2}"/>
                </a:ext>
              </a:extLst>
            </p:cNvPr>
            <p:cNvCxnSpPr>
              <a:cxnSpLocks/>
              <a:stCxn id="82" idx="3"/>
              <a:endCxn id="52" idx="1"/>
            </p:cNvCxnSpPr>
            <p:nvPr/>
          </p:nvCxnSpPr>
          <p:spPr>
            <a:xfrm>
              <a:off x="5175541" y="1886343"/>
              <a:ext cx="397562" cy="4626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连接符: 曲线 91">
              <a:extLst>
                <a:ext uri="{FF2B5EF4-FFF2-40B4-BE49-F238E27FC236}">
                  <a16:creationId xmlns:a16="http://schemas.microsoft.com/office/drawing/2014/main" id="{8AF6CA64-1106-0977-68A1-196915675B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12107" y="2523363"/>
              <a:ext cx="525701" cy="487937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4E563889-08FA-4808-7453-D6CE7606986A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V="1">
              <a:off x="5175540" y="3919379"/>
              <a:ext cx="1255136" cy="74964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64089AB5-3B99-38AF-3D2B-52AF7D8AB709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5175540" y="4671408"/>
              <a:ext cx="748778" cy="56980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连接符: 曲线 94">
              <a:extLst>
                <a:ext uri="{FF2B5EF4-FFF2-40B4-BE49-F238E27FC236}">
                  <a16:creationId xmlns:a16="http://schemas.microsoft.com/office/drawing/2014/main" id="{6957D36D-1BC4-D50A-FB51-34D43A49A5F5}"/>
                </a:ext>
              </a:extLst>
            </p:cNvPr>
            <p:cNvCxnSpPr/>
            <p:nvPr/>
          </p:nvCxnSpPr>
          <p:spPr>
            <a:xfrm rot="5400000" flipH="1" flipV="1">
              <a:off x="4098055" y="2654620"/>
              <a:ext cx="1480718" cy="3323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曲线 95">
              <a:extLst>
                <a:ext uri="{FF2B5EF4-FFF2-40B4-BE49-F238E27FC236}">
                  <a16:creationId xmlns:a16="http://schemas.microsoft.com/office/drawing/2014/main" id="{8507CBA6-8BB9-FC9E-FA40-20BFFC4D87A1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 flipV="1">
              <a:off x="7532731" y="3663351"/>
              <a:ext cx="700344" cy="157786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7C35E5F0-E31C-9ED2-02F1-0DA0B6637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452" y="844710"/>
              <a:ext cx="230400" cy="23040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1F630C6-A235-70D1-14EA-C06A384B0BC3}"/>
                </a:ext>
              </a:extLst>
            </p:cNvPr>
            <p:cNvSpPr txBox="1"/>
            <p:nvPr/>
          </p:nvSpPr>
          <p:spPr>
            <a:xfrm>
              <a:off x="2604788" y="846000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79CF5394-7B1B-1596-9B2E-C9253322A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134285"/>
              <a:ext cx="187200" cy="18720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6A81968-D427-2444-58B2-2E1804305C82}"/>
                </a:ext>
              </a:extLst>
            </p:cNvPr>
            <p:cNvSpPr txBox="1"/>
            <p:nvPr/>
          </p:nvSpPr>
          <p:spPr>
            <a:xfrm>
              <a:off x="2609422" y="1111679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DDL for </a:t>
              </a:r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r>
                <a:rPr lang="en-US" altLang="zh-CN" sz="1050" dirty="0"/>
                <a:t>.</a:t>
              </a:r>
              <a:endParaRPr lang="zh-CN" altLang="en-US" sz="1050" dirty="0"/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68B16982-B594-AA7F-29C3-0F4A5C8E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558" y="1368325"/>
              <a:ext cx="187200" cy="187200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02825F1-1710-284F-F568-7204FE875C93}"/>
                </a:ext>
              </a:extLst>
            </p:cNvPr>
            <p:cNvSpPr txBox="1"/>
            <p:nvPr/>
          </p:nvSpPr>
          <p:spPr>
            <a:xfrm>
              <a:off x="2603128" y="1333961"/>
              <a:ext cx="1200817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can start.</a:t>
              </a:r>
              <a:endParaRPr lang="zh-CN" altLang="en-US" sz="1050" dirty="0"/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81857A85-1F26-E90B-6DE6-DEE5A468C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39" y="1626434"/>
              <a:ext cx="230400" cy="230400"/>
            </a:xfrm>
            <a:prstGeom prst="rect">
              <a:avLst/>
            </a:prstGeom>
          </p:spPr>
        </p:pic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895978A-2899-ED43-566B-619A240AEAED}"/>
                </a:ext>
              </a:extLst>
            </p:cNvPr>
            <p:cNvSpPr txBox="1"/>
            <p:nvPr/>
          </p:nvSpPr>
          <p:spPr>
            <a:xfrm>
              <a:off x="2607875" y="1615966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Month</a:t>
              </a:r>
              <a:endParaRPr lang="zh-CN" altLang="en-US" sz="105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C34A506-8F4E-954F-4FAB-79BE997A5A7C}"/>
                </a:ext>
              </a:extLst>
            </p:cNvPr>
            <p:cNvSpPr txBox="1"/>
            <p:nvPr/>
          </p:nvSpPr>
          <p:spPr>
            <a:xfrm>
              <a:off x="2621842" y="1875881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 </a:t>
              </a:r>
              <a:r>
                <a:rPr lang="en-US" altLang="zh-CN" sz="1050" dirty="0"/>
                <a:t>can start.</a:t>
              </a:r>
              <a:endParaRPr lang="zh-CN" altLang="en-US" sz="105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AFA256A-8F14-F4E8-3389-CC0E99ADDA4D}"/>
                </a:ext>
              </a:extLst>
            </p:cNvPr>
            <p:cNvSpPr txBox="1"/>
            <p:nvPr/>
          </p:nvSpPr>
          <p:spPr>
            <a:xfrm>
              <a:off x="2614296" y="2097445"/>
              <a:ext cx="1300426" cy="4154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satisfied</a:t>
              </a:r>
              <a:endParaRPr lang="zh-CN" altLang="en-US" sz="1050" dirty="0"/>
            </a:p>
          </p:txBody>
        </p:sp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CCAAFA5C-EE5F-C41F-1C77-1DBD7DE1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924740"/>
              <a:ext cx="187200" cy="187200"/>
            </a:xfrm>
            <a:prstGeom prst="rect">
              <a:avLst/>
            </a:prstGeom>
          </p:spPr>
        </p:pic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0E7587AB-C742-FF82-7C68-7AE2F5C8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2235343"/>
              <a:ext cx="187200" cy="187200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A8769C-0310-8D87-22B6-51B1EF82674E}"/>
                </a:ext>
              </a:extLst>
            </p:cNvPr>
            <p:cNvSpPr txBox="1"/>
            <p:nvPr/>
          </p:nvSpPr>
          <p:spPr>
            <a:xfrm>
              <a:off x="2604788" y="254297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46C72A21-59CB-7BFB-6D99-61C3DABF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000" y="2552400"/>
              <a:ext cx="230400" cy="230400"/>
            </a:xfrm>
            <a:prstGeom prst="rect">
              <a:avLst/>
            </a:prstGeom>
          </p:spPr>
        </p:pic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4B84A03-5A24-0CED-6A54-5F110B8D9F70}"/>
                </a:ext>
              </a:extLst>
            </p:cNvPr>
            <p:cNvCxnSpPr/>
            <p:nvPr/>
          </p:nvCxnSpPr>
          <p:spPr>
            <a:xfrm>
              <a:off x="2576036" y="1134285"/>
              <a:ext cx="0" cy="376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BCB6E5-B703-B9F1-64A4-C8857DFD15E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1941455"/>
              <a:ext cx="0" cy="52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9B247452-1A10-9CCF-E6C4-3793B9249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2" y="3652667"/>
              <a:ext cx="230400" cy="230400"/>
            </a:xfrm>
            <a:prstGeom prst="rect">
              <a:avLst/>
            </a:prstGeom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31E0B86-609E-67A0-D80F-6610FEF092BC}"/>
                </a:ext>
              </a:extLst>
            </p:cNvPr>
            <p:cNvSpPr txBox="1"/>
            <p:nvPr/>
          </p:nvSpPr>
          <p:spPr>
            <a:xfrm>
              <a:off x="2615548" y="3653957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92C1035-0EA1-E033-2F37-13A3E9707C90}"/>
                </a:ext>
              </a:extLst>
            </p:cNvPr>
            <p:cNvSpPr txBox="1"/>
            <p:nvPr/>
          </p:nvSpPr>
          <p:spPr>
            <a:xfrm>
              <a:off x="2626390" y="3905689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921D91D-23D8-DF5D-D2F5-7A7D68967A89}"/>
                </a:ext>
              </a:extLst>
            </p:cNvPr>
            <p:cNvSpPr txBox="1"/>
            <p:nvPr/>
          </p:nvSpPr>
          <p:spPr>
            <a:xfrm>
              <a:off x="2618843" y="4146989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86C12BB-C6A2-B863-9E02-44CD3950C354}"/>
                </a:ext>
              </a:extLst>
            </p:cNvPr>
            <p:cNvSpPr txBox="1"/>
            <p:nvPr/>
          </p:nvSpPr>
          <p:spPr>
            <a:xfrm>
              <a:off x="2628908" y="4390545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4AE5866-03C4-0A6D-0D60-A14A073611CF}"/>
                </a:ext>
              </a:extLst>
            </p:cNvPr>
            <p:cNvSpPr txBox="1"/>
            <p:nvPr/>
          </p:nvSpPr>
          <p:spPr>
            <a:xfrm>
              <a:off x="2621361" y="4631845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5032B37-FF9F-B711-FC56-A8D8AC1DAF5A}"/>
                </a:ext>
              </a:extLst>
            </p:cNvPr>
            <p:cNvSpPr txBox="1"/>
            <p:nvPr/>
          </p:nvSpPr>
          <p:spPr>
            <a:xfrm>
              <a:off x="2576036" y="490884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Week</a:t>
              </a:r>
              <a:endParaRPr lang="zh-CN" altLang="en-US" sz="1050" dirty="0"/>
            </a:p>
          </p:txBody>
        </p: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90E70F6E-D884-3112-0432-F6233815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48" y="4918270"/>
              <a:ext cx="230400" cy="230400"/>
            </a:xfrm>
            <a:prstGeom prst="rect">
              <a:avLst/>
            </a:prstGeom>
          </p:spPr>
        </p:pic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C925B8CA-2D4D-151A-28AB-1ED455BF9A73}"/>
                </a:ext>
              </a:extLst>
            </p:cNvPr>
            <p:cNvSpPr txBox="1"/>
            <p:nvPr/>
          </p:nvSpPr>
          <p:spPr>
            <a:xfrm>
              <a:off x="2587027" y="5187171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165E74AA-CB9A-36E7-1E39-D16689FDB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239" y="5196597"/>
              <a:ext cx="230400" cy="230400"/>
            </a:xfrm>
            <a:prstGeom prst="rect">
              <a:avLst/>
            </a:prstGeom>
          </p:spPr>
        </p:pic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1B9342A-BB52-DD59-10F2-D41B96BC44E2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3919379"/>
              <a:ext cx="0" cy="918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3C11C884-FEF2-F166-F2FD-28CDCB38E37B}"/>
                </a:ext>
              </a:extLst>
            </p:cNvPr>
            <p:cNvGrpSpPr/>
            <p:nvPr/>
          </p:nvGrpSpPr>
          <p:grpSpPr>
            <a:xfrm>
              <a:off x="6239516" y="2833200"/>
              <a:ext cx="1273650" cy="355601"/>
              <a:chOff x="9801213" y="2015066"/>
              <a:chExt cx="1608413" cy="355601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2C5A6078-7F97-C7F1-B935-BEBE9AB4132D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27" name="矩形: 圆角 126">
                  <a:extLst>
                    <a:ext uri="{FF2B5EF4-FFF2-40B4-BE49-F238E27FC236}">
                      <a16:creationId xmlns:a16="http://schemas.microsoft.com/office/drawing/2014/main" id="{B3D0F12E-37BE-2636-5669-D79211F1C08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: 圆角 127">
                  <a:extLst>
                    <a:ext uri="{FF2B5EF4-FFF2-40B4-BE49-F238E27FC236}">
                      <a16:creationId xmlns:a16="http://schemas.microsoft.com/office/drawing/2014/main" id="{6DFCE81A-D783-2B29-DC85-65F81B7913DE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317CF97A-6026-A426-1206-A31B6A18CC12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2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4D2B3511-2642-C57D-6ACA-79FC876EEE48}"/>
                </a:ext>
              </a:extLst>
            </p:cNvPr>
            <p:cNvGrpSpPr/>
            <p:nvPr/>
          </p:nvGrpSpPr>
          <p:grpSpPr>
            <a:xfrm>
              <a:off x="4561200" y="3564000"/>
              <a:ext cx="2034000" cy="355601"/>
              <a:chOff x="9801213" y="2015066"/>
              <a:chExt cx="1608413" cy="355601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E32F802-0DF3-C5D5-8344-DF5015F270C9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32" name="矩形: 圆角 131">
                  <a:extLst>
                    <a:ext uri="{FF2B5EF4-FFF2-40B4-BE49-F238E27FC236}">
                      <a16:creationId xmlns:a16="http://schemas.microsoft.com/office/drawing/2014/main" id="{6E0FC0DA-8122-0109-B4A0-F9AA1DC1F1A0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C748533C-004F-6A59-280D-744460353E24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FC58182-164F-E9DE-97EF-B191D40FB7A5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3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ED7E3F9-1659-FB47-5363-7B129068D67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Edit Progress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DC6A906-3417-ACBE-9C6D-6918B3CB693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Double click the colored circle of a task.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dropout menu is displayed.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dirty="0"/>
              <a:t>Single click to select a new status for the task.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43C3F7-A0F8-767E-3864-1FDCF4749DCA}"/>
              </a:ext>
            </a:extLst>
          </p:cNvPr>
          <p:cNvGrpSpPr/>
          <p:nvPr/>
        </p:nvGrpSpPr>
        <p:grpSpPr>
          <a:xfrm>
            <a:off x="6858535" y="2530511"/>
            <a:ext cx="1560221" cy="799589"/>
            <a:chOff x="9964492" y="3424902"/>
            <a:chExt cx="1560221" cy="79958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CEB4083-41DD-FD27-82BA-DAB7DF152C1B}"/>
                </a:ext>
              </a:extLst>
            </p:cNvPr>
            <p:cNvSpPr/>
            <p:nvPr/>
          </p:nvSpPr>
          <p:spPr>
            <a:xfrm>
              <a:off x="9964492" y="3424902"/>
              <a:ext cx="1546458" cy="79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5F21C5-AA60-EE33-1760-8E11BC1FCE6F}"/>
                </a:ext>
              </a:extLst>
            </p:cNvPr>
            <p:cNvSpPr/>
            <p:nvPr/>
          </p:nvSpPr>
          <p:spPr>
            <a:xfrm>
              <a:off x="9968238" y="343385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4D7AB-E8C8-D213-D355-BC8F627F41F2}"/>
                </a:ext>
              </a:extLst>
            </p:cNvPr>
            <p:cNvSpPr txBox="1"/>
            <p:nvPr/>
          </p:nvSpPr>
          <p:spPr>
            <a:xfrm>
              <a:off x="10220481" y="3430591"/>
              <a:ext cx="1303406" cy="259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/>
                <a:t>Not started</a:t>
              </a:r>
              <a:endParaRPr lang="zh-CN" altLang="en-US" sz="1200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112C30A-A44D-4EFA-213D-4E66A4F538DD}"/>
                </a:ext>
              </a:extLst>
            </p:cNvPr>
            <p:cNvSpPr/>
            <p:nvPr/>
          </p:nvSpPr>
          <p:spPr>
            <a:xfrm>
              <a:off x="9969064" y="3699571"/>
              <a:ext cx="259200" cy="259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CDFC6BB-D1DD-89A6-3F28-43E3FE443ADC}"/>
                </a:ext>
              </a:extLst>
            </p:cNvPr>
            <p:cNvSpPr txBox="1"/>
            <p:nvPr/>
          </p:nvSpPr>
          <p:spPr>
            <a:xfrm>
              <a:off x="10221307" y="3696311"/>
              <a:ext cx="1303406" cy="259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/>
                <a:t>In progress</a:t>
              </a:r>
              <a:endParaRPr lang="zh-CN" altLang="en-US" sz="1200" dirty="0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D7CFE9D-6BC7-2322-83D5-52574BA5A6EA}"/>
                </a:ext>
              </a:extLst>
            </p:cNvPr>
            <p:cNvSpPr/>
            <p:nvPr/>
          </p:nvSpPr>
          <p:spPr>
            <a:xfrm>
              <a:off x="9968238" y="3965291"/>
              <a:ext cx="259200" cy="259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E132C8E-79EE-2C5B-9F5F-68F2C851DD3F}"/>
                </a:ext>
              </a:extLst>
            </p:cNvPr>
            <p:cNvSpPr txBox="1"/>
            <p:nvPr/>
          </p:nvSpPr>
          <p:spPr>
            <a:xfrm>
              <a:off x="10220481" y="3962031"/>
              <a:ext cx="1303406" cy="259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/>
                <a:t>Finished</a:t>
              </a:r>
              <a:endParaRPr lang="zh-CN" altLang="en-US" sz="1200" dirty="0"/>
            </a:p>
          </p:txBody>
        </p:sp>
      </p:grpSp>
      <p:pic>
        <p:nvPicPr>
          <p:cNvPr id="267" name="图片 266">
            <a:extLst>
              <a:ext uri="{FF2B5EF4-FFF2-40B4-BE49-F238E27FC236}">
                <a16:creationId xmlns:a16="http://schemas.microsoft.com/office/drawing/2014/main" id="{E39FE8B1-16A9-6125-CCE5-9FD7E16012B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388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33008 0.143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03CE6-3219-497E-1CAD-2939EC6BEF3C}"/>
              </a:ext>
            </a:extLst>
          </p:cNvPr>
          <p:cNvGrpSpPr/>
          <p:nvPr/>
        </p:nvGrpSpPr>
        <p:grpSpPr>
          <a:xfrm>
            <a:off x="2437248" y="316804"/>
            <a:ext cx="7298990" cy="5466132"/>
            <a:chOff x="2437248" y="316804"/>
            <a:chExt cx="7298990" cy="54661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E77869-0E18-958D-0234-872EEB4E6F24}"/>
                </a:ext>
              </a:extLst>
            </p:cNvPr>
            <p:cNvSpPr/>
            <p:nvPr/>
          </p:nvSpPr>
          <p:spPr>
            <a:xfrm>
              <a:off x="2455760" y="316804"/>
              <a:ext cx="7280476" cy="5457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A47152A-3832-D3B5-9D25-FBC3B6CFAE16}"/>
                </a:ext>
              </a:extLst>
            </p:cNvPr>
            <p:cNvSpPr/>
            <p:nvPr/>
          </p:nvSpPr>
          <p:spPr>
            <a:xfrm>
              <a:off x="2455762" y="318304"/>
              <a:ext cx="7280476" cy="2546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3B9705-491C-3895-350B-A9C2810B7F7B}"/>
                </a:ext>
              </a:extLst>
            </p:cNvPr>
            <p:cNvSpPr txBox="1"/>
            <p:nvPr/>
          </p:nvSpPr>
          <p:spPr>
            <a:xfrm>
              <a:off x="2455762" y="318304"/>
              <a:ext cx="1803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Task Manager</a:t>
              </a:r>
              <a:endParaRPr lang="zh-CN" altLang="en-US" sz="11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EA4BC74-7B8F-EE46-78C4-7B1C878CF48B}"/>
                </a:ext>
              </a:extLst>
            </p:cNvPr>
            <p:cNvSpPr/>
            <p:nvPr/>
          </p:nvSpPr>
          <p:spPr>
            <a:xfrm>
              <a:off x="4470400" y="655257"/>
              <a:ext cx="833120" cy="37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8783CB3-1DBA-93E2-4854-6147562916B2}"/>
                </a:ext>
              </a:extLst>
            </p:cNvPr>
            <p:cNvSpPr txBox="1"/>
            <p:nvPr/>
          </p:nvSpPr>
          <p:spPr>
            <a:xfrm>
              <a:off x="4465146" y="655581"/>
              <a:ext cx="826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Timeline</a:t>
              </a:r>
              <a:endParaRPr lang="zh-CN" altLang="en-US" sz="105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79F399-0157-339B-A5F9-519D1E4C9785}"/>
                </a:ext>
              </a:extLst>
            </p:cNvPr>
            <p:cNvSpPr/>
            <p:nvPr/>
          </p:nvSpPr>
          <p:spPr>
            <a:xfrm>
              <a:off x="5379736" y="655257"/>
              <a:ext cx="833120" cy="372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glow rad="50800"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2583C5-16EC-20C1-AFDD-FCCB5D61E2B8}"/>
                </a:ext>
              </a:extLst>
            </p:cNvPr>
            <p:cNvSpPr txBox="1"/>
            <p:nvPr/>
          </p:nvSpPr>
          <p:spPr>
            <a:xfrm>
              <a:off x="5374482" y="655581"/>
              <a:ext cx="8263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List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79F77F0-F74D-7D34-745B-76DE21162382}"/>
                </a:ext>
              </a:extLst>
            </p:cNvPr>
            <p:cNvSpPr/>
            <p:nvPr/>
          </p:nvSpPr>
          <p:spPr>
            <a:xfrm>
              <a:off x="4256148" y="923237"/>
              <a:ext cx="5480086" cy="4857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647E4F-7F30-82D0-323B-17087D6B9987}"/>
                </a:ext>
              </a:extLst>
            </p:cNvPr>
            <p:cNvSpPr/>
            <p:nvPr/>
          </p:nvSpPr>
          <p:spPr>
            <a:xfrm>
              <a:off x="7294880" y="617423"/>
              <a:ext cx="833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Add</a:t>
              </a:r>
              <a:endParaRPr lang="zh-CN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5CC8D7-2A1D-F879-BA8C-B51791582492}"/>
                </a:ext>
              </a:extLst>
            </p:cNvPr>
            <p:cNvSpPr/>
            <p:nvPr/>
          </p:nvSpPr>
          <p:spPr>
            <a:xfrm>
              <a:off x="8674757" y="613577"/>
              <a:ext cx="1061477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/>
                <a:t>     Settings</a:t>
              </a:r>
              <a:endParaRPr lang="zh-CN" altLang="en-US" sz="1400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98DE519-1AF3-3DFE-F914-B223D38FF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063" y="655257"/>
              <a:ext cx="228600" cy="2286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032A310-7F9E-C2AF-F7BD-25D1B272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962" y="655200"/>
              <a:ext cx="230400" cy="230400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1D59799-6141-971D-CC04-664C0BBB6A55}"/>
                </a:ext>
              </a:extLst>
            </p:cNvPr>
            <p:cNvSpPr/>
            <p:nvPr/>
          </p:nvSpPr>
          <p:spPr>
            <a:xfrm>
              <a:off x="8239762" y="620517"/>
              <a:ext cx="325120" cy="299767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 dirty="0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DD13FA4-EE35-98DE-E0E2-6DB4BAF4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122" y="655200"/>
              <a:ext cx="230400" cy="230400"/>
            </a:xfrm>
            <a:prstGeom prst="rect">
              <a:avLst/>
            </a:prstGeom>
            <a:noFill/>
          </p:spPr>
        </p:pic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7BEEA80-CD84-F5D5-CE9E-3AAC89AA8999}"/>
                </a:ext>
              </a:extLst>
            </p:cNvPr>
            <p:cNvCxnSpPr/>
            <p:nvPr/>
          </p:nvCxnSpPr>
          <p:spPr>
            <a:xfrm>
              <a:off x="4369858" y="1217443"/>
              <a:ext cx="524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8ACCC8C-CCF7-40BA-48C9-1175579BF58E}"/>
                </a:ext>
              </a:extLst>
            </p:cNvPr>
            <p:cNvSpPr/>
            <p:nvPr/>
          </p:nvSpPr>
          <p:spPr>
            <a:xfrm>
              <a:off x="4470001" y="119054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A309403-D8CB-D89D-3A8E-79CC315B8BE8}"/>
                </a:ext>
              </a:extLst>
            </p:cNvPr>
            <p:cNvSpPr/>
            <p:nvPr/>
          </p:nvSpPr>
          <p:spPr>
            <a:xfrm>
              <a:off x="512154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E5D8780-FEDF-B823-E4CD-3CC82120E711}"/>
                </a:ext>
              </a:extLst>
            </p:cNvPr>
            <p:cNvSpPr/>
            <p:nvPr/>
          </p:nvSpPr>
          <p:spPr>
            <a:xfrm>
              <a:off x="57744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7AB85D4-D9AC-C376-B46F-F502B3F97C9F}"/>
                </a:ext>
              </a:extLst>
            </p:cNvPr>
            <p:cNvSpPr/>
            <p:nvPr/>
          </p:nvSpPr>
          <p:spPr>
            <a:xfrm>
              <a:off x="6426000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E5CA089-BB31-4D26-55EF-BF4807FB0D86}"/>
                </a:ext>
              </a:extLst>
            </p:cNvPr>
            <p:cNvSpPr/>
            <p:nvPr/>
          </p:nvSpPr>
          <p:spPr>
            <a:xfrm>
              <a:off x="70776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13EC41E-8C84-1FC2-992F-5A07517F2D9C}"/>
                </a:ext>
              </a:extLst>
            </p:cNvPr>
            <p:cNvSpPr/>
            <p:nvPr/>
          </p:nvSpPr>
          <p:spPr>
            <a:xfrm>
              <a:off x="7726213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C29602-11F2-201C-EA3E-84FC2A6F7D41}"/>
                </a:ext>
              </a:extLst>
            </p:cNvPr>
            <p:cNvSpPr/>
            <p:nvPr/>
          </p:nvSpPr>
          <p:spPr>
            <a:xfrm>
              <a:off x="8377200" y="1191600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45BC844-25EB-D826-7E91-9AB4A3B9B237}"/>
                </a:ext>
              </a:extLst>
            </p:cNvPr>
            <p:cNvSpPr/>
            <p:nvPr/>
          </p:nvSpPr>
          <p:spPr>
            <a:xfrm>
              <a:off x="9028187" y="1190443"/>
              <a:ext cx="54000" cy="5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3782FDC-BF39-6EB1-5A59-370412C0DEDA}"/>
                </a:ext>
              </a:extLst>
            </p:cNvPr>
            <p:cNvSpPr txBox="1"/>
            <p:nvPr/>
          </p:nvSpPr>
          <p:spPr>
            <a:xfrm rot="19015494">
              <a:off x="6259442" y="951046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7.24</a:t>
              </a:r>
              <a:endParaRPr lang="zh-CN" altLang="en-US" sz="8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C40295-FADE-6280-8B08-A4D19784898E}"/>
                </a:ext>
              </a:extLst>
            </p:cNvPr>
            <p:cNvSpPr txBox="1"/>
            <p:nvPr/>
          </p:nvSpPr>
          <p:spPr>
            <a:xfrm rot="19015494">
              <a:off x="6876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7.31</a:t>
              </a:r>
              <a:endParaRPr lang="zh-CN" altLang="en-US" sz="8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533F5AB-ACC5-7DA0-BF90-DC75CFA6F259}"/>
                </a:ext>
              </a:extLst>
            </p:cNvPr>
            <p:cNvSpPr txBox="1"/>
            <p:nvPr/>
          </p:nvSpPr>
          <p:spPr>
            <a:xfrm rot="19015494">
              <a:off x="7534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8.07</a:t>
              </a:r>
              <a:endParaRPr lang="zh-CN" altLang="en-US" sz="8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06824A3-C4B7-262F-B278-CA3A3B0AAEE0}"/>
                </a:ext>
              </a:extLst>
            </p:cNvPr>
            <p:cNvSpPr txBox="1"/>
            <p:nvPr/>
          </p:nvSpPr>
          <p:spPr>
            <a:xfrm rot="19015494">
              <a:off x="56088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7.17</a:t>
              </a:r>
              <a:endParaRPr lang="zh-CN" altLang="en-US" sz="8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912DA95-8A07-00F0-6347-4939CBD039DC}"/>
                </a:ext>
              </a:extLst>
            </p:cNvPr>
            <p:cNvSpPr txBox="1"/>
            <p:nvPr/>
          </p:nvSpPr>
          <p:spPr>
            <a:xfrm rot="19015494">
              <a:off x="49572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7.10</a:t>
              </a:r>
              <a:endParaRPr lang="zh-CN" altLang="en-US" sz="8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6610903-3E9A-C545-1CA7-34A3DA99FA4D}"/>
                </a:ext>
              </a:extLst>
            </p:cNvPr>
            <p:cNvSpPr txBox="1"/>
            <p:nvPr/>
          </p:nvSpPr>
          <p:spPr>
            <a:xfrm rot="19015494">
              <a:off x="43056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7.03</a:t>
              </a:r>
              <a:endParaRPr lang="zh-CN" altLang="en-US" sz="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A01A1BF-5B28-2355-B201-184AABBBA56C}"/>
                </a:ext>
              </a:extLst>
            </p:cNvPr>
            <p:cNvSpPr txBox="1"/>
            <p:nvPr/>
          </p:nvSpPr>
          <p:spPr>
            <a:xfrm rot="19015494">
              <a:off x="81864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8.14</a:t>
              </a:r>
              <a:endParaRPr lang="zh-CN" altLang="en-US" sz="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79A03EF-0A79-F2FB-4E8F-DD78C46F7576}"/>
                </a:ext>
              </a:extLst>
            </p:cNvPr>
            <p:cNvSpPr txBox="1"/>
            <p:nvPr/>
          </p:nvSpPr>
          <p:spPr>
            <a:xfrm rot="19015494">
              <a:off x="8838000" y="950400"/>
              <a:ext cx="3853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/>
                <a:t>8.21</a:t>
              </a:r>
              <a:endParaRPr lang="zh-CN" altLang="en-US" sz="800" dirty="0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DBD36C2-23EA-1D84-158D-7751B6781D40}"/>
                </a:ext>
              </a:extLst>
            </p:cNvPr>
            <p:cNvCxnSpPr>
              <a:cxnSpLocks/>
            </p:cNvCxnSpPr>
            <p:nvPr/>
          </p:nvCxnSpPr>
          <p:spPr>
            <a:xfrm>
              <a:off x="6610773" y="917190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4D8C71AC-E5BE-BD0E-B050-6116B4B84E1F}"/>
                </a:ext>
              </a:extLst>
            </p:cNvPr>
            <p:cNvSpPr/>
            <p:nvPr/>
          </p:nvSpPr>
          <p:spPr>
            <a:xfrm rot="5400000">
              <a:off x="6609600" y="1359547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0D77A79-8C34-AF57-2BB7-3672ABAF30C9}"/>
                </a:ext>
              </a:extLst>
            </p:cNvPr>
            <p:cNvSpPr txBox="1"/>
            <p:nvPr/>
          </p:nvSpPr>
          <p:spPr>
            <a:xfrm>
              <a:off x="6647191" y="1264748"/>
              <a:ext cx="5435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A663DA5-06E0-E3A9-B473-D0EAC412BC0E}"/>
                </a:ext>
              </a:extLst>
            </p:cNvPr>
            <p:cNvCxnSpPr>
              <a:cxnSpLocks/>
            </p:cNvCxnSpPr>
            <p:nvPr/>
          </p:nvCxnSpPr>
          <p:spPr>
            <a:xfrm>
              <a:off x="8233075" y="925859"/>
              <a:ext cx="0" cy="4857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8E2A2615-DB0B-0D1A-3D12-EE86886243E6}"/>
                </a:ext>
              </a:extLst>
            </p:cNvPr>
            <p:cNvSpPr/>
            <p:nvPr/>
          </p:nvSpPr>
          <p:spPr>
            <a:xfrm rot="5400000">
              <a:off x="8231902" y="1368216"/>
              <a:ext cx="108000" cy="72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333651-EF28-4B2D-6A4B-C17C98E2F222}"/>
                </a:ext>
              </a:extLst>
            </p:cNvPr>
            <p:cNvSpPr txBox="1"/>
            <p:nvPr/>
          </p:nvSpPr>
          <p:spPr>
            <a:xfrm>
              <a:off x="8269494" y="1273417"/>
              <a:ext cx="913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Stage of Project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625EED5-DD11-D285-572C-D1F75635D9F5}"/>
                </a:ext>
              </a:extLst>
            </p:cNvPr>
            <p:cNvGrpSpPr/>
            <p:nvPr/>
          </p:nvGrpSpPr>
          <p:grpSpPr>
            <a:xfrm>
              <a:off x="5573103" y="2171194"/>
              <a:ext cx="1608413" cy="355601"/>
              <a:chOff x="9801213" y="2015066"/>
              <a:chExt cx="1608413" cy="355601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3558398-2EF7-8130-BC3D-8EE937DF30B7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465D7362-A935-51E8-EDF6-AAD66DDE9B15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2D553821-92F2-65FA-0C00-4BCA7B6BFE3F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EFB5FF0-BE08-7D6A-93B0-396A75E450DD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14074-C567-B560-B177-D2F1147F2FE2}"/>
                </a:ext>
              </a:extLst>
            </p:cNvPr>
            <p:cNvGrpSpPr/>
            <p:nvPr/>
          </p:nvGrpSpPr>
          <p:grpSpPr>
            <a:xfrm>
              <a:off x="3567127" y="4491221"/>
              <a:ext cx="1608413" cy="355601"/>
              <a:chOff x="9801213" y="2015066"/>
              <a:chExt cx="1608413" cy="355601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C8DB192-DCA8-AC75-7003-865682D9002E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A043852B-277E-E129-CB36-E0D4ED81EAA7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095A1F74-9B1C-962B-7768-04B805F61995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624207F-BD31-8248-DF34-F068A90B9DB7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F6C4B19-6DA2-6535-5DEF-677841C55890}"/>
                </a:ext>
              </a:extLst>
            </p:cNvPr>
            <p:cNvSpPr/>
            <p:nvPr/>
          </p:nvSpPr>
          <p:spPr>
            <a:xfrm>
              <a:off x="2455762" y="3392562"/>
              <a:ext cx="1803722" cy="2383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2B4EFBB-749B-F1E2-B087-A01E46362EC0}"/>
                </a:ext>
              </a:extLst>
            </p:cNvPr>
            <p:cNvGrpSpPr/>
            <p:nvPr/>
          </p:nvGrpSpPr>
          <p:grpSpPr>
            <a:xfrm>
              <a:off x="2455760" y="3387807"/>
              <a:ext cx="1803721" cy="275544"/>
              <a:chOff x="2455760" y="572947"/>
              <a:chExt cx="1803721" cy="275544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CE3CEDA-E2A8-C259-4596-917C6F58DBE1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4F810F4-4DC5-B725-5FA1-FE1C57F8C6DA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History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053C803D-8115-FB00-7387-0E0FE5F97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077AB99C-3332-6B4E-DD5F-BBF2A2FE2142}"/>
                </a:ext>
              </a:extLst>
            </p:cNvPr>
            <p:cNvGrpSpPr/>
            <p:nvPr/>
          </p:nvGrpSpPr>
          <p:grpSpPr>
            <a:xfrm>
              <a:off x="5924318" y="5063413"/>
              <a:ext cx="1608413" cy="355601"/>
              <a:chOff x="9801213" y="2015066"/>
              <a:chExt cx="1608413" cy="35560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1497342-641A-B51E-6562-DB71FCC1B6C1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B762CD67-1027-4B60-9B15-B732A9D082F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: 圆角 67">
                  <a:extLst>
                    <a:ext uri="{FF2B5EF4-FFF2-40B4-BE49-F238E27FC236}">
                      <a16:creationId xmlns:a16="http://schemas.microsoft.com/office/drawing/2014/main" id="{19973FDC-549D-C579-BBA2-2817D6AE742C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C390D9E-583F-A35C-8328-2CF7418264E4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5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6C4D165-55C3-614B-33EF-6C5DA03D05CF}"/>
                </a:ext>
              </a:extLst>
            </p:cNvPr>
            <p:cNvGrpSpPr/>
            <p:nvPr/>
          </p:nvGrpSpPr>
          <p:grpSpPr>
            <a:xfrm>
              <a:off x="8242286" y="2384970"/>
              <a:ext cx="1418613" cy="355601"/>
              <a:chOff x="9801213" y="2015066"/>
              <a:chExt cx="1608413" cy="355601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6175EEB-E3AC-8644-A275-8BBF0DF58EC4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7E130E3E-FE0E-F436-DAD2-AF771D80C267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4A60A2EE-8484-9989-4D81-C263546D4D17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229A2F0-4B46-481A-BB04-F92B74E81BBC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6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562D922-DE1A-1C4D-5E3F-0FCFAAB628B4}"/>
                </a:ext>
              </a:extLst>
            </p:cNvPr>
            <p:cNvGrpSpPr/>
            <p:nvPr/>
          </p:nvGrpSpPr>
          <p:grpSpPr>
            <a:xfrm>
              <a:off x="8233075" y="3485550"/>
              <a:ext cx="1320144" cy="355601"/>
              <a:chOff x="9801213" y="2015066"/>
              <a:chExt cx="1608413" cy="355601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161715AF-0E80-553F-2585-41CD2A3DAB15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333B73F2-A232-D158-DC62-4C68D53ED156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BFD288CE-A557-FA2E-942A-B3E39186B944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C99552A-4711-70CE-BDF2-BB6A23E95795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7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C499F7F-B9CE-A7C0-744E-B9B46E83554D}"/>
                </a:ext>
              </a:extLst>
            </p:cNvPr>
            <p:cNvGrpSpPr/>
            <p:nvPr/>
          </p:nvGrpSpPr>
          <p:grpSpPr>
            <a:xfrm>
              <a:off x="3761777" y="1708542"/>
              <a:ext cx="1413764" cy="355601"/>
              <a:chOff x="9801213" y="2015066"/>
              <a:chExt cx="1608413" cy="355601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1A1B71F2-4D39-F4EA-8039-7B7501FC822B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B92E10F5-67A2-0CEC-8EED-533302473DDD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E772EDB7-92B1-397E-6CD7-465072A9ECB6}"/>
                    </a:ext>
                  </a:extLst>
                </p:cNvPr>
                <p:cNvSpPr/>
                <p:nvPr/>
              </p:nvSpPr>
              <p:spPr>
                <a:xfrm>
                  <a:off x="11134334" y="2015572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2CEDBE8-F3A8-E322-F5AE-F66F104D4B4F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Task1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83305D6-0883-6111-E621-17282962393D}"/>
                </a:ext>
              </a:extLst>
            </p:cNvPr>
            <p:cNvSpPr/>
            <p:nvPr/>
          </p:nvSpPr>
          <p:spPr>
            <a:xfrm>
              <a:off x="2455763" y="579914"/>
              <a:ext cx="1803722" cy="280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F3018EE-D2D8-1005-B918-6F86F14BA51A}"/>
                </a:ext>
              </a:extLst>
            </p:cNvPr>
            <p:cNvGrpSpPr/>
            <p:nvPr/>
          </p:nvGrpSpPr>
          <p:grpSpPr>
            <a:xfrm>
              <a:off x="2455760" y="572947"/>
              <a:ext cx="1803721" cy="275544"/>
              <a:chOff x="2455760" y="572947"/>
              <a:chExt cx="1803721" cy="275544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0886E25-621F-CDB1-0145-1375F52CB295}"/>
                  </a:ext>
                </a:extLst>
              </p:cNvPr>
              <p:cNvSpPr/>
              <p:nvPr/>
            </p:nvSpPr>
            <p:spPr>
              <a:xfrm>
                <a:off x="2455760" y="586881"/>
                <a:ext cx="1803721" cy="25464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6387180-895A-D47B-D24A-2BB13735D5AD}"/>
                  </a:ext>
                </a:extLst>
              </p:cNvPr>
              <p:cNvSpPr txBox="1"/>
              <p:nvPr/>
            </p:nvSpPr>
            <p:spPr>
              <a:xfrm>
                <a:off x="2455761" y="586881"/>
                <a:ext cx="11517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Updates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3F2A2F79-0376-90A2-23B6-B3AB122AC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165" y="572947"/>
                <a:ext cx="275544" cy="275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</p:pic>
        </p:grp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5EBDBE15-C094-425A-2FBE-0C15E40D82D4}"/>
                </a:ext>
              </a:extLst>
            </p:cNvPr>
            <p:cNvCxnSpPr>
              <a:stCxn id="52" idx="3"/>
              <a:endCxn id="72" idx="1"/>
            </p:cNvCxnSpPr>
            <p:nvPr/>
          </p:nvCxnSpPr>
          <p:spPr>
            <a:xfrm>
              <a:off x="7181516" y="2348995"/>
              <a:ext cx="1060770" cy="21377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连接符: 曲线 89">
              <a:extLst>
                <a:ext uri="{FF2B5EF4-FFF2-40B4-BE49-F238E27FC236}">
                  <a16:creationId xmlns:a16="http://schemas.microsoft.com/office/drawing/2014/main" id="{067AB1A3-718E-4958-A011-E19C438667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19129" y="2569579"/>
              <a:ext cx="713946" cy="441719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FD444588-7BB5-ABEB-F2D6-34F1326351F2}"/>
                </a:ext>
              </a:extLst>
            </p:cNvPr>
            <p:cNvCxnSpPr>
              <a:stCxn id="82" idx="3"/>
              <a:endCxn id="52" idx="1"/>
            </p:cNvCxnSpPr>
            <p:nvPr/>
          </p:nvCxnSpPr>
          <p:spPr>
            <a:xfrm>
              <a:off x="5175541" y="1886343"/>
              <a:ext cx="397562" cy="4626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连接符: 曲线 91">
              <a:extLst>
                <a:ext uri="{FF2B5EF4-FFF2-40B4-BE49-F238E27FC236}">
                  <a16:creationId xmlns:a16="http://schemas.microsoft.com/office/drawing/2014/main" id="{8AF6CA64-1106-0977-68A1-196915675B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12107" y="2523363"/>
              <a:ext cx="525701" cy="487937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4E563889-08FA-4808-7453-D6CE7606986A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V="1">
              <a:off x="5175540" y="3919379"/>
              <a:ext cx="1255136" cy="74964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64089AB5-3B99-38AF-3D2B-52AF7D8AB709}"/>
                </a:ext>
              </a:extLst>
            </p:cNvPr>
            <p:cNvCxnSpPr>
              <a:endCxn id="67" idx="1"/>
            </p:cNvCxnSpPr>
            <p:nvPr/>
          </p:nvCxnSpPr>
          <p:spPr>
            <a:xfrm>
              <a:off x="5175540" y="4671408"/>
              <a:ext cx="748778" cy="569806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连接符: 曲线 94">
              <a:extLst>
                <a:ext uri="{FF2B5EF4-FFF2-40B4-BE49-F238E27FC236}">
                  <a16:creationId xmlns:a16="http://schemas.microsoft.com/office/drawing/2014/main" id="{6957D36D-1BC4-D50A-FB51-34D43A49A5F5}"/>
                </a:ext>
              </a:extLst>
            </p:cNvPr>
            <p:cNvCxnSpPr/>
            <p:nvPr/>
          </p:nvCxnSpPr>
          <p:spPr>
            <a:xfrm rot="5400000" flipH="1" flipV="1">
              <a:off x="4098055" y="2654620"/>
              <a:ext cx="1480718" cy="332352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曲线 95">
              <a:extLst>
                <a:ext uri="{FF2B5EF4-FFF2-40B4-BE49-F238E27FC236}">
                  <a16:creationId xmlns:a16="http://schemas.microsoft.com/office/drawing/2014/main" id="{8507CBA6-8BB9-FC9E-FA40-20BFFC4D87A1}"/>
                </a:ext>
              </a:extLst>
            </p:cNvPr>
            <p:cNvCxnSpPr>
              <a:stCxn id="67" idx="3"/>
              <a:endCxn id="77" idx="1"/>
            </p:cNvCxnSpPr>
            <p:nvPr/>
          </p:nvCxnSpPr>
          <p:spPr>
            <a:xfrm flipV="1">
              <a:off x="7532731" y="3663351"/>
              <a:ext cx="700344" cy="1577863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7C35E5F0-E31C-9ED2-02F1-0DA0B6637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452" y="844710"/>
              <a:ext cx="230400" cy="23040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1F630C6-A235-70D1-14EA-C06A384B0BC3}"/>
                </a:ext>
              </a:extLst>
            </p:cNvPr>
            <p:cNvSpPr txBox="1"/>
            <p:nvPr/>
          </p:nvSpPr>
          <p:spPr>
            <a:xfrm>
              <a:off x="2604788" y="846000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79CF5394-7B1B-1596-9B2E-C9253322A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134285"/>
              <a:ext cx="187200" cy="18720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6A81968-D427-2444-58B2-2E1804305C82}"/>
                </a:ext>
              </a:extLst>
            </p:cNvPr>
            <p:cNvSpPr txBox="1"/>
            <p:nvPr/>
          </p:nvSpPr>
          <p:spPr>
            <a:xfrm>
              <a:off x="2609422" y="1111679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DDL for </a:t>
              </a:r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r>
                <a:rPr lang="en-US" altLang="zh-CN" sz="1050" dirty="0"/>
                <a:t>.</a:t>
              </a:r>
              <a:endParaRPr lang="zh-CN" altLang="en-US" sz="105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02825F1-1710-284F-F568-7204FE875C93}"/>
                </a:ext>
              </a:extLst>
            </p:cNvPr>
            <p:cNvSpPr txBox="1"/>
            <p:nvPr/>
          </p:nvSpPr>
          <p:spPr>
            <a:xfrm>
              <a:off x="2603128" y="1333961"/>
              <a:ext cx="1200817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can start.</a:t>
              </a:r>
              <a:endParaRPr lang="zh-CN" altLang="en-US" sz="1050" dirty="0"/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81857A85-1F26-E90B-6DE6-DEE5A468C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539" y="1626434"/>
              <a:ext cx="230400" cy="230400"/>
            </a:xfrm>
            <a:prstGeom prst="rect">
              <a:avLst/>
            </a:prstGeom>
          </p:spPr>
        </p:pic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895978A-2899-ED43-566B-619A240AEAED}"/>
                </a:ext>
              </a:extLst>
            </p:cNvPr>
            <p:cNvSpPr txBox="1"/>
            <p:nvPr/>
          </p:nvSpPr>
          <p:spPr>
            <a:xfrm>
              <a:off x="2607875" y="1615966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Month</a:t>
              </a:r>
              <a:endParaRPr lang="zh-CN" altLang="en-US" sz="105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C34A506-8F4E-954F-4FAB-79BE997A5A7C}"/>
                </a:ext>
              </a:extLst>
            </p:cNvPr>
            <p:cNvSpPr txBox="1"/>
            <p:nvPr/>
          </p:nvSpPr>
          <p:spPr>
            <a:xfrm>
              <a:off x="2621842" y="1875881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 </a:t>
              </a:r>
              <a:r>
                <a:rPr lang="en-US" altLang="zh-CN" sz="1050" dirty="0"/>
                <a:t>can start.</a:t>
              </a:r>
              <a:endParaRPr lang="zh-CN" altLang="en-US" sz="105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AFA256A-8F14-F4E8-3389-CC0E99ADDA4D}"/>
                </a:ext>
              </a:extLst>
            </p:cNvPr>
            <p:cNvSpPr txBox="1"/>
            <p:nvPr/>
          </p:nvSpPr>
          <p:spPr>
            <a:xfrm>
              <a:off x="2614296" y="2097445"/>
              <a:ext cx="1300426" cy="4154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satisfied</a:t>
              </a:r>
              <a:endParaRPr lang="zh-CN" altLang="en-US" sz="1050" dirty="0"/>
            </a:p>
          </p:txBody>
        </p:sp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CCAAFA5C-EE5F-C41F-1C77-1DBD7DE1A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1924740"/>
              <a:ext cx="187200" cy="187200"/>
            </a:xfrm>
            <a:prstGeom prst="rect">
              <a:avLst/>
            </a:prstGeom>
          </p:spPr>
        </p:pic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0E7587AB-C742-FF82-7C68-7AE2F5C8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51" y="2235343"/>
              <a:ext cx="187200" cy="187200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A8769C-0310-8D87-22B6-51B1EF82674E}"/>
                </a:ext>
              </a:extLst>
            </p:cNvPr>
            <p:cNvSpPr txBox="1"/>
            <p:nvPr/>
          </p:nvSpPr>
          <p:spPr>
            <a:xfrm>
              <a:off x="2604788" y="254297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46C72A21-59CB-7BFB-6D99-61C3DABF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000" y="2552400"/>
              <a:ext cx="230400" cy="230400"/>
            </a:xfrm>
            <a:prstGeom prst="rect">
              <a:avLst/>
            </a:prstGeom>
          </p:spPr>
        </p:pic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4B84A03-5A24-0CED-6A54-5F110B8D9F70}"/>
                </a:ext>
              </a:extLst>
            </p:cNvPr>
            <p:cNvCxnSpPr/>
            <p:nvPr/>
          </p:nvCxnSpPr>
          <p:spPr>
            <a:xfrm>
              <a:off x="2576036" y="1134285"/>
              <a:ext cx="0" cy="376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7BCB6E5-B703-B9F1-64A4-C8857DFD15E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1941455"/>
              <a:ext cx="0" cy="52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9B247452-1A10-9CCF-E6C4-3793B9249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2" y="3652667"/>
              <a:ext cx="230400" cy="230400"/>
            </a:xfrm>
            <a:prstGeom prst="rect">
              <a:avLst/>
            </a:prstGeom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31E0B86-609E-67A0-D80F-6610FEF092BC}"/>
                </a:ext>
              </a:extLst>
            </p:cNvPr>
            <p:cNvSpPr txBox="1"/>
            <p:nvPr/>
          </p:nvSpPr>
          <p:spPr>
            <a:xfrm>
              <a:off x="2615548" y="3653957"/>
              <a:ext cx="1027546" cy="2304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Today</a:t>
              </a:r>
              <a:endParaRPr lang="zh-CN" altLang="en-US" sz="1050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92C1035-0EA1-E033-2F37-13A3E9707C90}"/>
                </a:ext>
              </a:extLst>
            </p:cNvPr>
            <p:cNvSpPr txBox="1"/>
            <p:nvPr/>
          </p:nvSpPr>
          <p:spPr>
            <a:xfrm>
              <a:off x="2626390" y="3905689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921D91D-23D8-DF5D-D2F5-7A7D68967A89}"/>
                </a:ext>
              </a:extLst>
            </p:cNvPr>
            <p:cNvSpPr txBox="1"/>
            <p:nvPr/>
          </p:nvSpPr>
          <p:spPr>
            <a:xfrm>
              <a:off x="2618843" y="4146989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86C12BB-C6A2-B863-9E02-44CD3950C354}"/>
                </a:ext>
              </a:extLst>
            </p:cNvPr>
            <p:cNvSpPr txBox="1"/>
            <p:nvPr/>
          </p:nvSpPr>
          <p:spPr>
            <a:xfrm>
              <a:off x="2628908" y="4390545"/>
              <a:ext cx="1184529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/>
                <a:t>added.</a:t>
              </a:r>
              <a:endParaRPr lang="zh-CN" altLang="en-US" sz="1050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4AE5866-03C4-0A6D-0D60-A14A073611CF}"/>
                </a:ext>
              </a:extLst>
            </p:cNvPr>
            <p:cNvSpPr txBox="1"/>
            <p:nvPr/>
          </p:nvSpPr>
          <p:spPr>
            <a:xfrm>
              <a:off x="2621361" y="4631845"/>
              <a:ext cx="1771414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 </a:t>
              </a:r>
              <a:r>
                <a:rPr lang="en-US" altLang="zh-CN" sz="1050" dirty="0">
                  <a:cs typeface="Times New Roman" panose="02020603050405020304" pitchFamily="18" charset="0"/>
                </a:rPr>
                <a:t>dependency edited.</a:t>
              </a:r>
              <a:endParaRPr lang="zh-CN" altLang="en-US" sz="1050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65032B37-FF9F-B711-FC56-A8D8AC1DAF5A}"/>
                </a:ext>
              </a:extLst>
            </p:cNvPr>
            <p:cNvSpPr txBox="1"/>
            <p:nvPr/>
          </p:nvSpPr>
          <p:spPr>
            <a:xfrm>
              <a:off x="2576036" y="4908844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This Week</a:t>
              </a:r>
              <a:endParaRPr lang="zh-CN" altLang="en-US" sz="1050" dirty="0"/>
            </a:p>
          </p:txBody>
        </p: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90E70F6E-D884-3112-0432-F6233815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48" y="4918270"/>
              <a:ext cx="230400" cy="230400"/>
            </a:xfrm>
            <a:prstGeom prst="rect">
              <a:avLst/>
            </a:prstGeom>
          </p:spPr>
        </p:pic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C925B8CA-2D4D-151A-28AB-1ED455BF9A73}"/>
                </a:ext>
              </a:extLst>
            </p:cNvPr>
            <p:cNvSpPr txBox="1"/>
            <p:nvPr/>
          </p:nvSpPr>
          <p:spPr>
            <a:xfrm>
              <a:off x="2587027" y="5187171"/>
              <a:ext cx="1027546" cy="2539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050" dirty="0"/>
                <a:t>Long Ago</a:t>
              </a:r>
              <a:endParaRPr lang="zh-CN" altLang="en-US" sz="1050" dirty="0"/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165E74AA-CB9A-36E7-1E39-D16689FDB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239" y="5196597"/>
              <a:ext cx="230400" cy="230400"/>
            </a:xfrm>
            <a:prstGeom prst="rect">
              <a:avLst/>
            </a:prstGeom>
          </p:spPr>
        </p:pic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1B9342A-BB52-DD59-10F2-D41B96BC44E2}"/>
                </a:ext>
              </a:extLst>
            </p:cNvPr>
            <p:cNvCxnSpPr>
              <a:cxnSpLocks/>
            </p:cNvCxnSpPr>
            <p:nvPr/>
          </p:nvCxnSpPr>
          <p:spPr>
            <a:xfrm>
              <a:off x="2576036" y="3919379"/>
              <a:ext cx="0" cy="918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3C11C884-FEF2-F166-F2FD-28CDCB38E37B}"/>
                </a:ext>
              </a:extLst>
            </p:cNvPr>
            <p:cNvGrpSpPr/>
            <p:nvPr/>
          </p:nvGrpSpPr>
          <p:grpSpPr>
            <a:xfrm>
              <a:off x="6239516" y="2833200"/>
              <a:ext cx="1273650" cy="355601"/>
              <a:chOff x="9801213" y="2015066"/>
              <a:chExt cx="1608413" cy="355601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2C5A6078-7F97-C7F1-B935-BEBE9AB4132D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27" name="矩形: 圆角 126">
                  <a:extLst>
                    <a:ext uri="{FF2B5EF4-FFF2-40B4-BE49-F238E27FC236}">
                      <a16:creationId xmlns:a16="http://schemas.microsoft.com/office/drawing/2014/main" id="{B3D0F12E-37BE-2636-5669-D79211F1C08B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: 圆角 127">
                  <a:extLst>
                    <a:ext uri="{FF2B5EF4-FFF2-40B4-BE49-F238E27FC236}">
                      <a16:creationId xmlns:a16="http://schemas.microsoft.com/office/drawing/2014/main" id="{6DFCE81A-D783-2B29-DC85-65F81B7913DE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317CF97A-6026-A426-1206-A31B6A18CC12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2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4D2B3511-2642-C57D-6ACA-79FC876EEE48}"/>
                </a:ext>
              </a:extLst>
            </p:cNvPr>
            <p:cNvGrpSpPr/>
            <p:nvPr/>
          </p:nvGrpSpPr>
          <p:grpSpPr>
            <a:xfrm>
              <a:off x="4561200" y="3564000"/>
              <a:ext cx="2034000" cy="355601"/>
              <a:chOff x="9801213" y="2015066"/>
              <a:chExt cx="1608413" cy="355601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E32F802-0DF3-C5D5-8344-DF5015F270C9}"/>
                  </a:ext>
                </a:extLst>
              </p:cNvPr>
              <p:cNvGrpSpPr/>
              <p:nvPr/>
            </p:nvGrpSpPr>
            <p:grpSpPr>
              <a:xfrm>
                <a:off x="9801213" y="2015066"/>
                <a:ext cx="1608413" cy="355601"/>
                <a:chOff x="10241280" y="2015066"/>
                <a:chExt cx="1168346" cy="277706"/>
              </a:xfrm>
            </p:grpSpPr>
            <p:sp>
              <p:nvSpPr>
                <p:cNvPr id="132" name="矩形: 圆角 131">
                  <a:extLst>
                    <a:ext uri="{FF2B5EF4-FFF2-40B4-BE49-F238E27FC236}">
                      <a16:creationId xmlns:a16="http://schemas.microsoft.com/office/drawing/2014/main" id="{6E0FC0DA-8122-0109-B4A0-F9AA1DC1F1A0}"/>
                    </a:ext>
                  </a:extLst>
                </p:cNvPr>
                <p:cNvSpPr/>
                <p:nvPr/>
              </p:nvSpPr>
              <p:spPr>
                <a:xfrm>
                  <a:off x="10241280" y="2015066"/>
                  <a:ext cx="1168346" cy="2777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7000">
                      <a:srgbClr val="FA8072">
                        <a:alpha val="35000"/>
                        <a:lumMod val="100000"/>
                      </a:srgbClr>
                    </a:gs>
                    <a:gs pos="35000">
                      <a:schemeClr val="bg1"/>
                    </a:gs>
                    <a:gs pos="72000">
                      <a:schemeClr val="bg1"/>
                    </a:gs>
                    <a:gs pos="54000">
                      <a:srgbClr val="FA8072">
                        <a:alpha val="35000"/>
                      </a:srgbClr>
                    </a:gs>
                    <a:gs pos="91000">
                      <a:srgbClr val="FA8072">
                        <a:alpha val="35000"/>
                      </a:srgbClr>
                    </a:gs>
                  </a:gsLst>
                  <a:lin ang="4200000" scaled="0"/>
                </a:gra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C748533C-004F-6A59-280D-744460353E24}"/>
                    </a:ext>
                  </a:extLst>
                </p:cNvPr>
                <p:cNvSpPr/>
                <p:nvPr/>
              </p:nvSpPr>
              <p:spPr>
                <a:xfrm>
                  <a:off x="11134334" y="2020091"/>
                  <a:ext cx="270000" cy="27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FC58182-164F-E9DE-97EF-B191D40FB7A5}"/>
                  </a:ext>
                </a:extLst>
              </p:cNvPr>
              <p:cNvSpPr txBox="1"/>
              <p:nvPr/>
            </p:nvSpPr>
            <p:spPr>
              <a:xfrm>
                <a:off x="9847257" y="2050081"/>
                <a:ext cx="11952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3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ED7E3F9-1659-FB47-5363-7B129068D67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Edit Progress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DC6A906-3417-ACBE-9C6D-6918B3CB693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Double click the colored circle of a task.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dropout menu is displayed.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dirty="0"/>
              <a:t>Single click to select a new status for the task.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Status and “Updates” change in sync.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2446EEC1-499A-4404-66FD-087AE98967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00" y="1368000"/>
            <a:ext cx="187200" cy="187200"/>
          </a:xfrm>
          <a:prstGeom prst="rect">
            <a:avLst/>
          </a:prstGeom>
        </p:spPr>
      </p:pic>
      <p:sp>
        <p:nvSpPr>
          <p:cNvPr id="147" name="矩形 146">
            <a:extLst>
              <a:ext uri="{FF2B5EF4-FFF2-40B4-BE49-F238E27FC236}">
                <a16:creationId xmlns:a16="http://schemas.microsoft.com/office/drawing/2014/main" id="{4718AEB6-D701-FD68-E54B-C215BAA3397C}"/>
              </a:ext>
            </a:extLst>
          </p:cNvPr>
          <p:cNvSpPr/>
          <p:nvPr/>
        </p:nvSpPr>
        <p:spPr>
          <a:xfrm>
            <a:off x="5537022" y="2056685"/>
            <a:ext cx="1745969" cy="589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BA849728-9755-E9B9-C37F-96198CB852FB}"/>
              </a:ext>
            </a:extLst>
          </p:cNvPr>
          <p:cNvCxnSpPr>
            <a:cxnSpLocks/>
          </p:cNvCxnSpPr>
          <p:nvPr/>
        </p:nvCxnSpPr>
        <p:spPr>
          <a:xfrm flipH="1">
            <a:off x="2040340" y="2366779"/>
            <a:ext cx="3471237" cy="1335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FC89FB0D-66F8-7047-9E49-0367EA6D8457}"/>
              </a:ext>
            </a:extLst>
          </p:cNvPr>
          <p:cNvSpPr/>
          <p:nvPr/>
        </p:nvSpPr>
        <p:spPr>
          <a:xfrm>
            <a:off x="2550817" y="1312092"/>
            <a:ext cx="1745969" cy="293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A77BB0C-A27F-FC48-72F5-6D6D36C2296A}"/>
              </a:ext>
            </a:extLst>
          </p:cNvPr>
          <p:cNvCxnSpPr>
            <a:cxnSpLocks/>
          </p:cNvCxnSpPr>
          <p:nvPr/>
        </p:nvCxnSpPr>
        <p:spPr>
          <a:xfrm flipH="1">
            <a:off x="1924334" y="1495809"/>
            <a:ext cx="601038" cy="19484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43733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947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Task Dependencies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A6EEE4-8178-9868-7099-DEA3CAB8EAB1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1AD2581-A01F-78B4-C5B6-18C901F930F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D17F453-2517-AE82-FB3D-1001FD886A39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DA3A3610-3FEC-724C-E664-34CD56A8E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50" name="图片 149">
                <a:extLst>
                  <a:ext uri="{FF2B5EF4-FFF2-40B4-BE49-F238E27FC236}">
                    <a16:creationId xmlns:a16="http://schemas.microsoft.com/office/drawing/2014/main" id="{BA18F56D-A62B-CD75-FE8C-049F657FB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1E757E8-3DE4-2572-D4C3-E21D1702A9C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3EE74BEB-66FF-F72B-778D-6E0655C9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EC3B783-EB30-EBE1-010C-8B87C442E941}"/>
              </a:ext>
            </a:extLst>
          </p:cNvPr>
          <p:cNvGrpSpPr/>
          <p:nvPr/>
        </p:nvGrpSpPr>
        <p:grpSpPr>
          <a:xfrm>
            <a:off x="415189" y="1975507"/>
            <a:ext cx="1608413" cy="355601"/>
            <a:chOff x="9801213" y="2015066"/>
            <a:chExt cx="1608413" cy="355601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BD738BC5-6D13-DC1F-E865-00A11F4DB0E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A794BC7C-FA66-A5B9-9C6A-1CAA22559601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A835632C-AE2C-897F-3405-40FDA18F98E0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FD1A1C3-41D2-E0EC-98FA-2675DBFC073B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99EF9AA3-7FEF-3EB2-AAB6-0D13C3C4D263}"/>
              </a:ext>
            </a:extLst>
          </p:cNvPr>
          <p:cNvGrpSpPr/>
          <p:nvPr/>
        </p:nvGrpSpPr>
        <p:grpSpPr>
          <a:xfrm>
            <a:off x="1031598" y="1330404"/>
            <a:ext cx="1320144" cy="355601"/>
            <a:chOff x="9801213" y="2015066"/>
            <a:chExt cx="1608413" cy="355601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F240C019-6321-6871-D119-4F739B2CC8E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DD040A81-72F5-D304-9DB8-A3D1EFACECB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4539DA6D-9D04-B6E2-0226-55EA754C5432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4C2285E0-BA73-C83A-3645-692D731D5A1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389EC18-976D-76DE-0514-727D0C0A1312}"/>
              </a:ext>
            </a:extLst>
          </p:cNvPr>
          <p:cNvSpPr txBox="1"/>
          <p:nvPr/>
        </p:nvSpPr>
        <p:spPr>
          <a:xfrm>
            <a:off x="203007" y="818866"/>
            <a:ext cx="279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Start-start dependency</a:t>
            </a:r>
            <a:endParaRPr lang="zh-CN" altLang="en-US" dirty="0"/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EC40A2FB-72B2-BB05-6280-BE0B044170F1}"/>
              </a:ext>
            </a:extLst>
          </p:cNvPr>
          <p:cNvCxnSpPr/>
          <p:nvPr/>
        </p:nvCxnSpPr>
        <p:spPr>
          <a:xfrm flipV="1">
            <a:off x="567024" y="1686005"/>
            <a:ext cx="652371" cy="28028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A48D52B2-5803-9688-1267-1D1228537877}"/>
              </a:ext>
            </a:extLst>
          </p:cNvPr>
          <p:cNvGrpSpPr/>
          <p:nvPr/>
        </p:nvGrpSpPr>
        <p:grpSpPr>
          <a:xfrm>
            <a:off x="3724080" y="2861727"/>
            <a:ext cx="1608413" cy="355601"/>
            <a:chOff x="9801213" y="2015066"/>
            <a:chExt cx="1608413" cy="355601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75188728-32F7-D214-D875-3BCDDB22690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57" name="矩形: 圆角 156">
                <a:extLst>
                  <a:ext uri="{FF2B5EF4-FFF2-40B4-BE49-F238E27FC236}">
                    <a16:creationId xmlns:a16="http://schemas.microsoft.com/office/drawing/2014/main" id="{22E7B539-EE44-8932-15DE-39295250F1F9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5950163B-8ED9-12C6-69D9-7AFAE4880FD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1148DB3-CE2B-6C43-506D-FAD1AD15B19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DA25E0B-2906-62BB-DFE9-BA2129F2C799}"/>
              </a:ext>
            </a:extLst>
          </p:cNvPr>
          <p:cNvGrpSpPr/>
          <p:nvPr/>
        </p:nvGrpSpPr>
        <p:grpSpPr>
          <a:xfrm>
            <a:off x="3178833" y="2214192"/>
            <a:ext cx="1320144" cy="355601"/>
            <a:chOff x="9801213" y="2015066"/>
            <a:chExt cx="1608413" cy="355601"/>
          </a:xfrm>
        </p:grpSpPr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A4473B62-E7D1-F8B7-AE90-FE73F7B1718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3B9BF04-CB11-2BBF-C892-9B653FC4709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387AC172-248A-9568-738C-8A3F1346A9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F6B64702-759C-A823-778F-69543E53CD3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2FB830C-D44E-D33C-577F-BEA60FC91E16}"/>
              </a:ext>
            </a:extLst>
          </p:cNvPr>
          <p:cNvSpPr txBox="1"/>
          <p:nvPr/>
        </p:nvSpPr>
        <p:spPr>
          <a:xfrm>
            <a:off x="3180140" y="1746702"/>
            <a:ext cx="279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Start-end dependency</a:t>
            </a:r>
            <a:endParaRPr lang="zh-CN" altLang="en-US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6B87CDF3-6A5E-3B6B-2111-DE522E17F1FB}"/>
              </a:ext>
            </a:extLst>
          </p:cNvPr>
          <p:cNvGrpSpPr/>
          <p:nvPr/>
        </p:nvGrpSpPr>
        <p:grpSpPr>
          <a:xfrm>
            <a:off x="5712986" y="3830841"/>
            <a:ext cx="1608413" cy="355601"/>
            <a:chOff x="9801213" y="2015066"/>
            <a:chExt cx="1608413" cy="355601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D673362E-7D65-D79E-A8F7-0ED2F2B0C748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69" name="矩形: 圆角 168">
                <a:extLst>
                  <a:ext uri="{FF2B5EF4-FFF2-40B4-BE49-F238E27FC236}">
                    <a16:creationId xmlns:a16="http://schemas.microsoft.com/office/drawing/2014/main" id="{D49E5658-4286-D620-5389-8B5C56A2459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: 圆角 169">
                <a:extLst>
                  <a:ext uri="{FF2B5EF4-FFF2-40B4-BE49-F238E27FC236}">
                    <a16:creationId xmlns:a16="http://schemas.microsoft.com/office/drawing/2014/main" id="{B5CC96FE-463B-75FB-E5EA-4FD5A1C044A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BB9A0AD1-A334-BFBF-43B0-DCAF6C1F8F9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333C2540-0DA5-F425-E297-875566D84232}"/>
              </a:ext>
            </a:extLst>
          </p:cNvPr>
          <p:cNvGrpSpPr/>
          <p:nvPr/>
        </p:nvGrpSpPr>
        <p:grpSpPr>
          <a:xfrm>
            <a:off x="7726792" y="3105908"/>
            <a:ext cx="1320144" cy="355601"/>
            <a:chOff x="9801213" y="2015066"/>
            <a:chExt cx="1608413" cy="355601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CB362AC3-1A54-B69C-4EF2-841DC254806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79D9D475-6E54-FDDA-A496-893F2362CBD8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: 圆角 174">
                <a:extLst>
                  <a:ext uri="{FF2B5EF4-FFF2-40B4-BE49-F238E27FC236}">
                    <a16:creationId xmlns:a16="http://schemas.microsoft.com/office/drawing/2014/main" id="{B8FFEB37-C661-5BF2-DC51-842B00C4522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53A01AD8-7BE7-20FF-787E-A647922F038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532C2E2-798F-0C12-4920-7D81D5B164A2}"/>
              </a:ext>
            </a:extLst>
          </p:cNvPr>
          <p:cNvSpPr txBox="1"/>
          <p:nvPr/>
        </p:nvSpPr>
        <p:spPr>
          <a:xfrm>
            <a:off x="6096000" y="2695389"/>
            <a:ext cx="279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End-start dependency</a:t>
            </a:r>
            <a:endParaRPr lang="zh-CN" altLang="en-US" dirty="0"/>
          </a:p>
        </p:txBody>
      </p:sp>
      <p:cxnSp>
        <p:nvCxnSpPr>
          <p:cNvPr id="177" name="连接符: 曲线 176">
            <a:extLst>
              <a:ext uri="{FF2B5EF4-FFF2-40B4-BE49-F238E27FC236}">
                <a16:creationId xmlns:a16="http://schemas.microsoft.com/office/drawing/2014/main" id="{453BF14E-C936-AB86-27C9-86D0CBE1EBEE}"/>
              </a:ext>
            </a:extLst>
          </p:cNvPr>
          <p:cNvCxnSpPr>
            <a:cxnSpLocks/>
            <a:stCxn id="169" idx="3"/>
            <a:endCxn id="174" idx="1"/>
          </p:cNvCxnSpPr>
          <p:nvPr/>
        </p:nvCxnSpPr>
        <p:spPr>
          <a:xfrm flipV="1">
            <a:off x="7321399" y="3283709"/>
            <a:ext cx="405393" cy="72493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FCD68A6B-F309-C4DB-B435-8D608813E150}"/>
              </a:ext>
            </a:extLst>
          </p:cNvPr>
          <p:cNvGrpSpPr/>
          <p:nvPr/>
        </p:nvGrpSpPr>
        <p:grpSpPr>
          <a:xfrm>
            <a:off x="9090409" y="5110260"/>
            <a:ext cx="1608413" cy="355601"/>
            <a:chOff x="9801213" y="2015066"/>
            <a:chExt cx="1608413" cy="355601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8CD773EC-767A-AE3E-74B6-659171A0A7E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33445F89-C4A4-80DD-22B7-D92D44BEA7D1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89B74826-AF5A-DBB7-C82D-EE04B18F82D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20F60E27-A158-DA2C-EC19-8ED842DC448B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15242221-9E5C-A182-E0F7-50146544EADA}"/>
              </a:ext>
            </a:extLst>
          </p:cNvPr>
          <p:cNvGrpSpPr/>
          <p:nvPr/>
        </p:nvGrpSpPr>
        <p:grpSpPr>
          <a:xfrm>
            <a:off x="9706818" y="4465157"/>
            <a:ext cx="1320144" cy="355601"/>
            <a:chOff x="9801213" y="2015066"/>
            <a:chExt cx="1608413" cy="355601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017F5A91-32F8-9223-5E4A-4207F01BF66A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A324BB62-93C2-CA5A-DAD6-20FEEA03BCE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1315F8FF-EB8C-180B-FD33-10CF0F90D0C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61F89C70-314D-BA82-9526-3E966DEBEA8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8" name="文本框 187">
            <a:extLst>
              <a:ext uri="{FF2B5EF4-FFF2-40B4-BE49-F238E27FC236}">
                <a16:creationId xmlns:a16="http://schemas.microsoft.com/office/drawing/2014/main" id="{2BAA1353-CD61-4778-F203-037058F18A14}"/>
              </a:ext>
            </a:extLst>
          </p:cNvPr>
          <p:cNvSpPr txBox="1"/>
          <p:nvPr/>
        </p:nvSpPr>
        <p:spPr>
          <a:xfrm>
            <a:off x="8844749" y="3965309"/>
            <a:ext cx="279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End-end dependency</a:t>
            </a:r>
            <a:endParaRPr lang="zh-CN" altLang="en-US" dirty="0"/>
          </a:p>
        </p:txBody>
      </p: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AFA27900-24B9-B029-B5B1-8BF259FEAC9F}"/>
              </a:ext>
            </a:extLst>
          </p:cNvPr>
          <p:cNvCxnSpPr>
            <a:cxnSpLocks/>
          </p:cNvCxnSpPr>
          <p:nvPr/>
        </p:nvCxnSpPr>
        <p:spPr>
          <a:xfrm flipV="1">
            <a:off x="10366890" y="4812469"/>
            <a:ext cx="544118" cy="29779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D0B4BAA-6DED-EFB8-7CDC-82751EAF40D9}"/>
              </a:ext>
            </a:extLst>
          </p:cNvPr>
          <p:cNvCxnSpPr>
            <a:cxnSpLocks/>
          </p:cNvCxnSpPr>
          <p:nvPr/>
        </p:nvCxnSpPr>
        <p:spPr>
          <a:xfrm flipV="1">
            <a:off x="3838905" y="2569793"/>
            <a:ext cx="528821" cy="291934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43953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3676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80192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3188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969882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201137" y="998813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7817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1280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779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552468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551295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588886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174770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173597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211189" y="1321184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8" y="2218961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183981" y="2432737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174770" y="3533317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123211" y="2396762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60824" y="2617346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2" y="2571130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5039750" y="2702387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8474426" y="3711118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181211" y="2880967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5" y="3611767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Create dependency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(end-start as example)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D17F453-2517-AE82-FB3D-1001FD886A39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DA3A3610-3FEC-724C-E664-34CD56A8E3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51" name="文本框 150">
            <a:extLst>
              <a:ext uri="{FF2B5EF4-FFF2-40B4-BE49-F238E27FC236}">
                <a16:creationId xmlns:a16="http://schemas.microsoft.com/office/drawing/2014/main" id="{01E757E8-3DE4-2572-D4C3-E21D1702A9CB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Ctrl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BA18F56D-A62B-CD75-FE8C-049F657FBC6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3EE74BEB-66FF-F72B-778D-6E0655C9F6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Press “Ctrl” and click the right part of any task.</a:t>
            </a:r>
          </a:p>
        </p:txBody>
      </p:sp>
      <p:sp>
        <p:nvSpPr>
          <p:cNvPr id="138" name="流程图: 延期 137">
            <a:extLst>
              <a:ext uri="{FF2B5EF4-FFF2-40B4-BE49-F238E27FC236}">
                <a16:creationId xmlns:a16="http://schemas.microsoft.com/office/drawing/2014/main" id="{1113E33F-D324-EA3E-1B6E-C6EE1FD5D6D3}"/>
              </a:ext>
            </a:extLst>
          </p:cNvPr>
          <p:cNvSpPr/>
          <p:nvPr/>
        </p:nvSpPr>
        <p:spPr>
          <a:xfrm>
            <a:off x="6580126" y="3516209"/>
            <a:ext cx="1101425" cy="526061"/>
          </a:xfrm>
          <a:prstGeom prst="flowChartDelay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75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40729 0.275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3676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80192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3188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969882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201137" y="998813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7817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1280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779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552468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551295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588886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174770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173597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211189" y="1321184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8" y="2218961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183981" y="2432737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174770" y="3533317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123211" y="2396762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60824" y="2617346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2" y="2571130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5039750" y="2702387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8474426" y="3711118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181211" y="2880967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5" y="3611767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矩形 147">
            <a:extLst>
              <a:ext uri="{FF2B5EF4-FFF2-40B4-BE49-F238E27FC236}">
                <a16:creationId xmlns:a16="http://schemas.microsoft.com/office/drawing/2014/main" id="{AD17F453-2517-AE82-FB3D-1001FD886A39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DA3A3610-3FEC-724C-E664-34CD56A8E3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51" name="文本框 150">
            <a:extLst>
              <a:ext uri="{FF2B5EF4-FFF2-40B4-BE49-F238E27FC236}">
                <a16:creationId xmlns:a16="http://schemas.microsoft.com/office/drawing/2014/main" id="{01E757E8-3DE4-2572-D4C3-E21D1702A9CB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Ctrl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3EE74BEB-66FF-F72B-778D-6E0655C9F6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Press “Ctrl” and click the right part of any task.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Hold “Ctrl” and click the left end of another task.</a:t>
            </a:r>
          </a:p>
        </p:txBody>
      </p:sp>
      <p:sp>
        <p:nvSpPr>
          <p:cNvPr id="137" name="流程图: 延期 136">
            <a:extLst>
              <a:ext uri="{FF2B5EF4-FFF2-40B4-BE49-F238E27FC236}">
                <a16:creationId xmlns:a16="http://schemas.microsoft.com/office/drawing/2014/main" id="{EC4E2AF9-D34B-CC52-E922-A927995B4ACF}"/>
              </a:ext>
            </a:extLst>
          </p:cNvPr>
          <p:cNvSpPr/>
          <p:nvPr/>
        </p:nvSpPr>
        <p:spPr>
          <a:xfrm rot="10800000">
            <a:off x="9042250" y="3452061"/>
            <a:ext cx="914655" cy="526061"/>
          </a:xfrm>
          <a:prstGeom prst="flowChartDelay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0F705CC-729D-2EC8-AE9F-E5DCE8F9DEE2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Create dependency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(end-start as example)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0" name="流程图: 延期 139">
            <a:extLst>
              <a:ext uri="{FF2B5EF4-FFF2-40B4-BE49-F238E27FC236}">
                <a16:creationId xmlns:a16="http://schemas.microsoft.com/office/drawing/2014/main" id="{6F1EC649-9D42-A65A-A3BE-644CC9A8A995}"/>
              </a:ext>
            </a:extLst>
          </p:cNvPr>
          <p:cNvSpPr/>
          <p:nvPr/>
        </p:nvSpPr>
        <p:spPr>
          <a:xfrm>
            <a:off x="6580126" y="3516209"/>
            <a:ext cx="1101425" cy="526061"/>
          </a:xfrm>
          <a:prstGeom prst="flowChartDelay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BA18F56D-A62B-CD75-FE8C-049F657FBC6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744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20365 0.25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3676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80192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3188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969882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201137" y="998813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7817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1280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779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552468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551295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588886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174770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173597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211189" y="1321184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8" y="2218961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183981" y="2432737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174770" y="3533317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123211" y="2396762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60824" y="2617346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2" y="2571130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5039750" y="2702387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8474426" y="3711118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181211" y="2880967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5" y="3611767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A6EEE4-8178-9868-7099-DEA3CAB8EAB1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1AD2581-A01F-78B4-C5B6-18C901F930F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D17F453-2517-AE82-FB3D-1001FD886A39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DA3A3610-3FEC-724C-E664-34CD56A8E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50" name="图片 149">
                <a:extLst>
                  <a:ext uri="{FF2B5EF4-FFF2-40B4-BE49-F238E27FC236}">
                    <a16:creationId xmlns:a16="http://schemas.microsoft.com/office/drawing/2014/main" id="{BA18F56D-A62B-CD75-FE8C-049F657FB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1E757E8-3DE4-2572-D4C3-E21D1702A9C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3EE74BEB-66FF-F72B-778D-6E0655C9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Press “Ctrl” and click the right part of any task.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Hold “Ctrl” and click the left end of another task.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an end-start dependency is created.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Another history item is created.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0F705CC-729D-2EC8-AE9F-E5DCE8F9DEE2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Create dependency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(end-start as example)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AFD3D104-98D9-3284-86F5-6550FC1FA61C}"/>
              </a:ext>
            </a:extLst>
          </p:cNvPr>
          <p:cNvCxnSpPr>
            <a:cxnSpLocks/>
            <a:stCxn id="125" idx="3"/>
            <a:endCxn id="70" idx="1"/>
          </p:cNvCxnSpPr>
          <p:nvPr/>
        </p:nvCxnSpPr>
        <p:spPr>
          <a:xfrm flipV="1">
            <a:off x="7536895" y="3711118"/>
            <a:ext cx="1637875" cy="7845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101CC39A-387D-E76D-D523-B7037EE70B12}"/>
              </a:ext>
            </a:extLst>
          </p:cNvPr>
          <p:cNvSpPr/>
          <p:nvPr/>
        </p:nvSpPr>
        <p:spPr>
          <a:xfrm>
            <a:off x="6994085" y="3476710"/>
            <a:ext cx="2484980" cy="589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583F42F-AE62-0AEB-A8EE-06FD170E9A24}"/>
              </a:ext>
            </a:extLst>
          </p:cNvPr>
          <p:cNvCxnSpPr>
            <a:cxnSpLocks/>
            <a:stCxn id="141" idx="1"/>
          </p:cNvCxnSpPr>
          <p:nvPr/>
        </p:nvCxnSpPr>
        <p:spPr>
          <a:xfrm flipH="1" flipV="1">
            <a:off x="1998445" y="3156450"/>
            <a:ext cx="4995640" cy="6150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7127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590F124-DBCC-BACE-BF99-B2BB6E9B4747}"/>
              </a:ext>
            </a:extLst>
          </p:cNvPr>
          <p:cNvSpPr txBox="1"/>
          <p:nvPr/>
        </p:nvSpPr>
        <p:spPr>
          <a:xfrm>
            <a:off x="284400" y="3901362"/>
            <a:ext cx="2027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History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Visualize edits in the past.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Easily return to past states (</a:t>
            </a:r>
            <a:r>
              <a:rPr lang="en-US" altLang="zh-CN" sz="1200" b="1" dirty="0"/>
              <a:t>UNDO</a:t>
            </a:r>
            <a:r>
              <a:rPr lang="en-US" altLang="zh-CN" sz="1200" dirty="0"/>
              <a:t>).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Provide sense of control.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Main Interface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A6EEE4-8178-9868-7099-DEA3CAB8EAB1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1AD2581-A01F-78B4-C5B6-18C901F930F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D17F453-2517-AE82-FB3D-1001FD886A39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DA3A3610-3FEC-724C-E664-34CD56A8E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50" name="图片 149">
                <a:extLst>
                  <a:ext uri="{FF2B5EF4-FFF2-40B4-BE49-F238E27FC236}">
                    <a16:creationId xmlns:a16="http://schemas.microsoft.com/office/drawing/2014/main" id="{BA18F56D-A62B-CD75-FE8C-049F657FB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1E757E8-3DE4-2572-D4C3-E21D1702A9C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3EE74BEB-66FF-F72B-778D-6E0655C9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D305BAF9-4265-0AF4-3E2E-C27FB4715BD0}"/>
              </a:ext>
            </a:extLst>
          </p:cNvPr>
          <p:cNvCxnSpPr>
            <a:cxnSpLocks/>
          </p:cNvCxnSpPr>
          <p:nvPr/>
        </p:nvCxnSpPr>
        <p:spPr>
          <a:xfrm flipV="1">
            <a:off x="1904470" y="3848138"/>
            <a:ext cx="479717" cy="2988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20745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3676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80192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3188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969882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201137" y="998813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7817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1280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779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552468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551295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588886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174770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173597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211189" y="1321184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8" y="2218961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183981" y="2432737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174770" y="3533317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123211" y="2396762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60824" y="2617346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2" y="2571130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5039750" y="2702387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8474426" y="3711118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181211" y="2880967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5" y="3611767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Edit dependency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D17F453-2517-AE82-FB3D-1001FD886A39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DA3A3610-3FEC-724C-E664-34CD56A8E3A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BA18F56D-A62B-CD75-FE8C-049F657FBC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  <p:sp>
        <p:nvSpPr>
          <p:cNvPr id="151" name="文本框 150">
            <a:extLst>
              <a:ext uri="{FF2B5EF4-FFF2-40B4-BE49-F238E27FC236}">
                <a16:creationId xmlns:a16="http://schemas.microsoft.com/office/drawing/2014/main" id="{01E757E8-3DE4-2572-D4C3-E21D1702A9CB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Ctrl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3EE74BEB-66FF-F72B-778D-6E0655C9F6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Press “Ctrl” and drag either end of the dependency line to another task.</a:t>
            </a:r>
          </a:p>
        </p:txBody>
      </p:sp>
    </p:spTree>
    <p:extLst>
      <p:ext uri="{BB962C8B-B14F-4D97-AF65-F5344CB8AC3E}">
        <p14:creationId xmlns:p14="http://schemas.microsoft.com/office/powerpoint/2010/main" val="2142070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7734 -0.012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34 -0.01204 L -0.35495 0.1013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3676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80192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3188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969882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201137" y="998813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7817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1280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779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552468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551295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588886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174770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173597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211189" y="1321184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8" y="2218961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183981" y="2432737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174770" y="3533317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123211" y="2396762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  <a:stCxn id="65" idx="1"/>
            <a:endCxn id="125" idx="3"/>
          </p:cNvCxnSpPr>
          <p:nvPr/>
        </p:nvCxnSpPr>
        <p:spPr>
          <a:xfrm rot="10800000" flipV="1">
            <a:off x="7536895" y="2610538"/>
            <a:ext cx="1647086" cy="11790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2" y="2571130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5039750" y="2702387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8474426" y="3711118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181211" y="2880967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5" y="3611767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Edit dependency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A6EEE4-8178-9868-7099-DEA3CAB8EAB1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1AD2581-A01F-78B4-C5B6-18C901F930F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D17F453-2517-AE82-FB3D-1001FD886A39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DA3A3610-3FEC-724C-E664-34CD56A8E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50" name="图片 149">
                <a:extLst>
                  <a:ext uri="{FF2B5EF4-FFF2-40B4-BE49-F238E27FC236}">
                    <a16:creationId xmlns:a16="http://schemas.microsoft.com/office/drawing/2014/main" id="{BA18F56D-A62B-CD75-FE8C-049F657FB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1E757E8-3DE4-2572-D4C3-E21D1702A9C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3EE74BEB-66FF-F72B-778D-6E0655C9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Press “Ctrl” and drag either end of the dependency line to another task.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start-end dependency changed.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Another history item is created.</a:t>
            </a:r>
          </a:p>
          <a:p>
            <a:endParaRPr lang="en-US" altLang="zh-CN" sz="16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7FCE97F-1221-6D39-B6C8-599BB09AC29B}"/>
              </a:ext>
            </a:extLst>
          </p:cNvPr>
          <p:cNvSpPr/>
          <p:nvPr/>
        </p:nvSpPr>
        <p:spPr>
          <a:xfrm>
            <a:off x="7014565" y="2418377"/>
            <a:ext cx="2484980" cy="15778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9BF684A-4D6F-A120-212D-2ADCF5956B65}"/>
              </a:ext>
            </a:extLst>
          </p:cNvPr>
          <p:cNvCxnSpPr>
            <a:cxnSpLocks/>
            <a:stCxn id="141" idx="1"/>
          </p:cNvCxnSpPr>
          <p:nvPr/>
        </p:nvCxnSpPr>
        <p:spPr>
          <a:xfrm flipH="1" flipV="1">
            <a:off x="1946517" y="2747052"/>
            <a:ext cx="5068048" cy="4602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42393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3676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80192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3188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969882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201137" y="998813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7817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1280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779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552468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551295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588886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174770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173597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211189" y="1321184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8" y="2218961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183981" y="2432737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174770" y="3533317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123211" y="2396762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60824" y="2617346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2" y="2571130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5039750" y="2702387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8474426" y="3711118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181211" y="2880967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5" y="3611767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 dependency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D17F453-2517-AE82-FB3D-1001FD886A39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BA18F56D-A62B-CD75-FE8C-049F657FBC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  <p:sp>
        <p:nvSpPr>
          <p:cNvPr id="151" name="文本框 150">
            <a:extLst>
              <a:ext uri="{FF2B5EF4-FFF2-40B4-BE49-F238E27FC236}">
                <a16:creationId xmlns:a16="http://schemas.microsoft.com/office/drawing/2014/main" id="{01E757E8-3DE4-2572-D4C3-E21D1702A9CB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Ctrl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3EE74BEB-66FF-F72B-778D-6E0655C9F6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Press “Ctrl” and drag either end of the dependency line to itself.</a:t>
            </a: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DA3A3610-3FEC-724C-E664-34CD56A8E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56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59 -0.14722 L -0.48463 -0.149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463 -0.14907 L -0.51029 0.0594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3676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80192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3188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969882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201137" y="998813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7817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1280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779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552468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551295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588886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174770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173597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211189" y="1321184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8" y="2218961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183981" y="2432737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174770" y="3533317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123211" y="2396762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60824" y="2617346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2" y="2571130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8474426" y="3711118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181211" y="2880967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5" y="3611767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Delete dependency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A6EEE4-8178-9868-7099-DEA3CAB8EAB1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1AD2581-A01F-78B4-C5B6-18C901F930F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D17F453-2517-AE82-FB3D-1001FD886A39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DA3A3610-3FEC-724C-E664-34CD56A8E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50" name="图片 149">
                <a:extLst>
                  <a:ext uri="{FF2B5EF4-FFF2-40B4-BE49-F238E27FC236}">
                    <a16:creationId xmlns:a16="http://schemas.microsoft.com/office/drawing/2014/main" id="{BA18F56D-A62B-CD75-FE8C-049F657FB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1E757E8-3DE4-2572-D4C3-E21D1702A9C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Ctrl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3EE74BEB-66FF-F72B-778D-6E0655C9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Press “Ctrl” and drag either end of the dependency line to itself.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dependency line is removed.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Another history item is created.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A491B52-7943-217C-3CEE-0120630E1382}"/>
              </a:ext>
            </a:extLst>
          </p:cNvPr>
          <p:cNvSpPr/>
          <p:nvPr/>
        </p:nvSpPr>
        <p:spPr>
          <a:xfrm>
            <a:off x="5440330" y="1893774"/>
            <a:ext cx="1423469" cy="18955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CE35CA4-7633-1EB4-C3BA-A5D2136D1B06}"/>
              </a:ext>
            </a:extLst>
          </p:cNvPr>
          <p:cNvCxnSpPr>
            <a:cxnSpLocks/>
            <a:stCxn id="140" idx="1"/>
          </p:cNvCxnSpPr>
          <p:nvPr/>
        </p:nvCxnSpPr>
        <p:spPr>
          <a:xfrm flipH="1" flipV="1">
            <a:off x="2094931" y="2738290"/>
            <a:ext cx="3345399" cy="1032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57044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3676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80192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3188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969882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201137" y="998813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7817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1280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779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552468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551295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588886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174770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173597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211189" y="1321184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8" y="2218961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183981" y="2432737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174770" y="3533317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123211" y="2396762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60824" y="2617346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2" y="2571130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5039750" y="2702387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8474426" y="3711118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181211" y="2880967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5" y="3611767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Timeline Rescaling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D17F453-2517-AE82-FB3D-1001FD886A39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BA18F56D-A62B-CD75-FE8C-049F657FBC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  <p:sp>
        <p:nvSpPr>
          <p:cNvPr id="151" name="文本框 150">
            <a:extLst>
              <a:ext uri="{FF2B5EF4-FFF2-40B4-BE49-F238E27FC236}">
                <a16:creationId xmlns:a16="http://schemas.microsoft.com/office/drawing/2014/main" id="{01E757E8-3DE4-2572-D4C3-E21D1702A9CB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Ctrl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3EE74BEB-66FF-F72B-778D-6E0655C9F6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1. Drag the mouse across several days on timeline.</a:t>
            </a: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DA3A3610-3FEC-724C-E664-34CD56A8E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887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38919 -0.296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6" y="-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919 -0.29653 L -0.30091 -0.2925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3676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80192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31889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969882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201137" y="998813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7817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1280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7796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552468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551295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588886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174770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173597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211189" y="1321184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8" y="2218961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183981" y="2432737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174770" y="3533317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123211" y="2396762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60824" y="2617346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2" y="2571130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5039750" y="2702387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8474426" y="3711118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181211" y="2880967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5" y="3611767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Timeline Rescaling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D17F453-2517-AE82-FB3D-1001FD886A39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DA3A3610-3FEC-724C-E664-34CD56A8E3A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BA18F56D-A62B-CD75-FE8C-049F657FBC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  <p:sp>
        <p:nvSpPr>
          <p:cNvPr id="151" name="文本框 150">
            <a:extLst>
              <a:ext uri="{FF2B5EF4-FFF2-40B4-BE49-F238E27FC236}">
                <a16:creationId xmlns:a16="http://schemas.microsoft.com/office/drawing/2014/main" id="{01E757E8-3DE4-2572-D4C3-E21D1702A9CB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Ctrl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3EE74BEB-66FF-F72B-778D-6E0655C9F6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Drag the mouse across several days on timeline.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 days selected.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sz="1600" dirty="0"/>
              <a:t>Drag either end of the timeline.</a:t>
            </a:r>
          </a:p>
          <a:p>
            <a:endParaRPr lang="en-US" altLang="zh-CN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506CB2-69E2-EC3C-71D6-250071D00DC2}"/>
              </a:ext>
            </a:extLst>
          </p:cNvPr>
          <p:cNvSpPr/>
          <p:nvPr/>
        </p:nvSpPr>
        <p:spPr>
          <a:xfrm>
            <a:off x="7072563" y="1023144"/>
            <a:ext cx="1114333" cy="22820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1D6C087-55F7-4242-36C9-8650D8843BC0}"/>
              </a:ext>
            </a:extLst>
          </p:cNvPr>
          <p:cNvSpPr/>
          <p:nvPr/>
        </p:nvSpPr>
        <p:spPr>
          <a:xfrm>
            <a:off x="6858065" y="740971"/>
            <a:ext cx="1423469" cy="8526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D3D44D3-0E5F-B594-90BF-2D8166EE4AF2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1835624" y="1167282"/>
            <a:ext cx="5022441" cy="11224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894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069 L -0.30091 -0.28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91 -0.28125 L -0.23398 -0.2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3397455" y="364571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3397457" y="366071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3397457" y="366071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5412095" y="703024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5406841" y="703348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6321431" y="703024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6316177" y="703348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5197843" y="971004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8236575" y="665190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9616452" y="661344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58" y="703024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7" y="702967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9181457" y="668284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17" y="702967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5311553" y="1265210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5411696" y="123830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6063235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6716095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7599711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8667908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9482671" y="123936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10133658" y="123821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7453829" y="999749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8476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65504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58988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5247295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9291871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9943471" y="998167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7941432" y="964957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7940259" y="1407314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7977850" y="1312515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9959522" y="973626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9958349" y="1415983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9995941" y="1321184"/>
            <a:ext cx="76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6514799" y="2218961"/>
            <a:ext cx="2188938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4508822" y="4538988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3397457" y="3440329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3397455" y="3435574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6866013" y="5111180"/>
            <a:ext cx="2404221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9975834" y="241294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9957844" y="3493535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4703472" y="1756309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3397458" y="627681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3397455" y="620714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8703737" y="2396762"/>
            <a:ext cx="1272097" cy="19397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  <a:stCxn id="65" idx="1"/>
            <a:endCxn id="120" idx="3"/>
          </p:cNvCxnSpPr>
          <p:nvPr/>
        </p:nvCxnSpPr>
        <p:spPr>
          <a:xfrm rot="10800000" flipV="1">
            <a:off x="9270234" y="2590741"/>
            <a:ext cx="705600" cy="4678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6117236" y="1934110"/>
            <a:ext cx="397563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6653803" y="2571132"/>
            <a:ext cx="660478" cy="52217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117235" y="3967146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6117235" y="4719175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5039750" y="2702387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9270234" y="3671336"/>
            <a:ext cx="687610" cy="161764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7" y="892477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3546483" y="89376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182052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3551117" y="1159446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3" y="1416092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3544823" y="1381728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4" y="1674201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3549570" y="1663733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3563537" y="1923648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3555991" y="2145212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972507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2283110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3546483" y="259074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95" y="2600167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3517731" y="1182052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3517731" y="1989222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07" y="3700434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3557243" y="3701724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3568085" y="3953456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3560538" y="4194756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3570603" y="4438312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3563056" y="4679612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3517731" y="495661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43" y="496603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3528722" y="5234938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4" y="5244364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3517731" y="3967146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7339039" y="2880792"/>
            <a:ext cx="1931195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5502894" y="3611767"/>
            <a:ext cx="2445823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AEE1176-5232-996C-4F2B-2B006EE1F3AA}"/>
              </a:ext>
            </a:extLst>
          </p:cNvPr>
          <p:cNvSpPr txBox="1"/>
          <p:nvPr/>
        </p:nvSpPr>
        <p:spPr>
          <a:xfrm>
            <a:off x="163773" y="85972"/>
            <a:ext cx="2897336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Timeline Rescaling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3A6EEE4-8178-9868-7099-DEA3CAB8EAB1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1AD2581-A01F-78B4-C5B6-18C901F930F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D17F453-2517-AE82-FB3D-1001FD886A39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DA3A3610-3FEC-724C-E664-34CD56A8E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50" name="图片 149">
                <a:extLst>
                  <a:ext uri="{FF2B5EF4-FFF2-40B4-BE49-F238E27FC236}">
                    <a16:creationId xmlns:a16="http://schemas.microsoft.com/office/drawing/2014/main" id="{BA18F56D-A62B-CD75-FE8C-049F657FB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1E757E8-3DE4-2572-D4C3-E21D1702A9CB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Ctrl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3EE74BEB-66FF-F72B-778D-6E0655C9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764CF2F-853B-1428-C33C-F5D2016CAC10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506CB2-69E2-EC3C-71D6-250071D00DC2}"/>
              </a:ext>
            </a:extLst>
          </p:cNvPr>
          <p:cNvSpPr/>
          <p:nvPr/>
        </p:nvSpPr>
        <p:spPr>
          <a:xfrm>
            <a:off x="7072563" y="1023144"/>
            <a:ext cx="1952532" cy="22820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36A5E7B-8EDF-B085-CCC4-2DB547D65612}"/>
              </a:ext>
            </a:extLst>
          </p:cNvPr>
          <p:cNvSpPr txBox="1"/>
          <p:nvPr/>
        </p:nvSpPr>
        <p:spPr>
          <a:xfrm>
            <a:off x="-7892" y="1175564"/>
            <a:ext cx="2215720" cy="509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Drag the mouse across several days on timeline.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 days selected.</a:t>
            </a:r>
          </a:p>
          <a:p>
            <a:endParaRPr lang="en-US" altLang="zh-CN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sz="1600" dirty="0"/>
              <a:t>Drag either end of the timeline.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Timeline rescaled.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F75355-3B3B-3F56-301C-77B3F2B13CA5}"/>
              </a:ext>
            </a:extLst>
          </p:cNvPr>
          <p:cNvSpPr/>
          <p:nvPr/>
        </p:nvSpPr>
        <p:spPr>
          <a:xfrm>
            <a:off x="10690300" y="2177564"/>
            <a:ext cx="773291" cy="2080537"/>
          </a:xfrm>
          <a:prstGeom prst="rect">
            <a:avLst/>
          </a:prstGeom>
          <a:solidFill>
            <a:srgbClr val="EA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2BC496B-F29C-8064-2224-A8ACC6C7A8D4}"/>
              </a:ext>
            </a:extLst>
          </p:cNvPr>
          <p:cNvSpPr/>
          <p:nvPr/>
        </p:nvSpPr>
        <p:spPr>
          <a:xfrm>
            <a:off x="6976373" y="726049"/>
            <a:ext cx="2230680" cy="52857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A9366922-51ED-1F75-7906-9BC78D3530BC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1760561" y="3368944"/>
            <a:ext cx="5215812" cy="2399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0257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“Updates”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562D922-DE1A-1C4D-5E3F-0FCFAAB628B4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1715AF-0E80-553F-2585-41CD2A3DAB15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33B73F2-A232-D158-DC62-4C68D53ED15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BFD288CE-A557-FA2E-942A-B3E39186B94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C99552A-4711-70CE-BDF2-BB6A23E9579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EBDBE15-C094-425A-2FBE-0C15E40D82D4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067AB1A3-718E-4958-A011-E19C43866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07CBA6-8BB9-FC9E-FA40-20BFFC4D87A1}"/>
              </a:ext>
            </a:extLst>
          </p:cNvPr>
          <p:cNvCxnSpPr>
            <a:stCxn id="67" idx="3"/>
            <a:endCxn id="77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754245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“Updates”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562D922-DE1A-1C4D-5E3F-0FCFAAB628B4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1715AF-0E80-553F-2585-41CD2A3DAB15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33B73F2-A232-D158-DC62-4C68D53ED15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BFD288CE-A557-FA2E-942A-B3E39186B94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C99552A-4711-70CE-BDF2-BB6A23E9579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EBDBE15-C094-425A-2FBE-0C15E40D82D4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067AB1A3-718E-4958-A011-E19C43866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07CBA6-8BB9-FC9E-FA40-20BFFC4D87A1}"/>
              </a:ext>
            </a:extLst>
          </p:cNvPr>
          <p:cNvCxnSpPr>
            <a:stCxn id="67" idx="3"/>
            <a:endCxn id="77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6ACBD0A-FD64-69D1-9002-C34AE330AA76}"/>
              </a:ext>
            </a:extLst>
          </p:cNvPr>
          <p:cNvSpPr txBox="1"/>
          <p:nvPr/>
        </p:nvSpPr>
        <p:spPr>
          <a:xfrm>
            <a:off x="77587" y="2089377"/>
            <a:ext cx="2197305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User receive notification for tasks with:</a:t>
            </a:r>
          </a:p>
          <a:p>
            <a:pPr marL="342900" indent="-342900">
              <a:buAutoNum type="arabicParenBoth"/>
            </a:pPr>
            <a:r>
              <a:rPr lang="en-US" altLang="zh-CN" sz="1400" dirty="0"/>
              <a:t>Passage of time.</a:t>
            </a:r>
          </a:p>
          <a:p>
            <a:pPr marL="342900" indent="-342900">
              <a:buAutoNum type="arabicParenBoth"/>
            </a:pPr>
            <a:r>
              <a:rPr lang="en-US" altLang="zh-CN" sz="1400" dirty="0"/>
              <a:t>Change of task status.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0452D1D-4022-707B-6BE5-3544EC598D7B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863467" y="1226879"/>
            <a:ext cx="745955" cy="14464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0707271-6BA0-AB3D-DD8C-1FF1974BDEE3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2178379" y="2305194"/>
            <a:ext cx="435917" cy="57612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3D3F017-E09D-849D-0198-1E8E0C5BA3F0}"/>
              </a:ext>
            </a:extLst>
          </p:cNvPr>
          <p:cNvSpPr txBox="1"/>
          <p:nvPr/>
        </p:nvSpPr>
        <p:spPr>
          <a:xfrm>
            <a:off x="8861038" y="4694701"/>
            <a:ext cx="219730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Tasks with notifications are highlighted.</a:t>
            </a:r>
            <a:endParaRPr lang="zh-CN" altLang="en-US" sz="1400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259E5BF-89C9-29E4-E043-A61C014DCC3A}"/>
              </a:ext>
            </a:extLst>
          </p:cNvPr>
          <p:cNvCxnSpPr>
            <a:cxnSpLocks/>
          </p:cNvCxnSpPr>
          <p:nvPr/>
        </p:nvCxnSpPr>
        <p:spPr>
          <a:xfrm flipH="1" flipV="1">
            <a:off x="5954071" y="3964593"/>
            <a:ext cx="2846090" cy="89598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47D0223-E369-320A-0257-3CA34104F6E1}"/>
              </a:ext>
            </a:extLst>
          </p:cNvPr>
          <p:cNvCxnSpPr>
            <a:cxnSpLocks/>
          </p:cNvCxnSpPr>
          <p:nvPr/>
        </p:nvCxnSpPr>
        <p:spPr>
          <a:xfrm flipH="1" flipV="1">
            <a:off x="6567964" y="2562770"/>
            <a:ext cx="2532247" cy="212930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8718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8333A73-620A-6D83-F676-E85CBC1D68E4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“Updates”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7FE56D3-E285-B37D-8A4F-D912418B4F04}"/>
              </a:ext>
            </a:extLst>
          </p:cNvPr>
          <p:cNvSpPr txBox="1"/>
          <p:nvPr/>
        </p:nvSpPr>
        <p:spPr>
          <a:xfrm>
            <a:off x="47048" y="1171805"/>
            <a:ext cx="2168672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Mark notification as read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49F27D-C103-3400-5872-8D3E3B01C2E6}"/>
              </a:ext>
            </a:extLst>
          </p:cNvPr>
          <p:cNvSpPr txBox="1"/>
          <p:nvPr/>
        </p:nvSpPr>
        <p:spPr>
          <a:xfrm>
            <a:off x="-7892" y="2054924"/>
            <a:ext cx="2215720" cy="421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Click the checkbox corresponding to the specific “updates” item.</a:t>
            </a: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33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64128 -0.111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70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Main Interface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590F124-DBCC-BACE-BF99-B2BB6E9B4747}"/>
              </a:ext>
            </a:extLst>
          </p:cNvPr>
          <p:cNvSpPr txBox="1"/>
          <p:nvPr/>
        </p:nvSpPr>
        <p:spPr>
          <a:xfrm>
            <a:off x="284039" y="1055473"/>
            <a:ext cx="1945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Timeline / List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Two ways of viewing tasks.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Default display: Timeline.</a:t>
            </a:r>
            <a:endParaRPr lang="zh-CN" altLang="en-US" sz="1200" dirty="0"/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D61670B-49B4-3017-0A73-BD8BE0CEDC4E}"/>
              </a:ext>
            </a:extLst>
          </p:cNvPr>
          <p:cNvCxnSpPr>
            <a:stCxn id="129" idx="3"/>
          </p:cNvCxnSpPr>
          <p:nvPr/>
        </p:nvCxnSpPr>
        <p:spPr>
          <a:xfrm flipV="1">
            <a:off x="2229658" y="782539"/>
            <a:ext cx="2214663" cy="734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39334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8333A73-620A-6D83-F676-E85CBC1D68E4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“Updates”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7FE56D3-E285-B37D-8A4F-D912418B4F04}"/>
              </a:ext>
            </a:extLst>
          </p:cNvPr>
          <p:cNvSpPr txBox="1"/>
          <p:nvPr/>
        </p:nvSpPr>
        <p:spPr>
          <a:xfrm>
            <a:off x="47048" y="1171805"/>
            <a:ext cx="2168672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Mark notification as read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49F27D-C103-3400-5872-8D3E3B01C2E6}"/>
              </a:ext>
            </a:extLst>
          </p:cNvPr>
          <p:cNvSpPr txBox="1"/>
          <p:nvPr/>
        </p:nvSpPr>
        <p:spPr>
          <a:xfrm>
            <a:off x="-7892" y="2054924"/>
            <a:ext cx="2215720" cy="421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Click the checkbox corresponding to the specific “updates” item.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Checkbox checked, and the highlight disappear.</a:t>
            </a: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9E075820-CCFE-F88C-298E-0F29310B41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00" y="1134000"/>
            <a:ext cx="187200" cy="187200"/>
          </a:xfrm>
          <a:prstGeom prst="rect">
            <a:avLst/>
          </a:prstGeom>
        </p:spPr>
      </p:pic>
      <p:sp>
        <p:nvSpPr>
          <p:cNvPr id="139" name="矩形 138">
            <a:extLst>
              <a:ext uri="{FF2B5EF4-FFF2-40B4-BE49-F238E27FC236}">
                <a16:creationId xmlns:a16="http://schemas.microsoft.com/office/drawing/2014/main" id="{0335A81E-DAAF-A0B0-A1D2-81003F7E598D}"/>
              </a:ext>
            </a:extLst>
          </p:cNvPr>
          <p:cNvSpPr/>
          <p:nvPr/>
        </p:nvSpPr>
        <p:spPr>
          <a:xfrm>
            <a:off x="4463803" y="3302744"/>
            <a:ext cx="2262273" cy="7940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08C7275-D607-7409-234E-98310CEAA98E}"/>
              </a:ext>
            </a:extLst>
          </p:cNvPr>
          <p:cNvCxnSpPr>
            <a:cxnSpLocks/>
            <a:stCxn id="139" idx="1"/>
          </p:cNvCxnSpPr>
          <p:nvPr/>
        </p:nvCxnSpPr>
        <p:spPr>
          <a:xfrm flipH="1" flipV="1">
            <a:off x="1873243" y="3671104"/>
            <a:ext cx="2590560" cy="286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436CE3AC-A93F-9BD1-E7E5-0AF10C1AA056}"/>
              </a:ext>
            </a:extLst>
          </p:cNvPr>
          <p:cNvSpPr/>
          <p:nvPr/>
        </p:nvSpPr>
        <p:spPr>
          <a:xfrm>
            <a:off x="2505644" y="1019540"/>
            <a:ext cx="1902672" cy="3789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58EEC669-44F0-E6A0-FA27-8C4675A9BCA1}"/>
              </a:ext>
            </a:extLst>
          </p:cNvPr>
          <p:cNvCxnSpPr>
            <a:cxnSpLocks/>
          </p:cNvCxnSpPr>
          <p:nvPr/>
        </p:nvCxnSpPr>
        <p:spPr>
          <a:xfrm flipH="1">
            <a:off x="1460310" y="1217443"/>
            <a:ext cx="1045334" cy="17938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45749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D1F1C3A-7E12-3B7B-A8B3-802FCE1CBB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6F6BCF8-BA49-E6F9-5D2D-EEA122B81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8333A73-620A-6D83-F676-E85CBC1D68E4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“Updates”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7FE56D3-E285-B37D-8A4F-D912418B4F04}"/>
              </a:ext>
            </a:extLst>
          </p:cNvPr>
          <p:cNvSpPr txBox="1"/>
          <p:nvPr/>
        </p:nvSpPr>
        <p:spPr>
          <a:xfrm>
            <a:off x="47047" y="1171805"/>
            <a:ext cx="2276367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Mute all notifications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49F27D-C103-3400-5872-8D3E3B01C2E6}"/>
              </a:ext>
            </a:extLst>
          </p:cNvPr>
          <p:cNvSpPr txBox="1"/>
          <p:nvPr/>
        </p:nvSpPr>
        <p:spPr>
          <a:xfrm>
            <a:off x="-7892" y="2054924"/>
            <a:ext cx="2215720" cy="421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Click the “mute” button on toolbar.</a:t>
            </a: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0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28008 -0.16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8AA763-2E66-4217-1B76-5DD1BB7F133D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8945C-43AF-54E5-93FA-FF795BACE07C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6EF2F-5214-889B-7E65-D6992C82E6E0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40DA64-A456-4209-C129-01E08FF5D38D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4A51DFE-E3DC-9CAE-BADB-FB8A1780F3A0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46B35AA-81DD-2F54-FB34-BE92FBE9F23D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A230CCE-5F79-5C81-02D1-6601FB50E1C1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FE9C7B-1C22-1973-0256-2E12657B4570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C4391-A763-ADDB-16CE-5CDEE3A4FF2F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90A882-CD4F-5041-67A8-AC9226602000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D062FAE-57E0-737A-6D56-6A5FEE0898C3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3A7109-7701-40D1-9431-FCA92616AFC8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A6175-B50B-D43F-0725-F995DCFE18C4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95843-04B3-9B60-9EBB-A5002361D263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128FEA-50E6-2C95-FB2C-09DF6FA84E46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C701AC-21B2-439B-A5BE-F87DE61C1660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C6C980-1040-E2F0-C1A7-A1FA2F642889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A22A98-3C7D-A466-BA16-897C59E01856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DCC44-07F7-FC24-203A-8B75ABEFBC9D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D66D71-5CC1-2FF4-6418-93F8C84FB71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5DB719E-EB9B-E737-DDF6-E6B67EBD3743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AC2DE1-5C30-5FFB-CB3F-5FFA682DD032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E5C57E-790C-F735-9AF2-8B7B0AFFFCB5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0406350-719B-7C64-7F90-6404795BC291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284B1-4A06-B08D-5A4D-049BDD66BD1A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EF9DAB-91DE-C5DC-98B4-D65B26BE7A04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D1F381E-E87D-329C-EB0B-FD58C276E983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008D1C8D-2819-28D6-B278-3FABB392733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E97303E7-2655-DE40-C3A6-BC476C6651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61EC2C-B533-C29B-1C48-4D8DA55E5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494C3C-D7E5-3D96-856F-EC91C25A3337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3FAAB1-6F9B-E860-BFA0-7A9AC9AE707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E016768E-812B-A836-7B66-C84226885A4C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AD277965-2CF7-BFF2-60DF-009D9A0E5EE8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631FEA4-B097-B7C6-08A6-00F51CD63C38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B8835E-4417-E5FB-563C-7FBC1D3E7246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CC6E2F5-1530-616F-2F0A-80153DF7C3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45ACD59C-A532-2EC6-E304-607A1EE0B944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39B76DB-3DE3-A06F-5C78-A9EB2BDC6EFB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B231CA0-8695-7DFC-7D23-367A1C280759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68507A3-0236-E793-E46E-D6DC8E03BAD9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4FF66B0-6951-04EF-7C21-9BA617DAC70F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449CB969-F355-DFAF-592F-3D48FE0B469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40B11ED-C5DB-8F61-9847-A6F2E4AA684A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35DD8D-31B4-8DC2-FEE0-F4CB03AA8B33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B85467-F60C-81B3-7699-2594ECE803DD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114B729-BA15-5B77-5095-DCCF2C526BF0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55598BF-7B5E-30AC-8BCB-4A2219C1EB13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33844E6-A472-647E-E5DB-EC4C8172D0BF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2A26B4-D00E-E2DA-33E0-96B428F1900E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03F698-5140-8A1E-1F84-A958A6A83A72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485C8A-4F2B-FCDD-9F24-6DAB86447B1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846B0ED-21AF-F108-640A-5D7A904DFAD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177962F-341C-D880-D646-86CF09C3CA4E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45613FD-7382-2D8E-D95B-9AA0FFD2284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4C9A1319-BBA2-7D72-755D-E6DD94AF7570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D7EBD8BD-EFFF-036C-D1A5-53EC55CF3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DC521F-D48F-F2F6-9E16-86D1123FE48B}"/>
              </a:ext>
            </a:extLst>
          </p:cNvPr>
          <p:cNvCxnSpPr>
            <a:stCxn id="75" idx="3"/>
            <a:endCxn id="45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A95E8967-55E6-480E-CB67-45C515ED5B6F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03C7B22-2FAD-B7F5-314B-02BA233B710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B3281ADE-5374-BFAF-8357-56DA7D0893C2}"/>
              </a:ext>
            </a:extLst>
          </p:cNvPr>
          <p:cNvCxnSpPr>
            <a:endCxn id="60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91986502-82AE-0914-83B8-CF63ED9B00A7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2BE38250-2312-BCD8-466C-93799F3D5A0E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43C06E9-8E85-11CB-DB3B-A35468652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379E72-CE0F-85CC-C4B6-58FCAF2B7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660BEE7-8ECE-40EA-5BF9-917748A82A0F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D47834-649F-7315-74F2-1934C96E0AC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3EC6E912-FAEF-8F42-180C-6B0B90906F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E692893-80C4-4B09-5E4A-3AE39197F7E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9C3AECD-5AB0-1B05-DD8F-0216A18D101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288129C-A9D7-D685-AB3A-5550338AB6A3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CD1E7A0F-FC4C-15CC-B4CD-FEB5A6728436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AA2C074-C764-9F9E-DA5D-E23857F2CC8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0619B1F-ECE4-F1CD-7CEB-89CFF94F2996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111C50E-B583-610C-3308-6D002D1F2B8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8333A73-620A-6D83-F676-E85CBC1D68E4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“Updates”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7FE56D3-E285-B37D-8A4F-D912418B4F04}"/>
              </a:ext>
            </a:extLst>
          </p:cNvPr>
          <p:cNvSpPr txBox="1"/>
          <p:nvPr/>
        </p:nvSpPr>
        <p:spPr>
          <a:xfrm>
            <a:off x="47047" y="1171805"/>
            <a:ext cx="2276367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Mute all notifications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49F27D-C103-3400-5872-8D3E3B01C2E6}"/>
              </a:ext>
            </a:extLst>
          </p:cNvPr>
          <p:cNvSpPr txBox="1"/>
          <p:nvPr/>
        </p:nvSpPr>
        <p:spPr>
          <a:xfrm>
            <a:off x="-7892" y="2054924"/>
            <a:ext cx="2215720" cy="421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Click the “mute” button on toolbar.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All checkboxes checked, and all highlights disappear.</a:t>
            </a:r>
          </a:p>
          <a:p>
            <a:endParaRPr lang="en-US" altLang="zh-CN" sz="1600" dirty="0"/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370159DD-7A63-1BE2-FBE1-3229B36CC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00" y="1101600"/>
            <a:ext cx="187200" cy="187200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1E06691-6C7F-03E0-17DA-A70907771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00" y="1368000"/>
            <a:ext cx="187200" cy="18720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462CB669-2D0E-D569-F709-9C580C4D9AF4}"/>
              </a:ext>
            </a:extLst>
          </p:cNvPr>
          <p:cNvSpPr/>
          <p:nvPr/>
        </p:nvSpPr>
        <p:spPr>
          <a:xfrm>
            <a:off x="4463803" y="2080438"/>
            <a:ext cx="2911202" cy="20163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123B1AD-02A6-FDB5-79CE-9E9EDAAA7497}"/>
              </a:ext>
            </a:extLst>
          </p:cNvPr>
          <p:cNvCxnSpPr>
            <a:cxnSpLocks/>
            <a:stCxn id="140" idx="1"/>
          </p:cNvCxnSpPr>
          <p:nvPr/>
        </p:nvCxnSpPr>
        <p:spPr>
          <a:xfrm flipH="1">
            <a:off x="1569493" y="3088634"/>
            <a:ext cx="2894310" cy="2585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90832BDC-5A47-FB7A-05B0-DF08FC3AD99F}"/>
              </a:ext>
            </a:extLst>
          </p:cNvPr>
          <p:cNvSpPr/>
          <p:nvPr/>
        </p:nvSpPr>
        <p:spPr>
          <a:xfrm>
            <a:off x="2658210" y="980423"/>
            <a:ext cx="1686455" cy="655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197F42E-CA15-881F-7A81-7FE5324A04FF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1760022" y="1226879"/>
            <a:ext cx="849400" cy="1570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47936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“History”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562D922-DE1A-1C4D-5E3F-0FCFAAB628B4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1715AF-0E80-553F-2585-41CD2A3DAB15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33B73F2-A232-D158-DC62-4C68D53ED15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BFD288CE-A557-FA2E-942A-B3E39186B94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C99552A-4711-70CE-BDF2-BB6A23E9579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EBDBE15-C094-425A-2FBE-0C15E40D82D4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067AB1A3-718E-4958-A011-E19C43866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07CBA6-8BB9-FC9E-FA40-20BFFC4D87A1}"/>
              </a:ext>
            </a:extLst>
          </p:cNvPr>
          <p:cNvCxnSpPr>
            <a:stCxn id="67" idx="3"/>
            <a:endCxn id="77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14165E0-F679-B0C1-DD6C-EBE31DE925E5}"/>
              </a:ext>
            </a:extLst>
          </p:cNvPr>
          <p:cNvSpPr txBox="1"/>
          <p:nvPr/>
        </p:nvSpPr>
        <p:spPr>
          <a:xfrm>
            <a:off x="160297" y="2129797"/>
            <a:ext cx="219730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All editing history are recorded in “history”.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1415AA8-6032-80FB-CF27-BAD42FED21C4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863467" y="2673355"/>
            <a:ext cx="755376" cy="160059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1098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“History”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85F904B8-87C4-8357-5F1F-6DD2289B10D6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C6435E4-F6C1-3EBA-FD1A-040E642B1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8E279DE1-D413-1089-4309-35A3E29EEEFE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264" name="图片 263">
            <a:extLst>
              <a:ext uri="{FF2B5EF4-FFF2-40B4-BE49-F238E27FC236}">
                <a16:creationId xmlns:a16="http://schemas.microsoft.com/office/drawing/2014/main" id="{85730695-AEA5-3DD6-32AD-421384D01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562D922-DE1A-1C4D-5E3F-0FCFAAB628B4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1715AF-0E80-553F-2585-41CD2A3DAB15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33B73F2-A232-D158-DC62-4C68D53ED15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BFD288CE-A557-FA2E-942A-B3E39186B94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C99552A-4711-70CE-BDF2-BB6A23E9579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EBDBE15-C094-425A-2FBE-0C15E40D82D4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067AB1A3-718E-4958-A011-E19C43866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07CBA6-8BB9-FC9E-FA40-20BFFC4D87A1}"/>
              </a:ext>
            </a:extLst>
          </p:cNvPr>
          <p:cNvCxnSpPr>
            <a:stCxn id="67" idx="3"/>
            <a:endCxn id="77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B77A81F-A14F-FDF1-839F-D5A4C440A83D}"/>
              </a:ext>
            </a:extLst>
          </p:cNvPr>
          <p:cNvSpPr txBox="1"/>
          <p:nvPr/>
        </p:nvSpPr>
        <p:spPr>
          <a:xfrm>
            <a:off x="47047" y="1171805"/>
            <a:ext cx="2276367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Preview history states.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0A13AF4-AD5B-EC9E-D032-8AD4C97ED03B}"/>
              </a:ext>
            </a:extLst>
          </p:cNvPr>
          <p:cNvSpPr txBox="1"/>
          <p:nvPr/>
        </p:nvSpPr>
        <p:spPr>
          <a:xfrm>
            <a:off x="-7892" y="2054924"/>
            <a:ext cx="2215720" cy="421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Click any history item.</a:t>
            </a:r>
          </a:p>
        </p:txBody>
      </p:sp>
      <p:pic>
        <p:nvPicPr>
          <p:cNvPr id="267" name="图片 266">
            <a:extLst>
              <a:ext uri="{FF2B5EF4-FFF2-40B4-BE49-F238E27FC236}">
                <a16:creationId xmlns:a16="http://schemas.microsoft.com/office/drawing/2014/main" id="{E39FE8B1-16A9-6125-CCE5-9FD7E16012B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62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68893 0.304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53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“History”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562D922-DE1A-1C4D-5E3F-0FCFAAB628B4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1715AF-0E80-553F-2585-41CD2A3DAB15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33B73F2-A232-D158-DC62-4C68D53ED15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BFD288CE-A557-FA2E-942A-B3E39186B94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C99552A-4711-70CE-BDF2-BB6A23E9579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EBDBE15-C094-425A-2FBE-0C15E40D82D4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  <a:ln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067AB1A3-718E-4958-A011-E19C43866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  <a:ln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07CBA6-8BB9-FC9E-FA40-20BFFC4D87A1}"/>
              </a:ext>
            </a:extLst>
          </p:cNvPr>
          <p:cNvCxnSpPr>
            <a:stCxn id="67" idx="3"/>
            <a:endCxn id="77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  <a:ln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B77A81F-A14F-FDF1-839F-D5A4C440A83D}"/>
              </a:ext>
            </a:extLst>
          </p:cNvPr>
          <p:cNvSpPr txBox="1"/>
          <p:nvPr/>
        </p:nvSpPr>
        <p:spPr>
          <a:xfrm>
            <a:off x="47047" y="1171805"/>
            <a:ext cx="2276367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Preview history states.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0A13AF4-AD5B-EC9E-D032-8AD4C97ED03B}"/>
              </a:ext>
            </a:extLst>
          </p:cNvPr>
          <p:cNvSpPr txBox="1"/>
          <p:nvPr/>
        </p:nvSpPr>
        <p:spPr>
          <a:xfrm>
            <a:off x="-7892" y="2054924"/>
            <a:ext cx="2215720" cy="421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Click any history item.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history state after the selected action is displayed.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80BB41-11C1-6F95-1B83-A487529E54D3}"/>
              </a:ext>
            </a:extLst>
          </p:cNvPr>
          <p:cNvSpPr/>
          <p:nvPr/>
        </p:nvSpPr>
        <p:spPr>
          <a:xfrm>
            <a:off x="8243634" y="3251047"/>
            <a:ext cx="1408584" cy="7308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6DE9FC0-78EB-D53C-27DF-89EE95A6DE13}"/>
              </a:ext>
            </a:extLst>
          </p:cNvPr>
          <p:cNvSpPr/>
          <p:nvPr/>
        </p:nvSpPr>
        <p:spPr>
          <a:xfrm>
            <a:off x="6744745" y="2141517"/>
            <a:ext cx="1686455" cy="10751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101D7BE5-03CA-9927-37D1-20862D38C461}"/>
              </a:ext>
            </a:extLst>
          </p:cNvPr>
          <p:cNvCxnSpPr>
            <a:cxnSpLocks/>
            <a:stCxn id="139" idx="1"/>
          </p:cNvCxnSpPr>
          <p:nvPr/>
        </p:nvCxnSpPr>
        <p:spPr>
          <a:xfrm flipH="1">
            <a:off x="2122227" y="2679098"/>
            <a:ext cx="4622518" cy="614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FA28C7D0-5BA3-95F7-9B7E-61446593C907}"/>
              </a:ext>
            </a:extLst>
          </p:cNvPr>
          <p:cNvSpPr/>
          <p:nvPr/>
        </p:nvSpPr>
        <p:spPr>
          <a:xfrm>
            <a:off x="7119698" y="3334292"/>
            <a:ext cx="2496267" cy="2244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7E07372-8B8C-B18E-2D38-B462392239BF}"/>
              </a:ext>
            </a:extLst>
          </p:cNvPr>
          <p:cNvCxnSpPr>
            <a:cxnSpLocks/>
          </p:cNvCxnSpPr>
          <p:nvPr/>
        </p:nvCxnSpPr>
        <p:spPr>
          <a:xfrm flipH="1" flipV="1">
            <a:off x="2185803" y="3096659"/>
            <a:ext cx="4945797" cy="13952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50BD154-F9B3-5BFE-8F51-556A3F6DC39A}"/>
              </a:ext>
            </a:extLst>
          </p:cNvPr>
          <p:cNvSpPr txBox="1"/>
          <p:nvPr/>
        </p:nvSpPr>
        <p:spPr>
          <a:xfrm>
            <a:off x="8815587" y="4255893"/>
            <a:ext cx="219730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Changes are indicated by transparency.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688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“History”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85F904B8-87C4-8357-5F1F-6DD2289B10D6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C6435E4-F6C1-3EBA-FD1A-040E642B1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pic>
        <p:nvPicPr>
          <p:cNvPr id="267" name="图片 266">
            <a:extLst>
              <a:ext uri="{FF2B5EF4-FFF2-40B4-BE49-F238E27FC236}">
                <a16:creationId xmlns:a16="http://schemas.microsoft.com/office/drawing/2014/main" id="{E39FE8B1-16A9-6125-CCE5-9FD7E1601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8E279DE1-D413-1089-4309-35A3E29EEEFE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562D922-DE1A-1C4D-5E3F-0FCFAAB628B4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1715AF-0E80-553F-2585-41CD2A3DAB15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33B73F2-A232-D158-DC62-4C68D53ED15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BFD288CE-A557-FA2E-942A-B3E39186B94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C99552A-4711-70CE-BDF2-BB6A23E9579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EBDBE15-C094-425A-2FBE-0C15E40D82D4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067AB1A3-718E-4958-A011-E19C43866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07CBA6-8BB9-FC9E-FA40-20BFFC4D87A1}"/>
              </a:ext>
            </a:extLst>
          </p:cNvPr>
          <p:cNvCxnSpPr>
            <a:stCxn id="67" idx="3"/>
            <a:endCxn id="77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B77A81F-A14F-FDF1-839F-D5A4C440A83D}"/>
              </a:ext>
            </a:extLst>
          </p:cNvPr>
          <p:cNvSpPr txBox="1"/>
          <p:nvPr/>
        </p:nvSpPr>
        <p:spPr>
          <a:xfrm>
            <a:off x="47047" y="1171805"/>
            <a:ext cx="2276367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Return to history states.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0A13AF4-AD5B-EC9E-D032-8AD4C97ED03B}"/>
              </a:ext>
            </a:extLst>
          </p:cNvPr>
          <p:cNvSpPr txBox="1"/>
          <p:nvPr/>
        </p:nvSpPr>
        <p:spPr>
          <a:xfrm>
            <a:off x="-7892" y="2054924"/>
            <a:ext cx="2215720" cy="421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Double click any history item.</a:t>
            </a:r>
          </a:p>
        </p:txBody>
      </p:sp>
      <p:pic>
        <p:nvPicPr>
          <p:cNvPr id="264" name="图片 263">
            <a:extLst>
              <a:ext uri="{FF2B5EF4-FFF2-40B4-BE49-F238E27FC236}">
                <a16:creationId xmlns:a16="http://schemas.microsoft.com/office/drawing/2014/main" id="{85730695-AEA5-3DD6-32AD-421384D0197F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97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-0.68893 0.2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53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“History”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B77A81F-A14F-FDF1-839F-D5A4C440A83D}"/>
              </a:ext>
            </a:extLst>
          </p:cNvPr>
          <p:cNvSpPr txBox="1"/>
          <p:nvPr/>
        </p:nvSpPr>
        <p:spPr>
          <a:xfrm>
            <a:off x="47047" y="1171805"/>
            <a:ext cx="2276367" cy="107347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Return to history states.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0A13AF4-AD5B-EC9E-D032-8AD4C97ED03B}"/>
              </a:ext>
            </a:extLst>
          </p:cNvPr>
          <p:cNvSpPr txBox="1"/>
          <p:nvPr/>
        </p:nvSpPr>
        <p:spPr>
          <a:xfrm>
            <a:off x="-7892" y="2054924"/>
            <a:ext cx="2215720" cy="421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Double click any history item.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the task list directly returns to the history state specified.</a:t>
            </a:r>
          </a:p>
          <a:p>
            <a:endParaRPr lang="en-US" altLang="zh-CN" sz="1600" dirty="0"/>
          </a:p>
        </p:txBody>
      </p:sp>
      <p:pic>
        <p:nvPicPr>
          <p:cNvPr id="139" name="图片 138">
            <a:extLst>
              <a:ext uri="{FF2B5EF4-FFF2-40B4-BE49-F238E27FC236}">
                <a16:creationId xmlns:a16="http://schemas.microsoft.com/office/drawing/2014/main" id="{1B0C1AFF-1ABB-32E5-BBE8-D58A7B364E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19" y="3942135"/>
            <a:ext cx="259200" cy="259200"/>
          </a:xfrm>
          <a:prstGeom prst="rect">
            <a:avLst/>
          </a:prstGeom>
        </p:spPr>
      </p:pic>
      <p:sp>
        <p:nvSpPr>
          <p:cNvPr id="138" name="矩形 137">
            <a:extLst>
              <a:ext uri="{FF2B5EF4-FFF2-40B4-BE49-F238E27FC236}">
                <a16:creationId xmlns:a16="http://schemas.microsoft.com/office/drawing/2014/main" id="{C620703E-3ED8-2033-7C5E-F9C0FEF52B9F}"/>
              </a:ext>
            </a:extLst>
          </p:cNvPr>
          <p:cNvSpPr/>
          <p:nvPr/>
        </p:nvSpPr>
        <p:spPr>
          <a:xfrm>
            <a:off x="6744745" y="2141517"/>
            <a:ext cx="1686455" cy="10751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E8C3C59-FC00-B711-9841-E2BBC4CF9D0F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2013045" y="2679098"/>
            <a:ext cx="4731700" cy="4268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88E8EA89-8D65-6C62-1A09-29187EEFA8F9}"/>
              </a:ext>
            </a:extLst>
          </p:cNvPr>
          <p:cNvSpPr/>
          <p:nvPr/>
        </p:nvSpPr>
        <p:spPr>
          <a:xfrm>
            <a:off x="7119698" y="3334292"/>
            <a:ext cx="2496267" cy="2244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FADD89B-474A-C476-4360-957ECF8CA495}"/>
              </a:ext>
            </a:extLst>
          </p:cNvPr>
          <p:cNvCxnSpPr>
            <a:cxnSpLocks/>
          </p:cNvCxnSpPr>
          <p:nvPr/>
        </p:nvCxnSpPr>
        <p:spPr>
          <a:xfrm flipH="1" flipV="1">
            <a:off x="2060812" y="3429000"/>
            <a:ext cx="5070788" cy="1062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08857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Settings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562D922-DE1A-1C4D-5E3F-0FCFAAB628B4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1715AF-0E80-553F-2585-41CD2A3DAB15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33B73F2-A232-D158-DC62-4C68D53ED15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BFD288CE-A557-FA2E-942A-B3E39186B94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C99552A-4711-70CE-BDF2-BB6A23E9579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EBDBE15-C094-425A-2FBE-0C15E40D82D4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067AB1A3-718E-4958-A011-E19C43866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07CBA6-8BB9-FC9E-FA40-20BFFC4D87A1}"/>
              </a:ext>
            </a:extLst>
          </p:cNvPr>
          <p:cNvCxnSpPr>
            <a:stCxn id="67" idx="3"/>
            <a:endCxn id="77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539F734-0EF3-F0BB-8C4A-CA55CDBDE2BF}"/>
              </a:ext>
            </a:extLst>
          </p:cNvPr>
          <p:cNvSpPr txBox="1"/>
          <p:nvPr/>
        </p:nvSpPr>
        <p:spPr>
          <a:xfrm>
            <a:off x="9258308" y="1850330"/>
            <a:ext cx="219730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Enter “Settings” page clicking this button.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1D80AB5-0282-C2BC-45B0-B0D5A2886AA8}"/>
              </a:ext>
            </a:extLst>
          </p:cNvPr>
          <p:cNvCxnSpPr>
            <a:cxnSpLocks/>
          </p:cNvCxnSpPr>
          <p:nvPr/>
        </p:nvCxnSpPr>
        <p:spPr>
          <a:xfrm flipH="1" flipV="1">
            <a:off x="9573708" y="883857"/>
            <a:ext cx="543199" cy="101085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54424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254">
            <a:extLst>
              <a:ext uri="{FF2B5EF4-FFF2-40B4-BE49-F238E27FC236}">
                <a16:creationId xmlns:a16="http://schemas.microsoft.com/office/drawing/2014/main" id="{63AB14D9-4CA2-F512-1C5D-EA95E44E8A5B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Settings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8FC064FB-F03F-40EE-49C2-CFC1CBB4C545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2ADC91AE-825B-71FD-CD21-CE3101AD588A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5F904B8-87C4-8357-5F1F-6DD2289B10D6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6" name="图片 265">
                <a:extLst>
                  <a:ext uri="{FF2B5EF4-FFF2-40B4-BE49-F238E27FC236}">
                    <a16:creationId xmlns:a16="http://schemas.microsoft.com/office/drawing/2014/main" id="{2C6435E4-F6C1-3EBA-FD1A-040E642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267" name="图片 266">
                <a:extLst>
                  <a:ext uri="{FF2B5EF4-FFF2-40B4-BE49-F238E27FC236}">
                    <a16:creationId xmlns:a16="http://schemas.microsoft.com/office/drawing/2014/main" id="{E39FE8B1-16A9-6125-CCE5-9FD7E1601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8E279DE1-D413-1089-4309-35A3E29EEEFE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264" name="图片 263">
              <a:extLst>
                <a:ext uri="{FF2B5EF4-FFF2-40B4-BE49-F238E27FC236}">
                  <a16:creationId xmlns:a16="http://schemas.microsoft.com/office/drawing/2014/main" id="{85730695-AEA5-3DD6-32AD-421384D0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22879B8-469F-A961-7185-77E00B14FC2B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E77869-0E18-958D-0234-872EEB4E6F24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7152A-3832-D3B5-9D25-FBC3B6CFAE16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B9705-491C-3895-350B-A9C2810B7F7B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4BC74-7B8F-EE46-78C4-7B1C878CF48B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783CB3-1DBA-93E2-4854-6147562916B2}"/>
              </a:ext>
            </a:extLst>
          </p:cNvPr>
          <p:cNvSpPr txBox="1"/>
          <p:nvPr/>
        </p:nvSpPr>
        <p:spPr>
          <a:xfrm>
            <a:off x="4465146" y="655581"/>
            <a:ext cx="82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Timeline</a:t>
            </a:r>
            <a:endParaRPr lang="zh-CN" altLang="en-US" sz="10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9F399-0157-339B-A5F9-519D1E4C9785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2583C5-16EC-20C1-AFDD-FCCB5D61E2B8}"/>
              </a:ext>
            </a:extLst>
          </p:cNvPr>
          <p:cNvSpPr txBox="1"/>
          <p:nvPr/>
        </p:nvSpPr>
        <p:spPr>
          <a:xfrm>
            <a:off x="5374482" y="655581"/>
            <a:ext cx="826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List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9F77F0-F74D-7D34-745B-76DE21162382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647E4F-7F30-82D0-323B-17087D6B9987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5CC8D7-2A1D-F879-BA8C-B51791582492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8DE519-1AF3-3DFE-F914-B223D38F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32A310-7F9E-C2AF-F7BD-25D1B272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D59799-6141-971D-CC04-664C0BBB6A55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DD13FA4-EE35-98DE-E0E2-6DB4BAF45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BEEA80-CD84-F5D5-CE9E-3AAC89AA8999}"/>
              </a:ext>
            </a:extLst>
          </p:cNvPr>
          <p:cNvCxnSpPr/>
          <p:nvPr/>
        </p:nvCxnSpPr>
        <p:spPr>
          <a:xfrm>
            <a:off x="4369858" y="1217443"/>
            <a:ext cx="5249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8ACCC8C-CCF7-40BA-48C9-1175579BF58E}"/>
              </a:ext>
            </a:extLst>
          </p:cNvPr>
          <p:cNvSpPr/>
          <p:nvPr/>
        </p:nvSpPr>
        <p:spPr>
          <a:xfrm>
            <a:off x="4470001" y="119054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309403-D8CB-D89D-3A8E-79CC315B8BE8}"/>
              </a:ext>
            </a:extLst>
          </p:cNvPr>
          <p:cNvSpPr/>
          <p:nvPr/>
        </p:nvSpPr>
        <p:spPr>
          <a:xfrm>
            <a:off x="512154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5D8780-FEDF-B823-E4CD-3CC82120E711}"/>
              </a:ext>
            </a:extLst>
          </p:cNvPr>
          <p:cNvSpPr/>
          <p:nvPr/>
        </p:nvSpPr>
        <p:spPr>
          <a:xfrm>
            <a:off x="57744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7AB85D4-D9AC-C376-B46F-F502B3F97C9F}"/>
              </a:ext>
            </a:extLst>
          </p:cNvPr>
          <p:cNvSpPr/>
          <p:nvPr/>
        </p:nvSpPr>
        <p:spPr>
          <a:xfrm>
            <a:off x="6426000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5CA089-BB31-4D26-55EF-BF4807FB0D86}"/>
              </a:ext>
            </a:extLst>
          </p:cNvPr>
          <p:cNvSpPr/>
          <p:nvPr/>
        </p:nvSpPr>
        <p:spPr>
          <a:xfrm>
            <a:off x="70776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3EC41E-8C84-1FC2-992F-5A07517F2D9C}"/>
              </a:ext>
            </a:extLst>
          </p:cNvPr>
          <p:cNvSpPr/>
          <p:nvPr/>
        </p:nvSpPr>
        <p:spPr>
          <a:xfrm>
            <a:off x="7726213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2C29602-11F2-201C-EA3E-84FC2A6F7D41}"/>
              </a:ext>
            </a:extLst>
          </p:cNvPr>
          <p:cNvSpPr/>
          <p:nvPr/>
        </p:nvSpPr>
        <p:spPr>
          <a:xfrm>
            <a:off x="8377200" y="1191600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45BC844-25EB-D826-7E91-9AB4A3B9B237}"/>
              </a:ext>
            </a:extLst>
          </p:cNvPr>
          <p:cNvSpPr/>
          <p:nvPr/>
        </p:nvSpPr>
        <p:spPr>
          <a:xfrm>
            <a:off x="9028187" y="1190443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82FDC-BF39-6EB1-5A59-370412C0DEDA}"/>
              </a:ext>
            </a:extLst>
          </p:cNvPr>
          <p:cNvSpPr txBox="1"/>
          <p:nvPr/>
        </p:nvSpPr>
        <p:spPr>
          <a:xfrm rot="19015494">
            <a:off x="6259442" y="951046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7.24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C40295-FADE-6280-8B08-A4D19784898E}"/>
              </a:ext>
            </a:extLst>
          </p:cNvPr>
          <p:cNvSpPr txBox="1"/>
          <p:nvPr/>
        </p:nvSpPr>
        <p:spPr>
          <a:xfrm rot="19015494">
            <a:off x="6876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7.31</a:t>
            </a:r>
            <a:endParaRPr lang="zh-CN" altLang="en-US" sz="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3F5AB-ACC5-7DA0-BF90-DC75CFA6F259}"/>
              </a:ext>
            </a:extLst>
          </p:cNvPr>
          <p:cNvSpPr txBox="1"/>
          <p:nvPr/>
        </p:nvSpPr>
        <p:spPr>
          <a:xfrm rot="19015494">
            <a:off x="7534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8.07</a:t>
            </a:r>
            <a:endParaRPr lang="zh-CN" altLang="en-US" sz="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6824A3-C4B7-262F-B278-CA3A3B0AAEE0}"/>
              </a:ext>
            </a:extLst>
          </p:cNvPr>
          <p:cNvSpPr txBox="1"/>
          <p:nvPr/>
        </p:nvSpPr>
        <p:spPr>
          <a:xfrm rot="19015494">
            <a:off x="56088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7.17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12DA95-8A07-00F0-6347-4939CBD039DC}"/>
              </a:ext>
            </a:extLst>
          </p:cNvPr>
          <p:cNvSpPr txBox="1"/>
          <p:nvPr/>
        </p:nvSpPr>
        <p:spPr>
          <a:xfrm rot="19015494">
            <a:off x="49572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7.10</a:t>
            </a:r>
            <a:endParaRPr lang="zh-CN" altLang="en-US" sz="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610903-3E9A-C545-1CA7-34A3DA99FA4D}"/>
              </a:ext>
            </a:extLst>
          </p:cNvPr>
          <p:cNvSpPr txBox="1"/>
          <p:nvPr/>
        </p:nvSpPr>
        <p:spPr>
          <a:xfrm rot="19015494">
            <a:off x="43056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7.03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1A1BF-5B28-2355-B201-184AABBBA56C}"/>
              </a:ext>
            </a:extLst>
          </p:cNvPr>
          <p:cNvSpPr txBox="1"/>
          <p:nvPr/>
        </p:nvSpPr>
        <p:spPr>
          <a:xfrm rot="19015494">
            <a:off x="81864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8.14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9A03EF-0A79-F2FB-4E8F-DD78C46F7576}"/>
              </a:ext>
            </a:extLst>
          </p:cNvPr>
          <p:cNvSpPr txBox="1"/>
          <p:nvPr/>
        </p:nvSpPr>
        <p:spPr>
          <a:xfrm rot="19015494">
            <a:off x="8838000" y="950400"/>
            <a:ext cx="385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8.21</a:t>
            </a:r>
            <a:endParaRPr lang="zh-CN" altLang="en-US" sz="8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BD36C2-23EA-1D84-158D-7751B6781D40}"/>
              </a:ext>
            </a:extLst>
          </p:cNvPr>
          <p:cNvCxnSpPr>
            <a:cxnSpLocks/>
          </p:cNvCxnSpPr>
          <p:nvPr/>
        </p:nvCxnSpPr>
        <p:spPr>
          <a:xfrm>
            <a:off x="6610773" y="917190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4D8C71AC-E5BE-BD0E-B050-6116B4B84E1F}"/>
              </a:ext>
            </a:extLst>
          </p:cNvPr>
          <p:cNvSpPr/>
          <p:nvPr/>
        </p:nvSpPr>
        <p:spPr>
          <a:xfrm rot="5400000">
            <a:off x="6609600" y="1359547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D77A79-8C34-AF57-2BB7-3672ABAF30C9}"/>
              </a:ext>
            </a:extLst>
          </p:cNvPr>
          <p:cNvSpPr txBox="1"/>
          <p:nvPr/>
        </p:nvSpPr>
        <p:spPr>
          <a:xfrm>
            <a:off x="6647191" y="1264748"/>
            <a:ext cx="5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63DA5-06E0-E3A9-B473-D0EAC412BC0E}"/>
              </a:ext>
            </a:extLst>
          </p:cNvPr>
          <p:cNvCxnSpPr>
            <a:cxnSpLocks/>
          </p:cNvCxnSpPr>
          <p:nvPr/>
        </p:nvCxnSpPr>
        <p:spPr>
          <a:xfrm>
            <a:off x="8233075" y="925859"/>
            <a:ext cx="0" cy="485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8E2A2615-DB0B-0D1A-3D12-EE86886243E6}"/>
              </a:ext>
            </a:extLst>
          </p:cNvPr>
          <p:cNvSpPr/>
          <p:nvPr/>
        </p:nvSpPr>
        <p:spPr>
          <a:xfrm rot="5400000">
            <a:off x="8231902" y="1368216"/>
            <a:ext cx="108000" cy="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33651-EF28-4B2D-6A4B-C17C98E2F222}"/>
              </a:ext>
            </a:extLst>
          </p:cNvPr>
          <p:cNvSpPr txBox="1"/>
          <p:nvPr/>
        </p:nvSpPr>
        <p:spPr>
          <a:xfrm>
            <a:off x="8269494" y="1273417"/>
            <a:ext cx="9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Stage of Project</a:t>
            </a:r>
            <a:endParaRPr lang="zh-CN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625EED5-DD11-D285-572C-D1F75635D9F5}"/>
              </a:ext>
            </a:extLst>
          </p:cNvPr>
          <p:cNvGrpSpPr/>
          <p:nvPr/>
        </p:nvGrpSpPr>
        <p:grpSpPr>
          <a:xfrm>
            <a:off x="5573103" y="2171194"/>
            <a:ext cx="1608413" cy="355601"/>
            <a:chOff x="9801213" y="2015066"/>
            <a:chExt cx="1608413" cy="35560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558398-2EF7-8130-BC3D-8EE937DF30B7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465D7362-A935-51E8-EDF6-AAD66DDE9B15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D553821-92F2-65FA-0C00-4BCA7B6BFE3F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EFB5FF0-BE08-7D6A-93B0-396A75E450DD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14074-C567-B560-B177-D2F1147F2FE2}"/>
              </a:ext>
            </a:extLst>
          </p:cNvPr>
          <p:cNvGrpSpPr/>
          <p:nvPr/>
        </p:nvGrpSpPr>
        <p:grpSpPr>
          <a:xfrm>
            <a:off x="3567127" y="4491221"/>
            <a:ext cx="1608413" cy="355601"/>
            <a:chOff x="9801213" y="2015066"/>
            <a:chExt cx="1608413" cy="35560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C8DB192-DCA8-AC75-7003-865682D9002E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043852B-277E-E129-CB36-E0D4ED81EAA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95A1F74-9B1C-962B-7768-04B805F61995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624207F-BD31-8248-DF34-F068A90B9DB7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F6C4B19-6DA2-6535-5DEF-677841C55890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B4EFBB-749B-F1E2-B087-A01E46362EC0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E3CEDA-E2A8-C259-4596-917C6F58DBE1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F810F4-4DC5-B725-5FA1-FE1C57F8C6DA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53C803D-8115-FB00-7387-0E0FE5F97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7AB99C-3332-6B4E-DD5F-BBF2A2FE2142}"/>
              </a:ext>
            </a:extLst>
          </p:cNvPr>
          <p:cNvGrpSpPr/>
          <p:nvPr/>
        </p:nvGrpSpPr>
        <p:grpSpPr>
          <a:xfrm>
            <a:off x="5924318" y="5063413"/>
            <a:ext cx="1608413" cy="355601"/>
            <a:chOff x="9801213" y="2015066"/>
            <a:chExt cx="1608413" cy="35560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1497342-641A-B51E-6562-DB71FCC1B6C1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B762CD67-1027-4B60-9B15-B732A9D082F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19973FDC-549D-C579-BBA2-2817D6AE742C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390D9E-583F-A35C-8328-2CF7418264E4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5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C4D165-55C3-614B-33EF-6C5DA03D05CF}"/>
              </a:ext>
            </a:extLst>
          </p:cNvPr>
          <p:cNvGrpSpPr/>
          <p:nvPr/>
        </p:nvGrpSpPr>
        <p:grpSpPr>
          <a:xfrm>
            <a:off x="8242286" y="2384970"/>
            <a:ext cx="1418613" cy="355601"/>
            <a:chOff x="9801213" y="2015066"/>
            <a:chExt cx="1608413" cy="35560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6175EEB-E3AC-8644-A275-8BBF0DF58EC4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130E3E-FE0E-F436-DAD2-AF771D80C267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A60A2EE-8484-9989-4D81-C263546D4D17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29A2F0-4B46-481A-BB04-F92B74E81BBC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6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562D922-DE1A-1C4D-5E3F-0FCFAAB628B4}"/>
              </a:ext>
            </a:extLst>
          </p:cNvPr>
          <p:cNvGrpSpPr/>
          <p:nvPr/>
        </p:nvGrpSpPr>
        <p:grpSpPr>
          <a:xfrm>
            <a:off x="8233075" y="3485550"/>
            <a:ext cx="1320144" cy="355601"/>
            <a:chOff x="9801213" y="2015066"/>
            <a:chExt cx="1608413" cy="355601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1715AF-0E80-553F-2585-41CD2A3DAB15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33B73F2-A232-D158-DC62-4C68D53ED156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BFD288CE-A557-FA2E-942A-B3E39186B944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C99552A-4711-70CE-BDF2-BB6A23E9579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7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499F7F-B9CE-A7C0-744E-B9B46E83554D}"/>
              </a:ext>
            </a:extLst>
          </p:cNvPr>
          <p:cNvGrpSpPr/>
          <p:nvPr/>
        </p:nvGrpSpPr>
        <p:grpSpPr>
          <a:xfrm>
            <a:off x="3761777" y="1708542"/>
            <a:ext cx="1413764" cy="355601"/>
            <a:chOff x="9801213" y="2015066"/>
            <a:chExt cx="1608413" cy="355601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A1B71F2-4D39-F4EA-8039-7B7501FC822B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B92E10F5-67A2-0CEC-8EED-533302473DDD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772EDB7-92B1-397E-6CD7-465072A9ECB6}"/>
                  </a:ext>
                </a:extLst>
              </p:cNvPr>
              <p:cNvSpPr/>
              <p:nvPr/>
            </p:nvSpPr>
            <p:spPr>
              <a:xfrm>
                <a:off x="11134334" y="2015572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CEDBE8-F3A8-E322-F5AE-F66F104D4B4F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83305D6-0883-6111-E621-17282962393D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F3018EE-D2D8-1005-B918-6F86F14BA51A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0886E25-621F-CDB1-0145-1375F52CB295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6387180-895A-D47B-D24A-2BB13735D5A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F2A2F79-0376-90A2-23B6-B3AB122A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5EBDBE15-C094-425A-2FBE-0C15E40D82D4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7181516" y="2348995"/>
            <a:ext cx="1060770" cy="2137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067AB1A3-718E-4958-A011-E19C438667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9129" y="2569579"/>
            <a:ext cx="713946" cy="44171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D444588-7BB5-ABEB-F2D6-34F1326351F2}"/>
              </a:ext>
            </a:extLst>
          </p:cNvPr>
          <p:cNvCxnSpPr>
            <a:stCxn id="82" idx="3"/>
            <a:endCxn id="52" idx="1"/>
          </p:cNvCxnSpPr>
          <p:nvPr/>
        </p:nvCxnSpPr>
        <p:spPr>
          <a:xfrm>
            <a:off x="5175541" y="1886343"/>
            <a:ext cx="397562" cy="4626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AF6CA64-1106-0977-68A1-196915675B9E}"/>
              </a:ext>
            </a:extLst>
          </p:cNvPr>
          <p:cNvCxnSpPr>
            <a:cxnSpLocks/>
          </p:cNvCxnSpPr>
          <p:nvPr/>
        </p:nvCxnSpPr>
        <p:spPr>
          <a:xfrm rot="10800000">
            <a:off x="5712107" y="2523363"/>
            <a:ext cx="525701" cy="48793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E563889-08FA-4808-7453-D6CE7606986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175540" y="3919379"/>
            <a:ext cx="1255136" cy="7496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64089AB5-3B99-38AF-3D2B-52AF7D8AB709}"/>
              </a:ext>
            </a:extLst>
          </p:cNvPr>
          <p:cNvCxnSpPr>
            <a:endCxn id="67" idx="1"/>
          </p:cNvCxnSpPr>
          <p:nvPr/>
        </p:nvCxnSpPr>
        <p:spPr>
          <a:xfrm>
            <a:off x="5175540" y="4671408"/>
            <a:ext cx="748778" cy="56980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57D36D-1BC4-D50A-FB51-34D43A49A5F5}"/>
              </a:ext>
            </a:extLst>
          </p:cNvPr>
          <p:cNvCxnSpPr/>
          <p:nvPr/>
        </p:nvCxnSpPr>
        <p:spPr>
          <a:xfrm rot="5400000" flipH="1" flipV="1">
            <a:off x="4098055" y="2654620"/>
            <a:ext cx="1480718" cy="33235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07CBA6-8BB9-FC9E-FA40-20BFFC4D87A1}"/>
              </a:ext>
            </a:extLst>
          </p:cNvPr>
          <p:cNvCxnSpPr>
            <a:stCxn id="67" idx="3"/>
            <a:endCxn id="77" idx="1"/>
          </p:cNvCxnSpPr>
          <p:nvPr/>
        </p:nvCxnSpPr>
        <p:spPr>
          <a:xfrm flipV="1">
            <a:off x="7532731" y="3663351"/>
            <a:ext cx="700344" cy="157786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7C35E5F0-E31C-9ED2-02F1-0DA0B6637E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1F630C6-A235-70D1-14EA-C06A384B0BC3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79CF5394-7B1B-1596-9B2E-C9253322AB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6A81968-D427-2444-58B2-2E1804305C82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68B16982-B594-AA7F-29C3-0F4A5C8E41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902825F1-1710-284F-F568-7204FE875C93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1857A85-1F26-E90B-6DE6-DEE5A468C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4895978A-2899-ED43-566B-619A240AEAED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C34A506-8F4E-954F-4FAB-79BE997A5A7C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FA256A-8F14-F4E8-3389-CC0E99ADDA4D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CCAAFA5C-EE5F-C41F-1C77-1DBD7DE1A4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0E7587AB-C742-FF82-7C68-7AE2F5C8C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AA8769C-0310-8D87-22B6-51B1EF82674E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46C72A21-59CB-7BFB-6D99-61C3DABFD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4B84A03-5A24-0CED-6A54-5F110B8D9F70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7BCB6E5-B703-B9F1-64A4-C8857DFD15E0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9B247452-1A10-9CCF-E6C4-3793B9249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31E0B86-609E-67A0-D80F-6610FEF092BC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92C1035-0EA1-E033-2F37-13A3E9707C90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921D91D-23D8-DF5D-D2F5-7A7D68967A89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C12BB-C6A2-B863-9E02-44CD3950C354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AE5866-03C4-0A6D-0D60-A14A073611CF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5032B37-FF9F-B711-FC56-A8D8AC1DAF5A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90E70F6E-D884-3112-0432-F62338158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C925B8CA-2D4D-151A-28AB-1ED455BF9A7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165E74AA-CB9A-36E7-1E39-D16689FDB0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11B9342A-BB52-DD59-10F2-D41B96BC44E2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11C884-FEF2-F166-F2FD-28CDCB38E37B}"/>
              </a:ext>
            </a:extLst>
          </p:cNvPr>
          <p:cNvGrpSpPr/>
          <p:nvPr/>
        </p:nvGrpSpPr>
        <p:grpSpPr>
          <a:xfrm>
            <a:off x="6239516" y="2833200"/>
            <a:ext cx="1273650" cy="355601"/>
            <a:chOff x="9801213" y="2015066"/>
            <a:chExt cx="1608413" cy="35560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C5A6078-7F97-C7F1-B935-BEBE9AB4132D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B3D0F12E-37BE-2636-5669-D79211F1C08B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DFCE81A-D783-2B29-DC85-65F81B7913DE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17CF97A-6026-A426-1206-A31B6A18CC12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D2B3511-2642-C57D-6ACA-79FC876EEE48}"/>
              </a:ext>
            </a:extLst>
          </p:cNvPr>
          <p:cNvGrpSpPr/>
          <p:nvPr/>
        </p:nvGrpSpPr>
        <p:grpSpPr>
          <a:xfrm>
            <a:off x="4561200" y="3564000"/>
            <a:ext cx="2034000" cy="355601"/>
            <a:chOff x="9801213" y="2015066"/>
            <a:chExt cx="1608413" cy="355601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32F802-0DF3-C5D5-8344-DF5015F270C9}"/>
                </a:ext>
              </a:extLst>
            </p:cNvPr>
            <p:cNvGrpSpPr/>
            <p:nvPr/>
          </p:nvGrpSpPr>
          <p:grpSpPr>
            <a:xfrm>
              <a:off x="9801213" y="2015066"/>
              <a:ext cx="1608413" cy="355601"/>
              <a:chOff x="10241280" y="2015066"/>
              <a:chExt cx="1168346" cy="277706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E0FC0DA-8122-0109-B4A0-F9AA1DC1F1A0}"/>
                  </a:ext>
                </a:extLst>
              </p:cNvPr>
              <p:cNvSpPr/>
              <p:nvPr/>
            </p:nvSpPr>
            <p:spPr>
              <a:xfrm>
                <a:off x="10241280" y="2015066"/>
                <a:ext cx="1168346" cy="2777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rgbClr val="FA8072">
                      <a:alpha val="35000"/>
                      <a:lumMod val="100000"/>
                    </a:srgbClr>
                  </a:gs>
                  <a:gs pos="35000">
                    <a:schemeClr val="bg1"/>
                  </a:gs>
                  <a:gs pos="72000">
                    <a:schemeClr val="bg1"/>
                  </a:gs>
                  <a:gs pos="54000">
                    <a:srgbClr val="FA8072">
                      <a:alpha val="35000"/>
                    </a:srgbClr>
                  </a:gs>
                  <a:gs pos="91000">
                    <a:srgbClr val="FA8072">
                      <a:alpha val="35000"/>
                    </a:srgbClr>
                  </a:gs>
                </a:gsLst>
                <a:lin ang="4200000" scaled="0"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C748533C-004F-6A59-280D-744460353E24}"/>
                  </a:ext>
                </a:extLst>
              </p:cNvPr>
              <p:cNvSpPr/>
              <p:nvPr/>
            </p:nvSpPr>
            <p:spPr>
              <a:xfrm>
                <a:off x="11134334" y="2020091"/>
                <a:ext cx="27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FC58182-164F-E9DE-97EF-B191D40FB7A5}"/>
                </a:ext>
              </a:extLst>
            </p:cNvPr>
            <p:cNvSpPr txBox="1"/>
            <p:nvPr/>
          </p:nvSpPr>
          <p:spPr>
            <a:xfrm>
              <a:off x="9847257" y="2050081"/>
              <a:ext cx="1195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3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EE55B594-4FB4-1B04-47EF-F629076FDD16}"/>
              </a:ext>
            </a:extLst>
          </p:cNvPr>
          <p:cNvSpPr/>
          <p:nvPr/>
        </p:nvSpPr>
        <p:spPr>
          <a:xfrm>
            <a:off x="2450848" y="309976"/>
            <a:ext cx="7300800" cy="54802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5B4C760-0AB5-2314-A56B-017DB0871CB4}"/>
              </a:ext>
            </a:extLst>
          </p:cNvPr>
          <p:cNvGrpSpPr/>
          <p:nvPr/>
        </p:nvGrpSpPr>
        <p:grpSpPr>
          <a:xfrm>
            <a:off x="3967947" y="1761627"/>
            <a:ext cx="4636515" cy="2965412"/>
            <a:chOff x="3707489" y="1030741"/>
            <a:chExt cx="4636515" cy="2965412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1FB2D4C2-2BBD-E720-846B-1C5EECD6E836}"/>
                </a:ext>
              </a:extLst>
            </p:cNvPr>
            <p:cNvGrpSpPr/>
            <p:nvPr/>
          </p:nvGrpSpPr>
          <p:grpSpPr>
            <a:xfrm>
              <a:off x="3707489" y="1030741"/>
              <a:ext cx="4636515" cy="2965412"/>
              <a:chOff x="4343687" y="1055778"/>
              <a:chExt cx="4636515" cy="2965412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3048E29C-404D-D0B1-3A89-24A56913682B}"/>
                  </a:ext>
                </a:extLst>
              </p:cNvPr>
              <p:cNvGrpSpPr/>
              <p:nvPr/>
            </p:nvGrpSpPr>
            <p:grpSpPr>
              <a:xfrm>
                <a:off x="4343687" y="1055778"/>
                <a:ext cx="4636515" cy="2965412"/>
                <a:chOff x="4036290" y="1151144"/>
                <a:chExt cx="4636515" cy="2965412"/>
              </a:xfrm>
            </p:grpSpPr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54E15314-24AB-A0B3-EECB-FDEA83B6C2D1}"/>
                    </a:ext>
                  </a:extLst>
                </p:cNvPr>
                <p:cNvSpPr/>
                <p:nvPr/>
              </p:nvSpPr>
              <p:spPr>
                <a:xfrm>
                  <a:off x="4036290" y="1154546"/>
                  <a:ext cx="4636515" cy="296201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>
                  <a:outerShdw blurRad="127000" dist="38100" dir="2700000" algn="tl" rotWithShape="0">
                    <a:schemeClr val="tx1">
                      <a:alpha val="2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14B4B883-728D-94FB-575C-DE729FEEE932}"/>
                    </a:ext>
                  </a:extLst>
                </p:cNvPr>
                <p:cNvSpPr/>
                <p:nvPr/>
              </p:nvSpPr>
              <p:spPr>
                <a:xfrm>
                  <a:off x="4040703" y="1151144"/>
                  <a:ext cx="4632102" cy="398856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等腰三角形 166">
                  <a:extLst>
                    <a:ext uri="{FF2B5EF4-FFF2-40B4-BE49-F238E27FC236}">
                      <a16:creationId xmlns:a16="http://schemas.microsoft.com/office/drawing/2014/main" id="{B63B77EC-A360-4974-30EF-755DDA2206EC}"/>
                    </a:ext>
                  </a:extLst>
                </p:cNvPr>
                <p:cNvSpPr/>
                <p:nvPr/>
              </p:nvSpPr>
              <p:spPr>
                <a:xfrm rot="10800000">
                  <a:off x="6634259" y="1710099"/>
                  <a:ext cx="90000" cy="108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矩形: 圆角 170">
                  <a:extLst>
                    <a:ext uri="{FF2B5EF4-FFF2-40B4-BE49-F238E27FC236}">
                      <a16:creationId xmlns:a16="http://schemas.microsoft.com/office/drawing/2014/main" id="{70F393E4-AEC7-D8A0-5534-E9172DA751F3}"/>
                    </a:ext>
                  </a:extLst>
                </p:cNvPr>
                <p:cNvSpPr/>
                <p:nvPr/>
              </p:nvSpPr>
              <p:spPr>
                <a:xfrm>
                  <a:off x="6643091" y="3689180"/>
                  <a:ext cx="900854" cy="304038"/>
                </a:xfrm>
                <a:prstGeom prst="roundRect">
                  <a:avLst>
                    <a:gd name="adj" fmla="val 3671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Apply</a:t>
                  </a:r>
                  <a:endParaRPr lang="zh-CN" altLang="en-US" sz="1400" dirty="0"/>
                </a:p>
              </p:txBody>
            </p:sp>
            <p:sp>
              <p:nvSpPr>
                <p:cNvPr id="172" name="矩形: 圆角 171">
                  <a:extLst>
                    <a:ext uri="{FF2B5EF4-FFF2-40B4-BE49-F238E27FC236}">
                      <a16:creationId xmlns:a16="http://schemas.microsoft.com/office/drawing/2014/main" id="{D81569E0-15C1-AD8F-8944-D7C927B1BA73}"/>
                    </a:ext>
                  </a:extLst>
                </p:cNvPr>
                <p:cNvSpPr/>
                <p:nvPr/>
              </p:nvSpPr>
              <p:spPr>
                <a:xfrm>
                  <a:off x="7651763" y="3683444"/>
                  <a:ext cx="900854" cy="304038"/>
                </a:xfrm>
                <a:prstGeom prst="roundRect">
                  <a:avLst>
                    <a:gd name="adj" fmla="val 36717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Cancel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594D6198-FBF9-8674-7BC1-DBEF3FBE176B}"/>
                  </a:ext>
                </a:extLst>
              </p:cNvPr>
              <p:cNvSpPr txBox="1"/>
              <p:nvPr/>
            </p:nvSpPr>
            <p:spPr>
              <a:xfrm>
                <a:off x="4387874" y="1075668"/>
                <a:ext cx="1769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Settings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C9B17277-19C4-7F77-7FF5-800C232CB164}"/>
                  </a:ext>
                </a:extLst>
              </p:cNvPr>
              <p:cNvSpPr txBox="1"/>
              <p:nvPr/>
            </p:nvSpPr>
            <p:spPr>
              <a:xfrm>
                <a:off x="4426531" y="1543413"/>
                <a:ext cx="8279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Language</a:t>
                </a:r>
                <a:endParaRPr lang="zh-CN" altLang="en-US" sz="1200" dirty="0"/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31C78D1E-D423-C281-5B4D-811A2A818DC8}"/>
                </a:ext>
              </a:extLst>
            </p:cNvPr>
            <p:cNvSpPr txBox="1"/>
            <p:nvPr/>
          </p:nvSpPr>
          <p:spPr>
            <a:xfrm>
              <a:off x="3790800" y="1908537"/>
              <a:ext cx="102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Date Format</a:t>
              </a:r>
              <a:endParaRPr lang="zh-CN" altLang="en-US" sz="1200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0FE1467-F64C-E350-69C1-0FF513D7D0DE}"/>
                </a:ext>
              </a:extLst>
            </p:cNvPr>
            <p:cNvGrpSpPr/>
            <p:nvPr/>
          </p:nvGrpSpPr>
          <p:grpSpPr>
            <a:xfrm>
              <a:off x="4703637" y="1526727"/>
              <a:ext cx="1044162" cy="259200"/>
              <a:chOff x="9988456" y="3253609"/>
              <a:chExt cx="1044162" cy="259200"/>
            </a:xfrm>
          </p:grpSpPr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D488AC1-BA2E-EE94-1DDD-A306D563614F}"/>
                  </a:ext>
                </a:extLst>
              </p:cNvPr>
              <p:cNvSpPr/>
              <p:nvPr/>
            </p:nvSpPr>
            <p:spPr>
              <a:xfrm>
                <a:off x="9988456" y="3258381"/>
                <a:ext cx="896243" cy="2544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English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B0B6F39D-9A2F-E0EF-E34D-59F2153DBE49}"/>
                  </a:ext>
                </a:extLst>
              </p:cNvPr>
              <p:cNvSpPr/>
              <p:nvPr/>
            </p:nvSpPr>
            <p:spPr>
              <a:xfrm>
                <a:off x="10885111" y="3253609"/>
                <a:ext cx="147507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等腰三角形 181">
                <a:extLst>
                  <a:ext uri="{FF2B5EF4-FFF2-40B4-BE49-F238E27FC236}">
                    <a16:creationId xmlns:a16="http://schemas.microsoft.com/office/drawing/2014/main" id="{F4881E75-B740-5186-C70E-29A50E637FE8}"/>
                  </a:ext>
                </a:extLst>
              </p:cNvPr>
              <p:cNvSpPr/>
              <p:nvPr/>
            </p:nvSpPr>
            <p:spPr>
              <a:xfrm rot="10800000">
                <a:off x="10916004" y="3334986"/>
                <a:ext cx="90000" cy="108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A6E0FF83-DD58-27A9-BA10-182C45CFBF5A}"/>
                </a:ext>
              </a:extLst>
            </p:cNvPr>
            <p:cNvGrpSpPr/>
            <p:nvPr/>
          </p:nvGrpSpPr>
          <p:grpSpPr>
            <a:xfrm>
              <a:off x="4862073" y="1924379"/>
              <a:ext cx="1435110" cy="259200"/>
              <a:chOff x="9988456" y="3253609"/>
              <a:chExt cx="999447" cy="259200"/>
            </a:xfrm>
          </p:grpSpPr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F453506D-0F72-41CD-AE56-5E8CCF407BE8}"/>
                  </a:ext>
                </a:extLst>
              </p:cNvPr>
              <p:cNvSpPr/>
              <p:nvPr/>
            </p:nvSpPr>
            <p:spPr>
              <a:xfrm>
                <a:off x="9988456" y="3258381"/>
                <a:ext cx="896243" cy="2544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YYYY-MM-DD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77356439-C5AF-D20F-9061-D21E4E5105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885111" y="3253609"/>
                <a:ext cx="102792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等腰三角形 186">
                <a:extLst>
                  <a:ext uri="{FF2B5EF4-FFF2-40B4-BE49-F238E27FC236}">
                    <a16:creationId xmlns:a16="http://schemas.microsoft.com/office/drawing/2014/main" id="{FC482A71-BF59-C469-908A-8EC4C13DD9B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0904921" y="3328432"/>
                <a:ext cx="62678" cy="108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59FDF7C8-D3EF-9C36-2839-84C1464B9AF2}"/>
                </a:ext>
              </a:extLst>
            </p:cNvPr>
            <p:cNvSpPr txBox="1"/>
            <p:nvPr/>
          </p:nvSpPr>
          <p:spPr>
            <a:xfrm>
              <a:off x="3790800" y="2245799"/>
              <a:ext cx="1991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Automatic Spell Check</a:t>
              </a:r>
              <a:endParaRPr lang="zh-CN" altLang="en-US" sz="1200" dirty="0"/>
            </a:p>
          </p:txBody>
        </p:sp>
        <p:pic>
          <p:nvPicPr>
            <p:cNvPr id="189" name="图片 188">
              <a:extLst>
                <a:ext uri="{FF2B5EF4-FFF2-40B4-BE49-F238E27FC236}">
                  <a16:creationId xmlns:a16="http://schemas.microsoft.com/office/drawing/2014/main" id="{0A449BF8-0835-BEB9-82E0-EBA2F74BE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280" y="2291308"/>
              <a:ext cx="187200" cy="187200"/>
            </a:xfrm>
            <a:prstGeom prst="rect">
              <a:avLst/>
            </a:prstGeom>
          </p:spPr>
        </p:pic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B4E09AE3-8551-DA24-6D27-9937163A9C79}"/>
                </a:ext>
              </a:extLst>
            </p:cNvPr>
            <p:cNvSpPr txBox="1"/>
            <p:nvPr/>
          </p:nvSpPr>
          <p:spPr>
            <a:xfrm>
              <a:off x="3790800" y="2623482"/>
              <a:ext cx="2360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Conflicting date and dependency:</a:t>
              </a:r>
              <a:endParaRPr lang="zh-CN" altLang="en-US" sz="1200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B7E249D-E1CB-A4AB-F039-7B4807D35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98" y="2682632"/>
              <a:ext cx="187200" cy="1872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14767FE-2026-03FD-323A-66CEF9D3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545" y="2928597"/>
              <a:ext cx="187200" cy="187200"/>
            </a:xfrm>
            <a:prstGeom prst="rect">
              <a:avLst/>
            </a:prstGeom>
          </p:spPr>
        </p:pic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C54D25A8-04F9-A0EF-E53C-D5E8FB60CC2A}"/>
                </a:ext>
              </a:extLst>
            </p:cNvPr>
            <p:cNvSpPr txBox="1"/>
            <p:nvPr/>
          </p:nvSpPr>
          <p:spPr>
            <a:xfrm>
              <a:off x="6383631" y="2626064"/>
              <a:ext cx="1631084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Maintain dependency</a:t>
              </a:r>
              <a:endParaRPr lang="zh-CN" altLang="en-US" sz="1200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65DF1587-F587-57FE-D207-359B030D03D8}"/>
                </a:ext>
              </a:extLst>
            </p:cNvPr>
            <p:cNvSpPr txBox="1"/>
            <p:nvPr/>
          </p:nvSpPr>
          <p:spPr>
            <a:xfrm>
              <a:off x="6397520" y="2881064"/>
              <a:ext cx="1631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Maintain date</a:t>
              </a:r>
              <a:endParaRPr lang="zh-CN" altLang="en-US" sz="1200" dirty="0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8C13D285-BF84-7F45-D37B-88D978F3EC48}"/>
                </a:ext>
              </a:extLst>
            </p:cNvPr>
            <p:cNvSpPr txBox="1"/>
            <p:nvPr/>
          </p:nvSpPr>
          <p:spPr>
            <a:xfrm>
              <a:off x="5878917" y="3128568"/>
              <a:ext cx="1991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Always ask for confirmation</a:t>
              </a:r>
              <a:endParaRPr lang="zh-CN" altLang="en-US" sz="1200" dirty="0"/>
            </a:p>
          </p:txBody>
        </p:sp>
        <p:pic>
          <p:nvPicPr>
            <p:cNvPr id="198" name="图片 197">
              <a:extLst>
                <a:ext uri="{FF2B5EF4-FFF2-40B4-BE49-F238E27FC236}">
                  <a16:creationId xmlns:a16="http://schemas.microsoft.com/office/drawing/2014/main" id="{C34F9713-510A-2493-81E6-DE7AEABD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977" y="3171014"/>
              <a:ext cx="187200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00167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Main Interface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(List Page)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719D5-2C6B-056E-98D2-FBD83F9F771D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7C9A1CE-CAA7-0DB6-9DEC-33DD8DDDF753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A8FE1D-5B9D-0AE8-5CE2-0C9B3CA0A2D7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8F0B95C-C6BD-BDD6-9FD5-FE9B6F1215D0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06593CC-20D0-231B-0332-D9651797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A06D07-DB41-2AB0-A272-9DC04914FE97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DD27E0-D415-0148-665A-75086F1A587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8FA7E4B-30B0-5C1E-8344-5065700620D0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B5A974BB-5CEE-F150-7473-19D00C6EF93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C5967F1D-8C6F-297B-33E3-602A815524F1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516F2EF-9DA7-F6A6-4B86-D652213530A6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4302D405-888E-7AD8-AE82-C23BC366483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2EA1D24-19E5-5C79-7EBA-38C4C5CEA11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0888F05-921F-FC40-15E1-CD477A0E247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92E237D3-C4B9-51C9-5C93-AEE8D610B1B2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0" name="表格 160">
            <a:extLst>
              <a:ext uri="{FF2B5EF4-FFF2-40B4-BE49-F238E27FC236}">
                <a16:creationId xmlns:a16="http://schemas.microsoft.com/office/drawing/2014/main" id="{6FBFAFCA-C0E2-CFEF-B698-83A01556D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92925"/>
              </p:ext>
            </p:extLst>
          </p:nvPr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sp>
        <p:nvSpPr>
          <p:cNvPr id="161" name="文本框 160">
            <a:extLst>
              <a:ext uri="{FF2B5EF4-FFF2-40B4-BE49-F238E27FC236}">
                <a16:creationId xmlns:a16="http://schemas.microsoft.com/office/drawing/2014/main" id="{CBD84E67-818F-D727-0C48-E39EB67D6343}"/>
              </a:ext>
            </a:extLst>
          </p:cNvPr>
          <p:cNvSpPr txBox="1"/>
          <p:nvPr/>
        </p:nvSpPr>
        <p:spPr>
          <a:xfrm>
            <a:off x="167400" y="1036272"/>
            <a:ext cx="206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Black" panose="020B0A02040204020203" pitchFamily="34" charset="0"/>
                <a:ea typeface="Segoe UI Black" panose="020B0A02040204020203" pitchFamily="34" charset="0"/>
              </a:rPr>
              <a:t>Dependencies invisible here.</a:t>
            </a:r>
            <a:endParaRPr lang="zh-CN" altLang="en-US" dirty="0">
              <a:latin typeface="Segoe UI Black" panose="020B0A02040204020203" pitchFamily="34" charset="0"/>
            </a:endParaRPr>
          </a:p>
        </p:txBody>
      </p:sp>
      <p:pic>
        <p:nvPicPr>
          <p:cNvPr id="162" name="图片 161">
            <a:extLst>
              <a:ext uri="{FF2B5EF4-FFF2-40B4-BE49-F238E27FC236}">
                <a16:creationId xmlns:a16="http://schemas.microsoft.com/office/drawing/2014/main" id="{2A9A7D47-A9D1-9AC7-5772-694080BC17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FFA10BC-D19B-EFA1-FE60-0244BCDBB8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76439EE-3B22-33D7-C99D-FCF67C7C51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C77A8FDB-5FBA-F5CA-7E43-A9EF3902B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0898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719D5-2C6B-056E-98D2-FBD83F9F771D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7C9A1CE-CAA7-0DB6-9DEC-33DD8DDDF753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A8FE1D-5B9D-0AE8-5CE2-0C9B3CA0A2D7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8F0B95C-C6BD-BDD6-9FD5-FE9B6F1215D0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06593CC-20D0-231B-0332-D9651797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A06D07-DB41-2AB0-A272-9DC04914FE97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DD27E0-D415-0148-665A-75086F1A587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8FA7E4B-30B0-5C1E-8344-5065700620D0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B5A974BB-5CEE-F150-7473-19D00C6EF93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C5967F1D-8C6F-297B-33E3-602A815524F1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516F2EF-9DA7-F6A6-4B86-D652213530A6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4302D405-888E-7AD8-AE82-C23BC366483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2EA1D24-19E5-5C79-7EBA-38C4C5CEA11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0888F05-921F-FC40-15E1-CD477A0E247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92E237D3-C4B9-51C9-5C93-AEE8D610B1B2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0" name="表格 160">
            <a:extLst>
              <a:ext uri="{FF2B5EF4-FFF2-40B4-BE49-F238E27FC236}">
                <a16:creationId xmlns:a16="http://schemas.microsoft.com/office/drawing/2014/main" id="{6FBFAFCA-C0E2-CFEF-B698-83A01556D14B}"/>
              </a:ext>
            </a:extLst>
          </p:cNvPr>
          <p:cNvGraphicFramePr>
            <a:graphicFrameLocks noGrp="1"/>
          </p:cNvGraphicFramePr>
          <p:nvPr/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62" name="图片 161">
            <a:extLst>
              <a:ext uri="{FF2B5EF4-FFF2-40B4-BE49-F238E27FC236}">
                <a16:creationId xmlns:a16="http://schemas.microsoft.com/office/drawing/2014/main" id="{2A9A7D47-A9D1-9AC7-5772-694080BC17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FFA10BC-D19B-EFA1-FE60-0244BCDBB8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76439EE-3B22-33D7-C99D-FCF67C7C51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C77A8FDB-5FBA-F5CA-7E43-A9EF3902B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0C220AF7-6382-849F-F117-4BC4C7952007}"/>
              </a:ext>
            </a:extLst>
          </p:cNvPr>
          <p:cNvSpPr txBox="1"/>
          <p:nvPr/>
        </p:nvSpPr>
        <p:spPr>
          <a:xfrm>
            <a:off x="62107" y="309913"/>
            <a:ext cx="2357644" cy="199528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List Page Interactions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3990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Add Task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1204091-EF22-074E-E530-A194FAC1213D}"/>
              </a:ext>
            </a:extLst>
          </p:cNvPr>
          <p:cNvSpPr/>
          <p:nvPr/>
        </p:nvSpPr>
        <p:spPr>
          <a:xfrm>
            <a:off x="11739209" y="0"/>
            <a:ext cx="4572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6FB3D8FE-2EC6-4ACA-E10A-D32E4B7386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3105908"/>
            <a:ext cx="259200" cy="25920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7106BC5-E743-4A44-3FD6-03E7CF960478}"/>
              </a:ext>
            </a:extLst>
          </p:cNvPr>
          <p:cNvSpPr txBox="1"/>
          <p:nvPr/>
        </p:nvSpPr>
        <p:spPr>
          <a:xfrm>
            <a:off x="11800086" y="3730445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Ctrl</a:t>
            </a:r>
            <a:endParaRPr lang="zh-CN" altLang="en-US" sz="1400" b="1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8581FAB2-66EE-FDF4-B6F6-DE50FF348E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2481371"/>
            <a:ext cx="259200" cy="259200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719D5-2C6B-056E-98D2-FBD83F9F771D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7C9A1CE-CAA7-0DB6-9DEC-33DD8DDDF753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A8FE1D-5B9D-0AE8-5CE2-0C9B3CA0A2D7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8F0B95C-C6BD-BDD6-9FD5-FE9B6F1215D0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06593CC-20D0-231B-0332-D9651797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A06D07-DB41-2AB0-A272-9DC04914FE97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DD27E0-D415-0148-665A-75086F1A587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8FA7E4B-30B0-5C1E-8344-5065700620D0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B5A974BB-5CEE-F150-7473-19D00C6EF93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C5967F1D-8C6F-297B-33E3-602A815524F1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516F2EF-9DA7-F6A6-4B86-D652213530A6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4302D405-888E-7AD8-AE82-C23BC366483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2EA1D24-19E5-5C79-7EBA-38C4C5CEA11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0888F05-921F-FC40-15E1-CD477A0E247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92E237D3-C4B9-51C9-5C93-AEE8D610B1B2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0" name="表格 160">
            <a:extLst>
              <a:ext uri="{FF2B5EF4-FFF2-40B4-BE49-F238E27FC236}">
                <a16:creationId xmlns:a16="http://schemas.microsoft.com/office/drawing/2014/main" id="{6FBFAFCA-C0E2-CFEF-B698-83A01556D14B}"/>
              </a:ext>
            </a:extLst>
          </p:cNvPr>
          <p:cNvGraphicFramePr>
            <a:graphicFrameLocks noGrp="1"/>
          </p:cNvGraphicFramePr>
          <p:nvPr/>
        </p:nvGraphicFramePr>
        <p:xfrm>
          <a:off x="4266059" y="1298695"/>
          <a:ext cx="5465225" cy="21939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</a:tbl>
          </a:graphicData>
        </a:graphic>
      </p:graphicFrame>
      <p:pic>
        <p:nvPicPr>
          <p:cNvPr id="162" name="图片 161">
            <a:extLst>
              <a:ext uri="{FF2B5EF4-FFF2-40B4-BE49-F238E27FC236}">
                <a16:creationId xmlns:a16="http://schemas.microsoft.com/office/drawing/2014/main" id="{2A9A7D47-A9D1-9AC7-5772-694080BC17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FFA10BC-D19B-EFA1-FE60-0244BCDBB8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76439EE-3B22-33D7-C99D-FCF67C7C51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C77A8FDB-5FBA-F5CA-7E43-A9EF3902B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Click “Add” on toolbar.</a:t>
            </a: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3C93B27D-2417-E853-D1B8-1F254BE6F84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09" y="1856834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15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32865 -0.15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99400-AF54-8CEB-D88F-98CE239BC68C}"/>
              </a:ext>
            </a:extLst>
          </p:cNvPr>
          <p:cNvSpPr/>
          <p:nvPr/>
        </p:nvSpPr>
        <p:spPr>
          <a:xfrm>
            <a:off x="2455760" y="316804"/>
            <a:ext cx="7280476" cy="5457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902F1-541F-D2A8-4F10-E109B5A9EBEF}"/>
              </a:ext>
            </a:extLst>
          </p:cNvPr>
          <p:cNvSpPr/>
          <p:nvPr/>
        </p:nvSpPr>
        <p:spPr>
          <a:xfrm>
            <a:off x="2455762" y="318304"/>
            <a:ext cx="7280476" cy="254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72810-E03A-5351-D584-DD7A078309BA}"/>
              </a:ext>
            </a:extLst>
          </p:cNvPr>
          <p:cNvSpPr txBox="1"/>
          <p:nvPr/>
        </p:nvSpPr>
        <p:spPr>
          <a:xfrm>
            <a:off x="2455762" y="318304"/>
            <a:ext cx="180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Task Manager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C25E51-CCA9-B824-3F16-6659B00D6AED}"/>
              </a:ext>
            </a:extLst>
          </p:cNvPr>
          <p:cNvSpPr/>
          <p:nvPr/>
        </p:nvSpPr>
        <p:spPr>
          <a:xfrm>
            <a:off x="4470400" y="655257"/>
            <a:ext cx="833120" cy="37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Timeline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ECAAD-46EE-3E0A-EADB-3AF15F3813D9}"/>
              </a:ext>
            </a:extLst>
          </p:cNvPr>
          <p:cNvSpPr/>
          <p:nvPr/>
        </p:nvSpPr>
        <p:spPr>
          <a:xfrm>
            <a:off x="5379736" y="655257"/>
            <a:ext cx="833120" cy="372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50800"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dirty="0">
                <a:solidFill>
                  <a:schemeClr val="tx1"/>
                </a:solidFill>
              </a:rPr>
              <a:t>List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35C49-27DD-DB49-F737-10161E9C8A5F}"/>
              </a:ext>
            </a:extLst>
          </p:cNvPr>
          <p:cNvSpPr/>
          <p:nvPr/>
        </p:nvSpPr>
        <p:spPr>
          <a:xfrm>
            <a:off x="4256148" y="923237"/>
            <a:ext cx="5480086" cy="4857076"/>
          </a:xfrm>
          <a:prstGeom prst="rect">
            <a:avLst/>
          </a:prstGeom>
          <a:solidFill>
            <a:srgbClr val="F0F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98CF7-FE04-C876-900C-F2867A9B5C91}"/>
              </a:ext>
            </a:extLst>
          </p:cNvPr>
          <p:cNvSpPr/>
          <p:nvPr/>
        </p:nvSpPr>
        <p:spPr>
          <a:xfrm>
            <a:off x="7294880" y="617423"/>
            <a:ext cx="833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Add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D92CF-FBA6-1793-6462-134AAA07DC65}"/>
              </a:ext>
            </a:extLst>
          </p:cNvPr>
          <p:cNvSpPr/>
          <p:nvPr/>
        </p:nvSpPr>
        <p:spPr>
          <a:xfrm>
            <a:off x="8674757" y="613577"/>
            <a:ext cx="1061477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 Settings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FF1C6C-3003-3CD9-F86E-3E13DE28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3" y="655257"/>
            <a:ext cx="228600" cy="228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EC50D6-3043-B8D0-3E79-E9EDD45D8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2" y="655200"/>
            <a:ext cx="230400" cy="230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C683077-2D14-F7AE-7FCF-7D6AA48A6593}"/>
              </a:ext>
            </a:extLst>
          </p:cNvPr>
          <p:cNvSpPr/>
          <p:nvPr/>
        </p:nvSpPr>
        <p:spPr>
          <a:xfrm>
            <a:off x="8239762" y="620517"/>
            <a:ext cx="325120" cy="299767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4CBD4B8-43D1-74FB-356C-C1CB50B16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22" y="655200"/>
            <a:ext cx="230400" cy="230400"/>
          </a:xfrm>
          <a:prstGeom prst="rect">
            <a:avLst/>
          </a:prstGeom>
          <a:noFill/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E4B4FAF-3305-A576-C4DA-8E4F0CC67252}"/>
              </a:ext>
            </a:extLst>
          </p:cNvPr>
          <p:cNvSpPr/>
          <p:nvPr/>
        </p:nvSpPr>
        <p:spPr>
          <a:xfrm>
            <a:off x="2455762" y="3392562"/>
            <a:ext cx="1803722" cy="2383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CDC630-97C4-66A4-39BC-DE5DE11838A4}"/>
              </a:ext>
            </a:extLst>
          </p:cNvPr>
          <p:cNvGrpSpPr/>
          <p:nvPr/>
        </p:nvGrpSpPr>
        <p:grpSpPr>
          <a:xfrm>
            <a:off x="2455760" y="3387807"/>
            <a:ext cx="1803721" cy="275544"/>
            <a:chOff x="2455760" y="572947"/>
            <a:chExt cx="1803721" cy="27554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BA120A-16A0-BA0C-8EC1-93011243D0A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8E04-803E-1AE1-2229-4CE5AA63C962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History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2271F3C-A659-FD7C-FA4C-968915C2B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DE241296-CCE3-9FDA-BA9B-38930F8E91BA}"/>
              </a:ext>
            </a:extLst>
          </p:cNvPr>
          <p:cNvSpPr/>
          <p:nvPr/>
        </p:nvSpPr>
        <p:spPr>
          <a:xfrm>
            <a:off x="2455763" y="579914"/>
            <a:ext cx="1803722" cy="28056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1553E0B-27F3-5937-1EEB-32116254DCF4}"/>
              </a:ext>
            </a:extLst>
          </p:cNvPr>
          <p:cNvGrpSpPr/>
          <p:nvPr/>
        </p:nvGrpSpPr>
        <p:grpSpPr>
          <a:xfrm>
            <a:off x="2455760" y="572947"/>
            <a:ext cx="1803721" cy="275544"/>
            <a:chOff x="2455760" y="572947"/>
            <a:chExt cx="1803721" cy="27554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6B061ED-2511-28D3-B84D-9162611745D7}"/>
                </a:ext>
              </a:extLst>
            </p:cNvPr>
            <p:cNvSpPr/>
            <p:nvPr/>
          </p:nvSpPr>
          <p:spPr>
            <a:xfrm>
              <a:off x="2455760" y="586881"/>
              <a:ext cx="1803721" cy="254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16AC435-AE1D-CA40-A507-94E8C1FBFB5D}"/>
                </a:ext>
              </a:extLst>
            </p:cNvPr>
            <p:cNvSpPr txBox="1"/>
            <p:nvPr/>
          </p:nvSpPr>
          <p:spPr>
            <a:xfrm>
              <a:off x="2455761" y="586881"/>
              <a:ext cx="1151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Updates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DA02254F-0E00-15A0-19D6-4CF953EE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165" y="572947"/>
              <a:ext cx="275544" cy="2755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</p:grpSp>
      <p:pic>
        <p:nvPicPr>
          <p:cNvPr id="90" name="图片 89">
            <a:extLst>
              <a:ext uri="{FF2B5EF4-FFF2-40B4-BE49-F238E27FC236}">
                <a16:creationId xmlns:a16="http://schemas.microsoft.com/office/drawing/2014/main" id="{E5341ECF-DA70-D8B1-ED9A-3C3C319A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52" y="844710"/>
            <a:ext cx="230400" cy="230400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6590776B-0E38-112A-DE4A-7EA09C58AA15}"/>
              </a:ext>
            </a:extLst>
          </p:cNvPr>
          <p:cNvSpPr txBox="1"/>
          <p:nvPr/>
        </p:nvSpPr>
        <p:spPr>
          <a:xfrm>
            <a:off x="2604788" y="846000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64276B-56F0-E811-9C61-85DA3D632D48}"/>
              </a:ext>
            </a:extLst>
          </p:cNvPr>
          <p:cNvSpPr txBox="1"/>
          <p:nvPr/>
        </p:nvSpPr>
        <p:spPr>
          <a:xfrm>
            <a:off x="2609422" y="1111679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DDL for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r>
              <a:rPr lang="en-US" altLang="zh-CN" sz="1050" dirty="0"/>
              <a:t>.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3664C7-696B-A8BE-5166-577C8CCD906D}"/>
              </a:ext>
            </a:extLst>
          </p:cNvPr>
          <p:cNvSpPr txBox="1"/>
          <p:nvPr/>
        </p:nvSpPr>
        <p:spPr>
          <a:xfrm>
            <a:off x="2603128" y="1333961"/>
            <a:ext cx="1200817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</a:t>
            </a:r>
            <a:r>
              <a:rPr lang="en-US" altLang="zh-CN" sz="1050" dirty="0">
                <a:cs typeface="Times New Roman" panose="02020603050405020304" pitchFamily="18" charset="0"/>
              </a:rPr>
              <a:t>can start.</a:t>
            </a:r>
            <a:endParaRPr lang="zh-CN" altLang="en-US" sz="1050" dirty="0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EAC16A5D-592A-4A86-5924-9E0E99E3B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9" y="1626434"/>
            <a:ext cx="230400" cy="230400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BD7A1E6D-69E9-C13E-F187-FACB9AF79CC4}"/>
              </a:ext>
            </a:extLst>
          </p:cNvPr>
          <p:cNvSpPr txBox="1"/>
          <p:nvPr/>
        </p:nvSpPr>
        <p:spPr>
          <a:xfrm>
            <a:off x="2607875" y="1615966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Month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5E7552-3032-2D19-7A4E-ED28CDA74CD4}"/>
              </a:ext>
            </a:extLst>
          </p:cNvPr>
          <p:cNvSpPr txBox="1"/>
          <p:nvPr/>
        </p:nvSpPr>
        <p:spPr>
          <a:xfrm>
            <a:off x="2621842" y="1875881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</a:t>
            </a:r>
            <a:r>
              <a:rPr lang="en-US" altLang="zh-CN" sz="1050" dirty="0"/>
              <a:t>can start.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3ED601B-D16F-09B8-E337-82D2344AAA22}"/>
              </a:ext>
            </a:extLst>
          </p:cNvPr>
          <p:cNvSpPr txBox="1"/>
          <p:nvPr/>
        </p:nvSpPr>
        <p:spPr>
          <a:xfrm>
            <a:off x="2614296" y="2097445"/>
            <a:ext cx="130042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  <a:r>
              <a:rPr lang="en-US" altLang="zh-CN" sz="1050" dirty="0">
                <a:cs typeface="Times New Roman" panose="02020603050405020304" pitchFamily="18" charset="0"/>
              </a:rPr>
              <a:t>dependency satisfied</a:t>
            </a:r>
            <a:endParaRPr lang="zh-CN" altLang="en-US" sz="105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416ABA-A047-7EEC-8FD4-F5033F137302}"/>
              </a:ext>
            </a:extLst>
          </p:cNvPr>
          <p:cNvSpPr txBox="1"/>
          <p:nvPr/>
        </p:nvSpPr>
        <p:spPr>
          <a:xfrm>
            <a:off x="2604788" y="254297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6A935E17-D080-36FC-C701-AAACA7807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2552400"/>
            <a:ext cx="230400" cy="230400"/>
          </a:xfrm>
          <a:prstGeom prst="rect">
            <a:avLst/>
          </a:prstGeom>
        </p:spPr>
      </p:pic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B2DAF85-1731-BF5A-3FE3-F23C33B24A7E}"/>
              </a:ext>
            </a:extLst>
          </p:cNvPr>
          <p:cNvCxnSpPr/>
          <p:nvPr/>
        </p:nvCxnSpPr>
        <p:spPr>
          <a:xfrm>
            <a:off x="2576036" y="1134285"/>
            <a:ext cx="0" cy="37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1A34A42-D05D-EB16-FFE6-8DDEEF9ADF19}"/>
              </a:ext>
            </a:extLst>
          </p:cNvPr>
          <p:cNvCxnSpPr>
            <a:cxnSpLocks/>
          </p:cNvCxnSpPr>
          <p:nvPr/>
        </p:nvCxnSpPr>
        <p:spPr>
          <a:xfrm>
            <a:off x="2576036" y="1941455"/>
            <a:ext cx="0" cy="52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7700F74B-10DB-3FF6-A3E0-6FD6E48F8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2" y="3652667"/>
            <a:ext cx="230400" cy="23040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BBBD6C-0F28-E483-21DA-33812800F8EA}"/>
              </a:ext>
            </a:extLst>
          </p:cNvPr>
          <p:cNvSpPr txBox="1"/>
          <p:nvPr/>
        </p:nvSpPr>
        <p:spPr>
          <a:xfrm>
            <a:off x="2615548" y="3653957"/>
            <a:ext cx="1027546" cy="230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Today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DE56989-51EB-9D2E-5767-8482A34E0F4E}"/>
              </a:ext>
            </a:extLst>
          </p:cNvPr>
          <p:cNvSpPr txBox="1"/>
          <p:nvPr/>
        </p:nvSpPr>
        <p:spPr>
          <a:xfrm>
            <a:off x="2626390" y="3905689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4936CA-2C7C-EB29-17C5-C9AAC119E2D0}"/>
              </a:ext>
            </a:extLst>
          </p:cNvPr>
          <p:cNvSpPr txBox="1"/>
          <p:nvPr/>
        </p:nvSpPr>
        <p:spPr>
          <a:xfrm>
            <a:off x="2618843" y="4146989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2D64937-3D28-940A-D90B-FB9CEE444769}"/>
              </a:ext>
            </a:extLst>
          </p:cNvPr>
          <p:cNvSpPr txBox="1"/>
          <p:nvPr/>
        </p:nvSpPr>
        <p:spPr>
          <a:xfrm>
            <a:off x="2628908" y="4390545"/>
            <a:ext cx="1184529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/>
              <a:t>added.</a:t>
            </a:r>
            <a:endParaRPr lang="zh-CN" altLang="en-US" sz="105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6F4202-AB80-7DF7-8922-4260017B401A}"/>
              </a:ext>
            </a:extLst>
          </p:cNvPr>
          <p:cNvSpPr txBox="1"/>
          <p:nvPr/>
        </p:nvSpPr>
        <p:spPr>
          <a:xfrm>
            <a:off x="2621361" y="4631845"/>
            <a:ext cx="1771414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</a:t>
            </a:r>
            <a:r>
              <a:rPr lang="en-US" altLang="zh-CN" sz="1050" dirty="0">
                <a:cs typeface="Times New Roman" panose="02020603050405020304" pitchFamily="18" charset="0"/>
              </a:rPr>
              <a:t>dependency edited.</a:t>
            </a:r>
            <a:endParaRPr lang="zh-CN" altLang="en-US" sz="105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AEAA4A-B4FB-D7A5-B733-CA41BD1F1E33}"/>
              </a:ext>
            </a:extLst>
          </p:cNvPr>
          <p:cNvSpPr txBox="1"/>
          <p:nvPr/>
        </p:nvSpPr>
        <p:spPr>
          <a:xfrm>
            <a:off x="2576036" y="4908844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This Week</a:t>
            </a:r>
            <a:endParaRPr lang="zh-CN" altLang="en-US" sz="105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1E961CE-892F-84D8-074D-1CCEEAC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8" y="4918270"/>
            <a:ext cx="230400" cy="2304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FF72C49-CFCC-4461-120F-76563F701EA3}"/>
              </a:ext>
            </a:extLst>
          </p:cNvPr>
          <p:cNvSpPr txBox="1"/>
          <p:nvPr/>
        </p:nvSpPr>
        <p:spPr>
          <a:xfrm>
            <a:off x="2587027" y="5187171"/>
            <a:ext cx="1027546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050" dirty="0"/>
              <a:t>Long Ago</a:t>
            </a:r>
            <a:endParaRPr lang="zh-CN" altLang="en-US" sz="1050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538260F4-A65F-7CC6-1767-38A31F6B9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9" y="5196597"/>
            <a:ext cx="230400" cy="230400"/>
          </a:xfrm>
          <a:prstGeom prst="rect">
            <a:avLst/>
          </a:prstGeom>
        </p:spPr>
      </p:pic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9854C9-BAF6-86F9-4A45-DF8666B336A8}"/>
              </a:ext>
            </a:extLst>
          </p:cNvPr>
          <p:cNvCxnSpPr>
            <a:cxnSpLocks/>
          </p:cNvCxnSpPr>
          <p:nvPr/>
        </p:nvCxnSpPr>
        <p:spPr>
          <a:xfrm>
            <a:off x="2576036" y="3919379"/>
            <a:ext cx="0" cy="91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4BF738C-252F-476F-7877-1CCEEA0D86C5}"/>
              </a:ext>
            </a:extLst>
          </p:cNvPr>
          <p:cNvSpPr txBox="1"/>
          <p:nvPr/>
        </p:nvSpPr>
        <p:spPr>
          <a:xfrm>
            <a:off x="163773" y="85972"/>
            <a:ext cx="2263477" cy="96950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Add Task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64CAEF-332D-C896-E2F2-19C6FBC82AE4}"/>
              </a:ext>
            </a:extLst>
          </p:cNvPr>
          <p:cNvGrpSpPr/>
          <p:nvPr/>
        </p:nvGrpSpPr>
        <p:grpSpPr>
          <a:xfrm>
            <a:off x="11739209" y="0"/>
            <a:ext cx="457200" cy="6858000"/>
            <a:chOff x="11739209" y="0"/>
            <a:chExt cx="457200" cy="6858000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5EA41DE-13D0-BB19-A1C3-0EBD4C2E3028}"/>
                </a:ext>
              </a:extLst>
            </p:cNvPr>
            <p:cNvGrpSpPr/>
            <p:nvPr/>
          </p:nvGrpSpPr>
          <p:grpSpPr>
            <a:xfrm>
              <a:off x="11739209" y="0"/>
              <a:ext cx="457200" cy="6858000"/>
              <a:chOff x="11739209" y="0"/>
              <a:chExt cx="457200" cy="68580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1204091-EF22-074E-E530-A194FAC1213D}"/>
                  </a:ext>
                </a:extLst>
              </p:cNvPr>
              <p:cNvSpPr/>
              <p:nvPr/>
            </p:nvSpPr>
            <p:spPr>
              <a:xfrm>
                <a:off x="11739209" y="0"/>
                <a:ext cx="457200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6FB3D8FE-2EC6-4ACA-E10A-D32E4B738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3105908"/>
                <a:ext cx="259200" cy="25920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3C93B27D-2417-E853-D1B8-1F254BE6F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38209" y="1856834"/>
                <a:ext cx="259200" cy="259200"/>
              </a:xfrm>
              <a:prstGeom prst="rect">
                <a:avLst/>
              </a:prstGeom>
            </p:spPr>
          </p:pic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7106BC5-E743-4A44-3FD6-03E7CF960478}"/>
                  </a:ext>
                </a:extLst>
              </p:cNvPr>
              <p:cNvSpPr txBox="1"/>
              <p:nvPr/>
            </p:nvSpPr>
            <p:spPr>
              <a:xfrm>
                <a:off x="11800086" y="3730445"/>
                <a:ext cx="335446" cy="7347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>
                    <a:shade val="50000"/>
                  </a:schemeClr>
                </a:solidFill>
              </a:ln>
            </p:spPr>
            <p:txBody>
              <a:bodyPr vert="eaVert" wrap="square" rtlCol="0" anchor="ctr" anchorCtr="0">
                <a:noAutofit/>
              </a:bodyPr>
              <a:lstStyle/>
              <a:p>
                <a:pPr algn="ctr"/>
                <a:r>
                  <a:rPr lang="en-US" altLang="zh-CN" sz="1400" b="1" dirty="0"/>
                  <a:t>Ctrl</a:t>
                </a:r>
                <a:endParaRPr lang="zh-CN" altLang="en-US" sz="1400" b="1" dirty="0"/>
              </a:p>
            </p:txBody>
          </p:sp>
        </p:grp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8581FAB2-66EE-FDF4-B6F6-DE50FF3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209" y="2481371"/>
              <a:ext cx="259200" cy="259200"/>
            </a:xfrm>
            <a:prstGeom prst="rect">
              <a:avLst/>
            </a:prstGeom>
          </p:spPr>
        </p:pic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3DF9E537-A06B-E609-9FDF-43CEB366C2EC}"/>
              </a:ext>
            </a:extLst>
          </p:cNvPr>
          <p:cNvSpPr txBox="1"/>
          <p:nvPr/>
        </p:nvSpPr>
        <p:spPr>
          <a:xfrm>
            <a:off x="11800086" y="4559510"/>
            <a:ext cx="335446" cy="73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altLang="zh-CN" sz="1400" b="1" dirty="0"/>
              <a:t>Del</a:t>
            </a:r>
            <a:endParaRPr lang="zh-CN" altLang="en-US" sz="1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719D5-2C6B-056E-98D2-FBD83F9F771D}"/>
              </a:ext>
            </a:extLst>
          </p:cNvPr>
          <p:cNvSpPr/>
          <p:nvPr/>
        </p:nvSpPr>
        <p:spPr>
          <a:xfrm>
            <a:off x="4259481" y="924264"/>
            <a:ext cx="5476753" cy="366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7C9A1CE-CAA7-0DB6-9DEC-33DD8DDDF753}"/>
              </a:ext>
            </a:extLst>
          </p:cNvPr>
          <p:cNvGrpSpPr/>
          <p:nvPr/>
        </p:nvGrpSpPr>
        <p:grpSpPr>
          <a:xfrm>
            <a:off x="6430808" y="1027415"/>
            <a:ext cx="1291624" cy="263381"/>
            <a:chOff x="6262456" y="1027790"/>
            <a:chExt cx="1291624" cy="26338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A8FE1D-5B9D-0AE8-5CE2-0C9B3CA0A2D7}"/>
                </a:ext>
              </a:extLst>
            </p:cNvPr>
            <p:cNvSpPr/>
            <p:nvPr/>
          </p:nvSpPr>
          <p:spPr>
            <a:xfrm>
              <a:off x="6262456" y="1027790"/>
              <a:ext cx="1017696" cy="25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Find...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8F0B95C-C6BD-BDD6-9FD5-FE9B6F1215D0}"/>
                </a:ext>
              </a:extLst>
            </p:cNvPr>
            <p:cNvSpPr/>
            <p:nvPr/>
          </p:nvSpPr>
          <p:spPr>
            <a:xfrm>
              <a:off x="7294880" y="1031971"/>
              <a:ext cx="259200" cy="25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06593CC-20D0-231B-0332-D9651797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662" y="1065880"/>
              <a:ext cx="201600" cy="201600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A06D07-DB41-2AB0-A272-9DC04914FE97}"/>
              </a:ext>
            </a:extLst>
          </p:cNvPr>
          <p:cNvGrpSpPr/>
          <p:nvPr/>
        </p:nvGrpSpPr>
        <p:grpSpPr>
          <a:xfrm>
            <a:off x="7855581" y="1027415"/>
            <a:ext cx="830828" cy="261843"/>
            <a:chOff x="7553362" y="1020591"/>
            <a:chExt cx="830828" cy="261843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DD27E0-D415-0148-665A-75086F1A5872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8FA7E4B-30B0-5C1E-8344-5065700620D0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Sort by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B5A974BB-5CEE-F150-7473-19D00C6EF93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3" name="等腰三角形 152">
              <a:extLst>
                <a:ext uri="{FF2B5EF4-FFF2-40B4-BE49-F238E27FC236}">
                  <a16:creationId xmlns:a16="http://schemas.microsoft.com/office/drawing/2014/main" id="{C5967F1D-8C6F-297B-33E3-602A815524F1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516F2EF-9DA7-F6A6-4B86-D652213530A6}"/>
              </a:ext>
            </a:extLst>
          </p:cNvPr>
          <p:cNvGrpSpPr/>
          <p:nvPr/>
        </p:nvGrpSpPr>
        <p:grpSpPr>
          <a:xfrm>
            <a:off x="8816822" y="1028671"/>
            <a:ext cx="830828" cy="261843"/>
            <a:chOff x="7553362" y="1020591"/>
            <a:chExt cx="830828" cy="261843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4302D405-888E-7AD8-AE82-C23BC366483B}"/>
                </a:ext>
              </a:extLst>
            </p:cNvPr>
            <p:cNvGrpSpPr/>
            <p:nvPr/>
          </p:nvGrpSpPr>
          <p:grpSpPr>
            <a:xfrm>
              <a:off x="7553362" y="1020591"/>
              <a:ext cx="830828" cy="261843"/>
              <a:chOff x="6262456" y="1025147"/>
              <a:chExt cx="1181522" cy="261843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2EA1D24-19E5-5C79-7EBA-38C4C5CEA116}"/>
                  </a:ext>
                </a:extLst>
              </p:cNvPr>
              <p:cNvSpPr/>
              <p:nvPr/>
            </p:nvSpPr>
            <p:spPr>
              <a:xfrm>
                <a:off x="6262456" y="1027790"/>
                <a:ext cx="1017696" cy="259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Filter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0888F05-921F-FC40-15E1-CD477A0E2478}"/>
                  </a:ext>
                </a:extLst>
              </p:cNvPr>
              <p:cNvSpPr/>
              <p:nvPr/>
            </p:nvSpPr>
            <p:spPr>
              <a:xfrm>
                <a:off x="7294879" y="1025147"/>
                <a:ext cx="149099" cy="25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6" name="等腰三角形 155">
              <a:extLst>
                <a:ext uri="{FF2B5EF4-FFF2-40B4-BE49-F238E27FC236}">
                  <a16:creationId xmlns:a16="http://schemas.microsoft.com/office/drawing/2014/main" id="{92E237D3-C4B9-51C9-5C93-AEE8D610B1B2}"/>
                </a:ext>
              </a:extLst>
            </p:cNvPr>
            <p:cNvSpPr/>
            <p:nvPr/>
          </p:nvSpPr>
          <p:spPr>
            <a:xfrm rot="10800000">
              <a:off x="8292126" y="1113764"/>
              <a:ext cx="72000" cy="9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0" name="表格 160">
            <a:extLst>
              <a:ext uri="{FF2B5EF4-FFF2-40B4-BE49-F238E27FC236}">
                <a16:creationId xmlns:a16="http://schemas.microsoft.com/office/drawing/2014/main" id="{6FBFAFCA-C0E2-CFEF-B698-83A01556D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45008"/>
              </p:ext>
            </p:extLst>
          </p:nvPr>
        </p:nvGraphicFramePr>
        <p:xfrm>
          <a:off x="4266059" y="1298695"/>
          <a:ext cx="5465225" cy="25074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8926">
                  <a:extLst>
                    <a:ext uri="{9D8B030D-6E8A-4147-A177-3AD203B41FA5}">
                      <a16:colId xmlns:a16="http://schemas.microsoft.com/office/drawing/2014/main" val="393972201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026898951"/>
                    </a:ext>
                  </a:extLst>
                </a:gridCol>
                <a:gridCol w="552734">
                  <a:extLst>
                    <a:ext uri="{9D8B030D-6E8A-4147-A177-3AD203B41FA5}">
                      <a16:colId xmlns:a16="http://schemas.microsoft.com/office/drawing/2014/main" val="2583620509"/>
                    </a:ext>
                  </a:extLst>
                </a:gridCol>
                <a:gridCol w="327547">
                  <a:extLst>
                    <a:ext uri="{9D8B030D-6E8A-4147-A177-3AD203B41FA5}">
                      <a16:colId xmlns:a16="http://schemas.microsoft.com/office/drawing/2014/main" val="2652287015"/>
                    </a:ext>
                  </a:extLst>
                </a:gridCol>
                <a:gridCol w="2852812">
                  <a:extLst>
                    <a:ext uri="{9D8B030D-6E8A-4147-A177-3AD203B41FA5}">
                      <a16:colId xmlns:a16="http://schemas.microsoft.com/office/drawing/2014/main" val="143213177"/>
                    </a:ext>
                  </a:extLst>
                </a:gridCol>
              </a:tblGrid>
              <a:tr h="31342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07.04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Consolas" panose="020B0609020204030204" pitchFamily="49" charset="0"/>
                        </a:rPr>
                        <a:t>07.20</a:t>
                      </a:r>
                      <a:endParaRPr lang="zh-CN" altLang="en-US" sz="105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(Description)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57844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3698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8627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26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70137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2954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MM.DD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(Description)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69799"/>
                  </a:ext>
                </a:extLst>
              </a:tr>
              <a:tr h="313426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None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Consolas" panose="020B0609020204030204" pitchFamily="49" charset="0"/>
                        </a:rPr>
                        <a:t>None</a:t>
                      </a:r>
                      <a:endParaRPr lang="zh-CN" altLang="en-US" sz="105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None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2664"/>
                  </a:ext>
                </a:extLst>
              </a:tr>
            </a:tbl>
          </a:graphicData>
        </a:graphic>
      </p:graphicFrame>
      <p:pic>
        <p:nvPicPr>
          <p:cNvPr id="162" name="图片 161">
            <a:extLst>
              <a:ext uri="{FF2B5EF4-FFF2-40B4-BE49-F238E27FC236}">
                <a16:creationId xmlns:a16="http://schemas.microsoft.com/office/drawing/2014/main" id="{2A9A7D47-A9D1-9AC7-5772-694080BC17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134285"/>
            <a:ext cx="187200" cy="187200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FFA10BC-D19B-EFA1-FE60-0244BCDBB8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8" y="1368325"/>
            <a:ext cx="187200" cy="1872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76439EE-3B22-33D7-C99D-FCF67C7C51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1924740"/>
            <a:ext cx="187200" cy="187200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C77A8FDB-5FBA-F5CA-7E43-A9EF3902B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51" y="2235343"/>
            <a:ext cx="187200" cy="187200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2D3BCF14-7346-0A60-5F38-851B8AA490EC}"/>
              </a:ext>
            </a:extLst>
          </p:cNvPr>
          <p:cNvSpPr txBox="1"/>
          <p:nvPr/>
        </p:nvSpPr>
        <p:spPr>
          <a:xfrm>
            <a:off x="-7892" y="1175564"/>
            <a:ext cx="2215720" cy="50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Click “Add” on toolbar.</a:t>
            </a:r>
          </a:p>
          <a:p>
            <a:endParaRPr lang="en-US" altLang="zh-CN" sz="1600" dirty="0"/>
          </a:p>
          <a:p>
            <a:r>
              <a:rPr lang="en-US" altLang="zh-CN" sz="1600" i="1" dirty="0">
                <a:latin typeface="Cambria" panose="02040503050406030204" pitchFamily="18" charset="0"/>
                <a:ea typeface="Cambria" panose="02040503050406030204" pitchFamily="18" charset="0"/>
              </a:rPr>
              <a:t>Then an empty list item is created.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9140708-45B4-4D3C-7DC4-2CD431A00DA5}"/>
              </a:ext>
            </a:extLst>
          </p:cNvPr>
          <p:cNvSpPr/>
          <p:nvPr/>
        </p:nvSpPr>
        <p:spPr>
          <a:xfrm>
            <a:off x="4205181" y="3419749"/>
            <a:ext cx="5082119" cy="5223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7BAB20F-910E-97BA-718D-8198F202E0FB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2121689" y="2235343"/>
            <a:ext cx="2083492" cy="14455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49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6898</Words>
  <Application>Microsoft Office PowerPoint</Application>
  <PresentationFormat>宽屏</PresentationFormat>
  <Paragraphs>2835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等线</vt:lpstr>
      <vt:lpstr>等线 Light</vt:lpstr>
      <vt:lpstr>Arial</vt:lpstr>
      <vt:lpstr>Cambria</vt:lpstr>
      <vt:lpstr>Consolas</vt:lpstr>
      <vt:lpstr>Segoe UI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letian</dc:creator>
  <cp:lastModifiedBy>yang letian</cp:lastModifiedBy>
  <cp:revision>15</cp:revision>
  <dcterms:created xsi:type="dcterms:W3CDTF">2023-07-27T01:56:34Z</dcterms:created>
  <dcterms:modified xsi:type="dcterms:W3CDTF">2023-08-07T14:52:03Z</dcterms:modified>
</cp:coreProperties>
</file>