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  <p:sldId id="257" r:id="rId5"/>
    <p:sldId id="263" r:id="rId6"/>
    <p:sldId id="264" r:id="rId7"/>
    <p:sldId id="266" r:id="rId8"/>
    <p:sldId id="26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8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3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5.png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image" Target="../media/image4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image" Target="../media/image6.png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基于</a:t>
            </a:r>
            <a:r>
              <a:rPr lang="en-US" altLang="zh-CN" sz="5400" dirty="0"/>
              <a:t>deepsvg</a:t>
            </a:r>
            <a:r>
              <a:rPr lang="zh-CN" altLang="en-US" sz="5400" dirty="0"/>
              <a:t>的生成插值任务讲解及</a:t>
            </a:r>
            <a:r>
              <a:rPr lang="zh-CN" altLang="en-US" sz="5400" dirty="0"/>
              <a:t>要求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2023.11.21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代码环境与重要文件</a:t>
            </a:r>
            <a:endParaRPr lang="en-US" altLang="zh-CN" dirty="0"/>
          </a:p>
          <a:p>
            <a:r>
              <a:rPr lang="zh-CN" altLang="en-US" dirty="0"/>
              <a:t>项目要求</a:t>
            </a:r>
            <a:endParaRPr lang="en-US" altLang="zh-CN" dirty="0"/>
          </a:p>
          <a:p>
            <a:r>
              <a:rPr lang="zh-CN" altLang="en-US" dirty="0"/>
              <a:t>加分项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0" y="0"/>
            <a:ext cx="24879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ym typeface="+mn-ea"/>
              </a:rPr>
              <a:t>代码环境与重要文件</a:t>
            </a:r>
            <a:endParaRPr lang="zh-CN" altLang="en-US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910" y="499110"/>
            <a:ext cx="10118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代码环境：</a:t>
            </a:r>
            <a:r>
              <a:rPr lang="en-US" altLang="zh-CN"/>
              <a:t> </a:t>
            </a:r>
            <a:r>
              <a:rPr lang="zh-CN" altLang="en-US"/>
              <a:t>具体环境配置与训练脚本，参照</a:t>
            </a:r>
            <a:r>
              <a:rPr lang="en-US" altLang="zh-CN"/>
              <a:t>README</a:t>
            </a:r>
            <a:r>
              <a:rPr lang="zh-CN" altLang="en-US"/>
              <a:t>即可，</a:t>
            </a:r>
            <a:r>
              <a:rPr lang="zh-CN" altLang="en-US"/>
              <a:t>一般不会涉及过于繁琐的环境</a:t>
            </a:r>
            <a:r>
              <a:rPr lang="zh-CN" altLang="en-US"/>
              <a:t>问题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82065" y="998220"/>
            <a:ext cx="6021070" cy="23856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82065" y="4326255"/>
            <a:ext cx="3540760" cy="214122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41910" y="3670935"/>
            <a:ext cx="10302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重要文件：</a:t>
            </a:r>
            <a:r>
              <a:rPr lang="en-US" altLang="zh-CN"/>
              <a:t> notebooks/ </a:t>
            </a:r>
            <a:r>
              <a:rPr lang="zh-CN" altLang="en-US"/>
              <a:t>下介绍了各种功能性的接口，特别需要关注</a:t>
            </a:r>
            <a:r>
              <a:rPr lang="en-US" altLang="zh-CN"/>
              <a:t>fonts.ipynb</a:t>
            </a:r>
            <a:r>
              <a:rPr lang="zh-CN" altLang="en-US"/>
              <a:t>中提供了加载模型、按类别采样、后处理等的完整</a:t>
            </a:r>
            <a:r>
              <a:rPr lang="zh-CN" altLang="en-US"/>
              <a:t>参考管线。</a:t>
            </a:r>
            <a:r>
              <a:rPr lang="en-US" altLang="zh-CN"/>
              <a:t>interpolation.ipynb</a:t>
            </a:r>
            <a:r>
              <a:rPr lang="zh-CN" altLang="en-US"/>
              <a:t>管线中提供了插值任务的参考</a:t>
            </a:r>
            <a:r>
              <a:rPr lang="zh-CN" altLang="en-US"/>
              <a:t>管线。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0" y="0"/>
            <a:ext cx="24879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ym typeface="+mn-ea"/>
              </a:rPr>
              <a:t>项目要求</a:t>
            </a:r>
            <a:endParaRPr lang="zh-CN" altLang="en-US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910" y="499110"/>
            <a:ext cx="3635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任务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基于</a:t>
            </a:r>
            <a:r>
              <a:rPr lang="en-US" altLang="zh-CN">
                <a:sym typeface="+mn-ea"/>
              </a:rPr>
              <a:t>fonts</a:t>
            </a:r>
            <a:r>
              <a:rPr lang="zh-CN" altLang="en-US">
                <a:sym typeface="+mn-ea"/>
              </a:rPr>
              <a:t>数据集的生成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2475" y="1412875"/>
            <a:ext cx="5065395" cy="145605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752475" y="910590"/>
            <a:ext cx="3635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a) </a:t>
            </a:r>
            <a:r>
              <a:rPr lang="zh-CN" altLang="en-US">
                <a:sym typeface="+mn-ea"/>
              </a:rPr>
              <a:t>数据准备（</a:t>
            </a:r>
            <a:r>
              <a:rPr lang="en-US" altLang="zh-CN">
                <a:sym typeface="+mn-ea"/>
              </a:rPr>
              <a:t>README</a:t>
            </a:r>
            <a:r>
              <a:rPr lang="zh-CN" altLang="en-US">
                <a:sym typeface="+mn-ea"/>
              </a:rPr>
              <a:t>中有</a:t>
            </a:r>
            <a:r>
              <a:rPr lang="zh-CN" altLang="en-US">
                <a:sym typeface="+mn-ea"/>
              </a:rPr>
              <a:t>详解）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79475" y="3002915"/>
            <a:ext cx="798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b) </a:t>
            </a:r>
            <a:r>
              <a:rPr lang="zh-CN" altLang="en-US">
                <a:sym typeface="+mn-ea"/>
              </a:rPr>
              <a:t>训练一版自己的模型（</a:t>
            </a:r>
            <a:r>
              <a:rPr lang="zh-CN" altLang="en-US">
                <a:sym typeface="+mn-ea"/>
              </a:rPr>
              <a:t>要更改</a:t>
            </a:r>
            <a:r>
              <a:rPr lang="en-US" altLang="zh-CN">
                <a:sym typeface="+mn-ea"/>
              </a:rPr>
              <a:t>configs</a:t>
            </a:r>
            <a:r>
              <a:rPr lang="zh-CN" altLang="en-US">
                <a:sym typeface="+mn-ea"/>
              </a:rPr>
              <a:t>文件，注意此时的</a:t>
            </a:r>
            <a:r>
              <a:rPr lang="en-US" altLang="zh-CN">
                <a:sym typeface="+mn-ea"/>
              </a:rPr>
              <a:t>vae</a:t>
            </a:r>
            <a:r>
              <a:rPr lang="zh-CN" altLang="en-US">
                <a:sym typeface="+mn-ea"/>
              </a:rPr>
              <a:t>属性应打开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79475" y="3505200"/>
            <a:ext cx="4906010" cy="129222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879475" y="4931410"/>
            <a:ext cx="7454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c) </a:t>
            </a:r>
            <a:r>
              <a:rPr lang="zh-CN" altLang="en-US">
                <a:sym typeface="+mn-ea"/>
              </a:rPr>
              <a:t>推理生成（参考</a:t>
            </a:r>
            <a:r>
              <a:rPr lang="en-US" altLang="zh-CN">
                <a:sym typeface="+mn-ea"/>
              </a:rPr>
              <a:t>notebooks/</a:t>
            </a:r>
            <a:r>
              <a:rPr lang="zh-CN" altLang="en-US">
                <a:sym typeface="+mn-ea"/>
              </a:rPr>
              <a:t>中的示例，完善自己的采样与保存</a:t>
            </a:r>
            <a:r>
              <a:rPr lang="zh-CN" altLang="en-US">
                <a:sym typeface="+mn-ea"/>
              </a:rPr>
              <a:t>脚本）</a:t>
            </a:r>
            <a:endParaRPr lang="zh-CN" altLang="en-US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1176655" y="5433695"/>
            <a:ext cx="7689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最终要求使用自己训练的模型，</a:t>
            </a:r>
            <a:r>
              <a:rPr lang="zh-CN" altLang="en-US">
                <a:sym typeface="+mn-ea"/>
              </a:rPr>
              <a:t>为每类字体生成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个样本并保存为</a:t>
            </a:r>
            <a:r>
              <a:rPr lang="en-US" altLang="zh-CN">
                <a:sym typeface="+mn-ea"/>
              </a:rPr>
              <a:t>.svg</a:t>
            </a:r>
            <a:r>
              <a:rPr lang="zh-CN" altLang="en-US">
                <a:sym typeface="+mn-ea"/>
              </a:rPr>
              <a:t>格式。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0" y="0"/>
            <a:ext cx="24879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ym typeface="+mn-ea"/>
              </a:rPr>
              <a:t>项目要求</a:t>
            </a:r>
            <a:endParaRPr lang="zh-CN" altLang="en-US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910" y="499110"/>
            <a:ext cx="3946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任务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基于自己收集数据集的</a:t>
            </a:r>
            <a:r>
              <a:rPr lang="zh-CN" altLang="en-US">
                <a:sym typeface="+mn-ea"/>
              </a:rPr>
              <a:t>插值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52475" y="910590"/>
            <a:ext cx="3635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a) </a:t>
            </a:r>
            <a:r>
              <a:rPr lang="zh-CN" altLang="en-US">
                <a:sym typeface="+mn-ea"/>
              </a:rPr>
              <a:t>数据准备（</a:t>
            </a:r>
            <a:r>
              <a:rPr lang="en-US" altLang="zh-CN">
                <a:sym typeface="+mn-ea"/>
              </a:rPr>
              <a:t>README</a:t>
            </a:r>
            <a:r>
              <a:rPr lang="zh-CN" altLang="en-US">
                <a:sym typeface="+mn-ea"/>
              </a:rPr>
              <a:t>中有</a:t>
            </a:r>
            <a:r>
              <a:rPr lang="zh-CN" altLang="en-US">
                <a:sym typeface="+mn-ea"/>
              </a:rPr>
              <a:t>详解）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879475" y="3624580"/>
            <a:ext cx="7830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b) </a:t>
            </a:r>
            <a:r>
              <a:rPr lang="zh-CN" altLang="en-US">
                <a:sym typeface="+mn-ea"/>
              </a:rPr>
              <a:t>训练一版自己的模型（要更改</a:t>
            </a:r>
            <a:r>
              <a:rPr lang="en-US" altLang="zh-CN">
                <a:sym typeface="+mn-ea"/>
              </a:rPr>
              <a:t>configs</a:t>
            </a:r>
            <a:r>
              <a:rPr lang="zh-CN" altLang="en-US">
                <a:sym typeface="+mn-ea"/>
              </a:rPr>
              <a:t>文件，注意此时的</a:t>
            </a:r>
            <a:r>
              <a:rPr lang="en-US" altLang="zh-CN">
                <a:sym typeface="+mn-ea"/>
              </a:rPr>
              <a:t>vae</a:t>
            </a:r>
            <a:r>
              <a:rPr lang="zh-CN" altLang="en-US">
                <a:sym typeface="+mn-ea"/>
              </a:rPr>
              <a:t>属性应</a:t>
            </a:r>
            <a:r>
              <a:rPr lang="zh-CN" altLang="en-US">
                <a:sym typeface="+mn-ea"/>
              </a:rPr>
              <a:t>关闭）</a:t>
            </a:r>
            <a:endParaRPr lang="zh-CN" altLang="en-US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79475" y="4126865"/>
            <a:ext cx="4906010" cy="129222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879475" y="5553075"/>
            <a:ext cx="7454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c) </a:t>
            </a:r>
            <a:r>
              <a:rPr lang="zh-CN" altLang="en-US">
                <a:sym typeface="+mn-ea"/>
              </a:rPr>
              <a:t>推理插值（参考</a:t>
            </a:r>
            <a:r>
              <a:rPr lang="en-US" altLang="zh-CN">
                <a:sym typeface="+mn-ea"/>
              </a:rPr>
              <a:t>notebooks/</a:t>
            </a:r>
            <a:r>
              <a:rPr lang="zh-CN" altLang="en-US">
                <a:sym typeface="+mn-ea"/>
              </a:rPr>
              <a:t>中的示例，完善自己的</a:t>
            </a:r>
            <a:r>
              <a:rPr lang="zh-CN" altLang="en-US">
                <a:sym typeface="+mn-ea"/>
              </a:rPr>
              <a:t>插值与保存</a:t>
            </a:r>
            <a:r>
              <a:rPr lang="zh-CN" altLang="en-US">
                <a:sym typeface="+mn-ea"/>
              </a:rPr>
              <a:t>脚本）</a:t>
            </a:r>
            <a:endParaRPr lang="zh-CN" altLang="en-US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1176655" y="6055360"/>
            <a:ext cx="8418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最终要求使用自己训练的模型，在自己收集的数据集上，每个类别选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对数据，保存他们的中间插值结果为</a:t>
            </a:r>
            <a:r>
              <a:rPr lang="en-US" altLang="zh-CN">
                <a:sym typeface="+mn-ea"/>
              </a:rPr>
              <a:t>.svg</a:t>
            </a:r>
            <a:r>
              <a:rPr lang="zh-CN" altLang="en-US">
                <a:sym typeface="+mn-ea"/>
              </a:rPr>
              <a:t>格式，插值时的隔点使用：</a:t>
            </a:r>
            <a:r>
              <a:rPr lang="en-US" altLang="zh-CN">
                <a:sym typeface="+mn-ea"/>
              </a:rPr>
              <a:t>0, 0.2, 0.4, 0.6, 0.8, 1.0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68070" y="1401445"/>
            <a:ext cx="4400550" cy="2089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0" y="0"/>
            <a:ext cx="24879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ym typeface="+mn-ea"/>
              </a:rPr>
              <a:t>项目要求</a:t>
            </a:r>
            <a:endParaRPr lang="zh-CN" altLang="en-US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910" y="499110"/>
            <a:ext cx="3946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任务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 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52475" y="910590"/>
            <a:ext cx="5888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a) </a:t>
            </a:r>
            <a:r>
              <a:rPr lang="zh-CN" altLang="en-US">
                <a:sym typeface="+mn-ea"/>
              </a:rPr>
              <a:t>自己训练使用的</a:t>
            </a:r>
            <a:r>
              <a:rPr lang="en-US" altLang="zh-CN">
                <a:sym typeface="+mn-ea"/>
              </a:rPr>
              <a:t>configs</a:t>
            </a:r>
            <a:r>
              <a:rPr lang="zh-CN" altLang="en-US">
                <a:sym typeface="+mn-ea"/>
              </a:rPr>
              <a:t>文件以及训练好的模型参数</a:t>
            </a:r>
            <a:r>
              <a:rPr lang="zh-CN" altLang="en-US">
                <a:sym typeface="+mn-ea"/>
              </a:rPr>
              <a:t>文件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52475" y="1322070"/>
            <a:ext cx="7830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b) </a:t>
            </a:r>
            <a:r>
              <a:rPr lang="zh-CN" altLang="en-US">
                <a:sym typeface="+mn-ea"/>
              </a:rPr>
              <a:t>所有类别</a:t>
            </a:r>
            <a:r>
              <a:rPr lang="zh-CN" altLang="en-US">
                <a:sym typeface="+mn-ea"/>
              </a:rPr>
              <a:t>字体</a:t>
            </a:r>
            <a:r>
              <a:rPr lang="zh-CN" altLang="en-US">
                <a:sym typeface="+mn-ea"/>
              </a:rPr>
              <a:t>的生成样本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176655" y="0"/>
            <a:ext cx="3946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提交文件</a:t>
            </a:r>
            <a:r>
              <a:rPr lang="zh-CN" altLang="en-US">
                <a:sym typeface="+mn-ea"/>
              </a:rPr>
              <a:t>说明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1910" y="1965960"/>
            <a:ext cx="3946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任务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 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752475" y="2443480"/>
            <a:ext cx="5888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a) </a:t>
            </a:r>
            <a:r>
              <a:rPr lang="zh-CN" altLang="en-US">
                <a:sym typeface="+mn-ea"/>
              </a:rPr>
              <a:t>自己训练使用的</a:t>
            </a:r>
            <a:r>
              <a:rPr lang="en-US" altLang="zh-CN">
                <a:sym typeface="+mn-ea"/>
              </a:rPr>
              <a:t>configs</a:t>
            </a:r>
            <a:r>
              <a:rPr lang="zh-CN" altLang="en-US">
                <a:sym typeface="+mn-ea"/>
              </a:rPr>
              <a:t>文件以及训练好的模型参数</a:t>
            </a:r>
            <a:r>
              <a:rPr lang="zh-CN" altLang="en-US">
                <a:sym typeface="+mn-ea"/>
              </a:rPr>
              <a:t>文件</a:t>
            </a:r>
            <a:endParaRPr lang="zh-CN" altLang="en-US"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752475" y="2854960"/>
            <a:ext cx="7830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b) </a:t>
            </a:r>
            <a:r>
              <a:rPr lang="zh-CN" altLang="en-US">
                <a:sym typeface="+mn-ea"/>
              </a:rPr>
              <a:t>各类别所有的插值</a:t>
            </a:r>
            <a:r>
              <a:rPr lang="zh-CN" altLang="en-US">
                <a:sym typeface="+mn-ea"/>
              </a:rPr>
              <a:t>结果</a:t>
            </a:r>
            <a:endParaRPr lang="zh-CN" altLang="en-US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751840" y="3564890"/>
            <a:ext cx="90576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特别说明：在任务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中，最终</a:t>
            </a:r>
            <a:r>
              <a:rPr lang="en-US" altLang="zh-CN">
                <a:sym typeface="+mn-ea"/>
              </a:rPr>
              <a:t>svg</a:t>
            </a:r>
            <a:r>
              <a:rPr lang="zh-CN" altLang="en-US">
                <a:sym typeface="+mn-ea"/>
              </a:rPr>
              <a:t>呈现出的结果可能与原数据不相符（可能会缺少一些元素以及颜色等），这个没有关系，可以挑选出一些整体形状没有问题的结果</a:t>
            </a:r>
            <a:r>
              <a:rPr lang="zh-CN" altLang="en-US">
                <a:sym typeface="+mn-ea"/>
              </a:rPr>
              <a:t>即可。更完成的数据处理作为加分项在之后</a:t>
            </a:r>
            <a:r>
              <a:rPr lang="zh-CN" altLang="en-US">
                <a:sym typeface="+mn-ea"/>
              </a:rPr>
              <a:t>讲解。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24879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ym typeface="+mn-ea"/>
              </a:rPr>
              <a:t>加分项</a:t>
            </a:r>
            <a:endParaRPr lang="zh-CN" altLang="en-US" b="1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53455" y="598170"/>
            <a:ext cx="5311140" cy="425958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207010" y="598170"/>
            <a:ext cx="5455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说明</a:t>
            </a:r>
            <a:r>
              <a:rPr lang="zh-CN" altLang="en-US">
                <a:sym typeface="+mn-ea"/>
              </a:rPr>
              <a:t>：在</a:t>
            </a:r>
            <a:r>
              <a:rPr lang="en-US" altLang="zh-CN">
                <a:sym typeface="+mn-ea"/>
              </a:rPr>
              <a:t>deesvg/svglib/svg.py</a:t>
            </a:r>
            <a:r>
              <a:rPr lang="zh-CN" altLang="en-US">
                <a:sym typeface="+mn-ea"/>
              </a:rPr>
              <a:t>下，如右图定义了处理</a:t>
            </a:r>
            <a:r>
              <a:rPr lang="en-US" altLang="zh-CN">
                <a:sym typeface="+mn-ea"/>
              </a:rPr>
              <a:t>SVG</a:t>
            </a:r>
            <a:r>
              <a:rPr lang="zh-CN" altLang="en-US">
                <a:sym typeface="+mn-ea"/>
              </a:rPr>
              <a:t>数据格式文件的函数，但对于我们自己创建的数据集，这里的处理方式不够全面，可能会导致原有数据处理后缺少元素或形式</a:t>
            </a:r>
            <a:r>
              <a:rPr lang="zh-CN" altLang="en-US">
                <a:sym typeface="+mn-ea"/>
              </a:rPr>
              <a:t>不正确。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207010" y="1881505"/>
            <a:ext cx="54559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要求</a:t>
            </a:r>
            <a:r>
              <a:rPr lang="zh-CN" altLang="en-US">
                <a:sym typeface="+mn-ea"/>
              </a:rPr>
              <a:t>：修改</a:t>
            </a:r>
            <a:r>
              <a:rPr lang="en-US" altLang="zh-CN">
                <a:sym typeface="+mn-ea"/>
              </a:rPr>
              <a:t>deesvg/svglib/svg.py</a:t>
            </a:r>
            <a:r>
              <a:rPr lang="zh-CN" altLang="en-US">
                <a:sym typeface="+mn-ea"/>
              </a:rPr>
              <a:t>，以及关联的子文件。使得一个</a:t>
            </a:r>
            <a:r>
              <a:rPr lang="en-US" altLang="zh-CN">
                <a:sym typeface="+mn-ea"/>
              </a:rPr>
              <a:t>.svg</a:t>
            </a:r>
            <a:r>
              <a:rPr lang="zh-CN" altLang="en-US">
                <a:sym typeface="+mn-ea"/>
              </a:rPr>
              <a:t>文件：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a) </a:t>
            </a:r>
            <a:r>
              <a:rPr lang="zh-CN" altLang="en-US">
                <a:sym typeface="+mn-ea"/>
              </a:rPr>
              <a:t>先使用</a:t>
            </a:r>
            <a:r>
              <a:rPr lang="en-US" altLang="zh-CN">
                <a:sym typeface="+mn-ea"/>
              </a:rPr>
              <a:t> svg = SVG.load_svg(...)</a:t>
            </a:r>
            <a:r>
              <a:rPr lang="zh-CN" altLang="en-US">
                <a:sym typeface="+mn-ea"/>
              </a:rPr>
              <a:t>加载为</a:t>
            </a:r>
            <a:r>
              <a:rPr lang="en-US" altLang="zh-CN">
                <a:sym typeface="+mn-ea"/>
              </a:rPr>
              <a:t>SVG</a:t>
            </a:r>
            <a:r>
              <a:rPr lang="zh-CN" altLang="en-US">
                <a:sym typeface="+mn-ea"/>
              </a:rPr>
              <a:t>类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b) </a:t>
            </a:r>
            <a:r>
              <a:rPr lang="zh-CN" altLang="en-US">
                <a:sym typeface="+mn-ea"/>
              </a:rPr>
              <a:t>再使用</a:t>
            </a:r>
            <a:r>
              <a:rPr lang="en-US" altLang="zh-CN">
                <a:sym typeface="+mn-ea"/>
              </a:rPr>
              <a:t> tensor = svg.to_tensor()</a:t>
            </a:r>
            <a:r>
              <a:rPr lang="zh-CN" altLang="en-US">
                <a:sym typeface="+mn-ea"/>
              </a:rPr>
              <a:t>转化为</a:t>
            </a:r>
            <a:r>
              <a:rPr lang="en-US" altLang="zh-CN">
                <a:sym typeface="+mn-ea"/>
              </a:rPr>
              <a:t>Tensor</a:t>
            </a:r>
            <a:r>
              <a:rPr lang="zh-CN" altLang="en-US">
                <a:sym typeface="+mn-ea"/>
              </a:rPr>
              <a:t>类型并</a:t>
            </a:r>
            <a:r>
              <a:rPr lang="zh-CN" altLang="en-US">
                <a:sym typeface="+mn-ea"/>
              </a:rPr>
              <a:t>保存（此处要根据情况增添维度，如颜色宽度等</a:t>
            </a:r>
            <a:r>
              <a:rPr lang="en-US" altLang="zh-CN">
                <a:sym typeface="+mn-ea"/>
              </a:rPr>
              <a:t>...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c) </a:t>
            </a:r>
            <a:r>
              <a:rPr lang="zh-CN" altLang="en-US">
                <a:sym typeface="+mn-ea"/>
              </a:rPr>
              <a:t>再使用</a:t>
            </a:r>
            <a:r>
              <a:rPr lang="en-US" altLang="zh-CN">
                <a:sym typeface="+mn-ea"/>
              </a:rPr>
              <a:t> svg_new = SVG.from(tensor)</a:t>
            </a:r>
            <a:r>
              <a:rPr lang="zh-CN" altLang="en-US">
                <a:sym typeface="+mn-ea"/>
              </a:rPr>
              <a:t>转化为</a:t>
            </a:r>
            <a:r>
              <a:rPr lang="en-US" altLang="zh-CN">
                <a:sym typeface="+mn-ea"/>
              </a:rPr>
              <a:t>SVG</a:t>
            </a:r>
            <a:r>
              <a:rPr lang="zh-CN" altLang="en-US">
                <a:sym typeface="+mn-ea"/>
              </a:rPr>
              <a:t>类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d) </a:t>
            </a:r>
            <a:r>
              <a:rPr lang="zh-CN" altLang="en-US">
                <a:sym typeface="+mn-ea"/>
              </a:rPr>
              <a:t>最后使用</a:t>
            </a:r>
            <a:r>
              <a:rPr lang="en-US" altLang="zh-CN">
                <a:sym typeface="+mn-ea"/>
              </a:rPr>
              <a:t>svg_new.save_svg(...)</a:t>
            </a:r>
            <a:r>
              <a:rPr lang="zh-CN" altLang="en-US">
                <a:sym typeface="+mn-ea"/>
              </a:rPr>
              <a:t>保存为新的</a:t>
            </a:r>
            <a:r>
              <a:rPr lang="en-US" altLang="zh-CN">
                <a:sym typeface="+mn-ea"/>
              </a:rPr>
              <a:t>.svg</a:t>
            </a:r>
            <a:r>
              <a:rPr lang="zh-CN" altLang="en-US">
                <a:sym typeface="+mn-ea"/>
              </a:rPr>
              <a:t>文件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要使得处理前的</a:t>
            </a:r>
            <a:r>
              <a:rPr lang="en-US" altLang="zh-CN">
                <a:sym typeface="+mn-ea"/>
              </a:rPr>
              <a:t>.svg</a:t>
            </a:r>
            <a:r>
              <a:rPr lang="zh-CN" altLang="en-US">
                <a:sym typeface="+mn-ea"/>
              </a:rPr>
              <a:t>文件与新的</a:t>
            </a:r>
            <a:r>
              <a:rPr lang="en-US" altLang="zh-CN">
                <a:sym typeface="+mn-ea"/>
              </a:rPr>
              <a:t>.svg</a:t>
            </a:r>
            <a:r>
              <a:rPr lang="zh-CN" altLang="en-US">
                <a:sym typeface="+mn-ea"/>
              </a:rPr>
              <a:t>文件在浏览模式下的可视化几乎没有差别（颜色渐变等情况可以</a:t>
            </a:r>
            <a:r>
              <a:rPr lang="zh-CN" altLang="en-US">
                <a:sym typeface="+mn-ea"/>
              </a:rPr>
              <a:t>忽略）</a:t>
            </a:r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207010" y="5104765"/>
            <a:ext cx="108369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提交要求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a) </a:t>
            </a:r>
            <a:r>
              <a:rPr lang="zh-CN" altLang="en-US">
                <a:sym typeface="+mn-ea"/>
              </a:rPr>
              <a:t>修改后的整个</a:t>
            </a:r>
            <a:r>
              <a:rPr lang="en-US" altLang="zh-CN">
                <a:sym typeface="+mn-ea"/>
              </a:rPr>
              <a:t>deepsvg</a:t>
            </a:r>
            <a:r>
              <a:rPr lang="zh-CN" altLang="en-US">
                <a:sym typeface="+mn-ea"/>
              </a:rPr>
              <a:t>项目</a:t>
            </a:r>
            <a:r>
              <a:rPr lang="zh-CN" altLang="en-US">
                <a:sym typeface="+mn-ea"/>
              </a:rPr>
              <a:t>文件夹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b) </a:t>
            </a:r>
            <a:r>
              <a:rPr lang="zh-CN" altLang="en-US">
                <a:sym typeface="+mn-ea"/>
              </a:rPr>
              <a:t>创建一个</a:t>
            </a:r>
            <a:r>
              <a:rPr lang="en-US" altLang="zh-CN">
                <a:sym typeface="+mn-ea"/>
              </a:rPr>
              <a:t>jupyter notebook</a:t>
            </a:r>
            <a:r>
              <a:rPr lang="zh-CN" altLang="en-US">
                <a:sym typeface="+mn-ea"/>
              </a:rPr>
              <a:t>文件，命名为</a:t>
            </a:r>
            <a:r>
              <a:rPr lang="en-US" altLang="zh-CN">
                <a:sym typeface="+mn-ea"/>
              </a:rPr>
              <a:t>svg_process.ipynb</a:t>
            </a:r>
            <a:r>
              <a:rPr lang="zh-CN" altLang="en-US">
                <a:sym typeface="+mn-ea"/>
              </a:rPr>
              <a:t>，使用一个</a:t>
            </a:r>
            <a:r>
              <a:rPr lang="en-US" altLang="zh-CN">
                <a:sym typeface="+mn-ea"/>
              </a:rPr>
              <a:t>.svg</a:t>
            </a:r>
            <a:r>
              <a:rPr lang="zh-CN" altLang="en-US">
                <a:sym typeface="+mn-ea"/>
              </a:rPr>
              <a:t>文件</a:t>
            </a:r>
            <a:r>
              <a:rPr lang="zh-CN" altLang="en-US">
                <a:sym typeface="+mn-ea"/>
              </a:rPr>
              <a:t>作示例，分步展示上面要求</a:t>
            </a:r>
            <a:r>
              <a:rPr lang="en-US" altLang="zh-CN">
                <a:sym typeface="+mn-ea"/>
              </a:rPr>
              <a:t>a,b,c,d</a:t>
            </a:r>
            <a:r>
              <a:rPr lang="zh-CN" altLang="en-US">
                <a:sym typeface="+mn-ea"/>
              </a:rPr>
              <a:t>四个步骤，以验收</a:t>
            </a:r>
            <a:r>
              <a:rPr lang="zh-CN" altLang="en-US">
                <a:sym typeface="+mn-ea"/>
              </a:rPr>
              <a:t>可行性。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c) </a:t>
            </a:r>
            <a:r>
              <a:rPr lang="zh-CN" altLang="en-US">
                <a:sym typeface="+mn-ea"/>
              </a:rPr>
              <a:t>所有自己收集并清洗的数据</a:t>
            </a:r>
            <a:r>
              <a:rPr lang="en-US" altLang="zh-CN">
                <a:sym typeface="+mn-ea"/>
              </a:rPr>
              <a:t> + </a:t>
            </a:r>
            <a:r>
              <a:rPr lang="zh-CN" altLang="en-US">
                <a:sym typeface="+mn-ea"/>
              </a:rPr>
              <a:t>所有保存的</a:t>
            </a:r>
            <a:r>
              <a:rPr lang="en-US" altLang="zh-CN">
                <a:sym typeface="+mn-ea"/>
              </a:rPr>
              <a:t>Tensor</a:t>
            </a:r>
            <a:r>
              <a:rPr lang="zh-CN" altLang="en-US">
                <a:sym typeface="+mn-ea"/>
              </a:rPr>
              <a:t>文件（</a:t>
            </a:r>
            <a:r>
              <a:rPr lang="en-US" altLang="zh-CN">
                <a:sym typeface="+mn-ea"/>
              </a:rPr>
              <a:t>.pt</a:t>
            </a:r>
            <a:r>
              <a:rPr lang="zh-CN" altLang="en-US">
                <a:sym typeface="+mn-ea"/>
              </a:rPr>
              <a:t>格式）</a:t>
            </a:r>
            <a:r>
              <a:rPr lang="en-US" altLang="zh-CN">
                <a:sym typeface="+mn-ea"/>
              </a:rPr>
              <a:t> + </a:t>
            </a:r>
            <a:r>
              <a:rPr lang="zh-CN" altLang="en-US">
                <a:sym typeface="+mn-ea"/>
              </a:rPr>
              <a:t>所有新的</a:t>
            </a:r>
            <a:r>
              <a:rPr lang="en-US" altLang="zh-CN">
                <a:sym typeface="+mn-ea"/>
              </a:rPr>
              <a:t>.svg</a:t>
            </a:r>
            <a:r>
              <a:rPr lang="zh-CN" altLang="en-US">
                <a:sym typeface="+mn-ea"/>
              </a:rPr>
              <a:t>文件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commondata" val="eyJoZGlkIjoiMDg3YTIyNzAzZWNkOTYxZWQ0OWNiMDBiN2MzNjc0ZDQ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1323</Words>
  <Application>WPS 演示</Application>
  <PresentationFormat>宽屏</PresentationFormat>
  <Paragraphs>77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以One-2-3-45的互动Demo为例讲解其使用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Z．奥迪托雷</cp:lastModifiedBy>
  <cp:revision>47</cp:revision>
  <dcterms:created xsi:type="dcterms:W3CDTF">2023-11-21T08:33:19Z</dcterms:created>
  <dcterms:modified xsi:type="dcterms:W3CDTF">2023-11-21T10:44:50Z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4198F40AEB944576A168AF61038BE588_12</vt:lpwstr>
  </property>
  <property fmtid="{D5CDD505-2E9C-101B-9397-08002B2CF9AE}" pid="3" name="KSOProductBuildVer">
    <vt:lpwstr>2052-12.1.0.15712</vt:lpwstr>
  </property>
</Properties>
</file>