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241" r:id="rId2"/>
    <p:sldId id="1420" r:id="rId3"/>
    <p:sldId id="2299" r:id="rId4"/>
    <p:sldId id="2775" r:id="rId5"/>
    <p:sldId id="2805" r:id="rId6"/>
    <p:sldId id="2776" r:id="rId7"/>
    <p:sldId id="1488" r:id="rId8"/>
    <p:sldId id="2791" r:id="rId9"/>
    <p:sldId id="2793" r:id="rId10"/>
    <p:sldId id="2794" r:id="rId11"/>
    <p:sldId id="2795" r:id="rId12"/>
    <p:sldId id="2796" r:id="rId13"/>
    <p:sldId id="2797" r:id="rId14"/>
    <p:sldId id="2798" r:id="rId15"/>
    <p:sldId id="2300" r:id="rId16"/>
    <p:sldId id="2799" r:id="rId17"/>
    <p:sldId id="2800" r:id="rId18"/>
    <p:sldId id="2301" r:id="rId19"/>
    <p:sldId id="2272" r:id="rId20"/>
    <p:sldId id="2302" r:id="rId21"/>
    <p:sldId id="2303" r:id="rId22"/>
    <p:sldId id="2803" r:id="rId23"/>
    <p:sldId id="2243" r:id="rId24"/>
    <p:sldId id="2306" r:id="rId25"/>
    <p:sldId id="2307" r:id="rId26"/>
    <p:sldId id="2308" r:id="rId27"/>
    <p:sldId id="2804" r:id="rId28"/>
    <p:sldId id="2304" r:id="rId29"/>
    <p:sldId id="1490" r:id="rId30"/>
    <p:sldId id="1426" r:id="rId31"/>
    <p:sldId id="1459" r:id="rId32"/>
    <p:sldId id="1447" r:id="rId33"/>
    <p:sldId id="1449" r:id="rId34"/>
    <p:sldId id="1448" r:id="rId35"/>
    <p:sldId id="1450" r:id="rId36"/>
    <p:sldId id="1451" r:id="rId37"/>
    <p:sldId id="1452" r:id="rId38"/>
    <p:sldId id="1457" r:id="rId39"/>
    <p:sldId id="1456" r:id="rId40"/>
    <p:sldId id="2802" r:id="rId41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0" userDrawn="1">
          <p15:clr>
            <a:srgbClr val="A4A3A4"/>
          </p15:clr>
        </p15:guide>
        <p15:guide id="2" pos="34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374B"/>
    <a:srgbClr val="941100"/>
    <a:srgbClr val="212121"/>
    <a:srgbClr val="005493"/>
    <a:srgbClr val="FF2F92"/>
    <a:srgbClr val="9437FF"/>
    <a:srgbClr val="73FEFF"/>
    <a:srgbClr val="ED3C64"/>
    <a:srgbClr val="00FB92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4" autoAdjust="0"/>
    <p:restoredTop sz="85986" autoAdjust="0"/>
  </p:normalViewPr>
  <p:slideViewPr>
    <p:cSldViewPr>
      <p:cViewPr varScale="1">
        <p:scale>
          <a:sx n="73" d="100"/>
          <a:sy n="73" d="100"/>
        </p:scale>
        <p:origin x="931" y="53"/>
      </p:cViewPr>
      <p:guideLst>
        <p:guide orient="horz" pos="2480"/>
        <p:guide pos="340"/>
        <p:guide pos="2880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170" d="100"/>
        <a:sy n="17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 yuqi" userId="979f6b19441de896" providerId="LiveId" clId="{C791A683-ED49-4607-8428-FE937F21D7ED}"/>
    <pc:docChg chg="undo custSel addSld delSld modSld">
      <pc:chgData name="hu yuqi" userId="979f6b19441de896" providerId="LiveId" clId="{C791A683-ED49-4607-8428-FE937F21D7ED}" dt="2021-08-06T05:38:42.824" v="4977" actId="1076"/>
      <pc:docMkLst>
        <pc:docMk/>
      </pc:docMkLst>
      <pc:sldChg chg="modSp add">
        <pc:chgData name="hu yuqi" userId="979f6b19441de896" providerId="LiveId" clId="{C791A683-ED49-4607-8428-FE937F21D7ED}" dt="2021-08-04T02:44:31.085" v="935"/>
        <pc:sldMkLst>
          <pc:docMk/>
          <pc:sldMk cId="3896083032" sldId="2243"/>
        </pc:sldMkLst>
        <pc:spChg chg="mod">
          <ac:chgData name="hu yuqi" userId="979f6b19441de896" providerId="LiveId" clId="{C791A683-ED49-4607-8428-FE937F21D7ED}" dt="2021-08-04T02:36:45.971" v="7" actId="20577"/>
          <ac:spMkLst>
            <pc:docMk/>
            <pc:sldMk cId="3896083032" sldId="2243"/>
            <ac:spMk id="2" creationId="{2C256EBB-C989-2344-831F-54C3FE4EE0B7}"/>
          </ac:spMkLst>
        </pc:spChg>
        <pc:spChg chg="mod">
          <ac:chgData name="hu yuqi" userId="979f6b19441de896" providerId="LiveId" clId="{C791A683-ED49-4607-8428-FE937F21D7ED}" dt="2021-08-04T02:44:31.085" v="935"/>
          <ac:spMkLst>
            <pc:docMk/>
            <pc:sldMk cId="3896083032" sldId="2243"/>
            <ac:spMk id="3" creationId="{86EF1081-DB6E-F541-89D6-85EBACE8F6BC}"/>
          </ac:spMkLst>
        </pc:spChg>
      </pc:sldChg>
      <pc:sldChg chg="addSp delSp modSp add modNotesTx">
        <pc:chgData name="hu yuqi" userId="979f6b19441de896" providerId="LiveId" clId="{C791A683-ED49-4607-8428-FE937F21D7ED}" dt="2021-08-06T05:38:42.824" v="4977" actId="1076"/>
        <pc:sldMkLst>
          <pc:docMk/>
          <pc:sldMk cId="297216374" sldId="2245"/>
        </pc:sldMkLst>
        <pc:spChg chg="mod">
          <ac:chgData name="hu yuqi" userId="979f6b19441de896" providerId="LiveId" clId="{C791A683-ED49-4607-8428-FE937F21D7ED}" dt="2021-08-04T06:05:12.530" v="2163" actId="20577"/>
          <ac:spMkLst>
            <pc:docMk/>
            <pc:sldMk cId="297216374" sldId="2245"/>
            <ac:spMk id="2" creationId="{584776AF-E63F-4623-B019-CC080B4E309D}"/>
          </ac:spMkLst>
        </pc:spChg>
        <pc:spChg chg="add mod">
          <ac:chgData name="hu yuqi" userId="979f6b19441de896" providerId="LiveId" clId="{C791A683-ED49-4607-8428-FE937F21D7ED}" dt="2021-08-04T06:04:58.981" v="2162" actId="1076"/>
          <ac:spMkLst>
            <pc:docMk/>
            <pc:sldMk cId="297216374" sldId="2245"/>
            <ac:spMk id="3" creationId="{BE3063A1-DEDE-4425-8C5C-B65D475B8AF4}"/>
          </ac:spMkLst>
        </pc:spChg>
        <pc:spChg chg="add mod">
          <ac:chgData name="hu yuqi" userId="979f6b19441de896" providerId="LiveId" clId="{C791A683-ED49-4607-8428-FE937F21D7ED}" dt="2021-08-06T05:38:42.824" v="4977" actId="1076"/>
          <ac:spMkLst>
            <pc:docMk/>
            <pc:sldMk cId="297216374" sldId="2245"/>
            <ac:spMk id="7" creationId="{7B4599FF-6C21-4A8E-8389-AC00EAC61643}"/>
          </ac:spMkLst>
        </pc:spChg>
        <pc:spChg chg="add del">
          <ac:chgData name="hu yuqi" userId="979f6b19441de896" providerId="LiveId" clId="{C791A683-ED49-4607-8428-FE937F21D7ED}" dt="2021-08-04T05:58:32.383" v="1425" actId="478"/>
          <ac:spMkLst>
            <pc:docMk/>
            <pc:sldMk cId="297216374" sldId="2245"/>
            <ac:spMk id="9" creationId="{188F757B-693C-4960-A997-CA177A52EDB4}"/>
          </ac:spMkLst>
        </pc:spChg>
        <pc:spChg chg="add del">
          <ac:chgData name="hu yuqi" userId="979f6b19441de896" providerId="LiveId" clId="{C791A683-ED49-4607-8428-FE937F21D7ED}" dt="2021-08-04T05:58:32.383" v="1425" actId="478"/>
          <ac:spMkLst>
            <pc:docMk/>
            <pc:sldMk cId="297216374" sldId="2245"/>
            <ac:spMk id="10" creationId="{491865F2-A451-40B9-95E4-5C2770DFAED3}"/>
          </ac:spMkLst>
        </pc:spChg>
        <pc:spChg chg="add del">
          <ac:chgData name="hu yuqi" userId="979f6b19441de896" providerId="LiveId" clId="{C791A683-ED49-4607-8428-FE937F21D7ED}" dt="2021-08-04T05:58:32.383" v="1425" actId="478"/>
          <ac:spMkLst>
            <pc:docMk/>
            <pc:sldMk cId="297216374" sldId="2245"/>
            <ac:spMk id="11" creationId="{C6B53FEF-FAAE-4B06-8037-FC68F7C7EA0F}"/>
          </ac:spMkLst>
        </pc:spChg>
        <pc:spChg chg="add del">
          <ac:chgData name="hu yuqi" userId="979f6b19441de896" providerId="LiveId" clId="{C791A683-ED49-4607-8428-FE937F21D7ED}" dt="2021-08-04T05:58:32.383" v="1425" actId="478"/>
          <ac:spMkLst>
            <pc:docMk/>
            <pc:sldMk cId="297216374" sldId="2245"/>
            <ac:spMk id="12" creationId="{0A14B6BC-EAF6-4B26-8BD0-D168479F31CA}"/>
          </ac:spMkLst>
        </pc:spChg>
        <pc:spChg chg="del">
          <ac:chgData name="hu yuqi" userId="979f6b19441de896" providerId="LiveId" clId="{C791A683-ED49-4607-8428-FE937F21D7ED}" dt="2021-08-04T05:58:15.842" v="1419" actId="478"/>
          <ac:spMkLst>
            <pc:docMk/>
            <pc:sldMk cId="297216374" sldId="2245"/>
            <ac:spMk id="20" creationId="{F72B7EFC-5F08-44F3-AAE8-C20AD738DCD4}"/>
          </ac:spMkLst>
        </pc:spChg>
        <pc:spChg chg="del">
          <ac:chgData name="hu yuqi" userId="979f6b19441de896" providerId="LiveId" clId="{C791A683-ED49-4607-8428-FE937F21D7ED}" dt="2021-08-04T05:58:15.842" v="1419" actId="478"/>
          <ac:spMkLst>
            <pc:docMk/>
            <pc:sldMk cId="297216374" sldId="2245"/>
            <ac:spMk id="21" creationId="{62AE0165-02E4-49CB-8A65-B57402A57187}"/>
          </ac:spMkLst>
        </pc:spChg>
        <pc:spChg chg="del">
          <ac:chgData name="hu yuqi" userId="979f6b19441de896" providerId="LiveId" clId="{C791A683-ED49-4607-8428-FE937F21D7ED}" dt="2021-08-04T05:58:15.842" v="1419" actId="478"/>
          <ac:spMkLst>
            <pc:docMk/>
            <pc:sldMk cId="297216374" sldId="2245"/>
            <ac:spMk id="22" creationId="{4C94B011-9C83-403D-AA34-8FB6709B37FC}"/>
          </ac:spMkLst>
        </pc:spChg>
        <pc:spChg chg="del">
          <ac:chgData name="hu yuqi" userId="979f6b19441de896" providerId="LiveId" clId="{C791A683-ED49-4607-8428-FE937F21D7ED}" dt="2021-08-04T05:58:15.842" v="1419" actId="478"/>
          <ac:spMkLst>
            <pc:docMk/>
            <pc:sldMk cId="297216374" sldId="2245"/>
            <ac:spMk id="23" creationId="{6E5B6470-6467-4A66-B5F7-923027FC60B2}"/>
          </ac:spMkLst>
        </pc:spChg>
        <pc:spChg chg="del">
          <ac:chgData name="hu yuqi" userId="979f6b19441de896" providerId="LiveId" clId="{C791A683-ED49-4607-8428-FE937F21D7ED}" dt="2021-08-04T05:58:15.842" v="1419" actId="478"/>
          <ac:spMkLst>
            <pc:docMk/>
            <pc:sldMk cId="297216374" sldId="2245"/>
            <ac:spMk id="24" creationId="{B2EA78CC-1338-4653-A5C5-E11A7031B19E}"/>
          </ac:spMkLst>
        </pc:spChg>
        <pc:spChg chg="del">
          <ac:chgData name="hu yuqi" userId="979f6b19441de896" providerId="LiveId" clId="{C791A683-ED49-4607-8428-FE937F21D7ED}" dt="2021-08-04T05:58:15.842" v="1419" actId="478"/>
          <ac:spMkLst>
            <pc:docMk/>
            <pc:sldMk cId="297216374" sldId="2245"/>
            <ac:spMk id="25" creationId="{E032A6F5-D2DC-4F85-9BAD-9593694CBF3B}"/>
          </ac:spMkLst>
        </pc:spChg>
        <pc:spChg chg="del">
          <ac:chgData name="hu yuqi" userId="979f6b19441de896" providerId="LiveId" clId="{C791A683-ED49-4607-8428-FE937F21D7ED}" dt="2021-08-04T05:58:15.842" v="1419" actId="478"/>
          <ac:spMkLst>
            <pc:docMk/>
            <pc:sldMk cId="297216374" sldId="2245"/>
            <ac:spMk id="29" creationId="{F6CBDE68-2AE5-4E06-9F55-2EE5340A557D}"/>
          </ac:spMkLst>
        </pc:spChg>
        <pc:spChg chg="del">
          <ac:chgData name="hu yuqi" userId="979f6b19441de896" providerId="LiveId" clId="{C791A683-ED49-4607-8428-FE937F21D7ED}" dt="2021-08-04T05:58:15.842" v="1419" actId="478"/>
          <ac:spMkLst>
            <pc:docMk/>
            <pc:sldMk cId="297216374" sldId="2245"/>
            <ac:spMk id="30" creationId="{D5C603B7-0AF7-42FA-812F-55661747B9C5}"/>
          </ac:spMkLst>
        </pc:spChg>
        <pc:spChg chg="del">
          <ac:chgData name="hu yuqi" userId="979f6b19441de896" providerId="LiveId" clId="{C791A683-ED49-4607-8428-FE937F21D7ED}" dt="2021-08-04T05:58:15.842" v="1419" actId="478"/>
          <ac:spMkLst>
            <pc:docMk/>
            <pc:sldMk cId="297216374" sldId="2245"/>
            <ac:spMk id="31" creationId="{B1BA1468-5F1A-4E93-BAA3-BDAA2AC6E91A}"/>
          </ac:spMkLst>
        </pc:spChg>
        <pc:spChg chg="del">
          <ac:chgData name="hu yuqi" userId="979f6b19441de896" providerId="LiveId" clId="{C791A683-ED49-4607-8428-FE937F21D7ED}" dt="2021-08-04T05:58:15.842" v="1419" actId="478"/>
          <ac:spMkLst>
            <pc:docMk/>
            <pc:sldMk cId="297216374" sldId="2245"/>
            <ac:spMk id="32" creationId="{9D50870D-71A5-4702-8822-65B56BB8F82E}"/>
          </ac:spMkLst>
        </pc:spChg>
        <pc:cxnChg chg="del">
          <ac:chgData name="hu yuqi" userId="979f6b19441de896" providerId="LiveId" clId="{C791A683-ED49-4607-8428-FE937F21D7ED}" dt="2021-08-04T05:58:19.112" v="1423" actId="478"/>
          <ac:cxnSpMkLst>
            <pc:docMk/>
            <pc:sldMk cId="297216374" sldId="2245"/>
            <ac:cxnSpMk id="27" creationId="{E75B30D6-86A9-4167-9C16-7D89DAF6861E}"/>
          </ac:cxnSpMkLst>
        </pc:cxnChg>
        <pc:cxnChg chg="del">
          <ac:chgData name="hu yuqi" userId="979f6b19441de896" providerId="LiveId" clId="{C791A683-ED49-4607-8428-FE937F21D7ED}" dt="2021-08-04T05:58:17.772" v="1421" actId="478"/>
          <ac:cxnSpMkLst>
            <pc:docMk/>
            <pc:sldMk cId="297216374" sldId="2245"/>
            <ac:cxnSpMk id="28" creationId="{C8B273ED-58D1-40A7-9B31-0CD8EE5D01D6}"/>
          </ac:cxnSpMkLst>
        </pc:cxnChg>
        <pc:cxnChg chg="del">
          <ac:chgData name="hu yuqi" userId="979f6b19441de896" providerId="LiveId" clId="{C791A683-ED49-4607-8428-FE937F21D7ED}" dt="2021-08-04T05:58:18.557" v="1422" actId="478"/>
          <ac:cxnSpMkLst>
            <pc:docMk/>
            <pc:sldMk cId="297216374" sldId="2245"/>
            <ac:cxnSpMk id="35" creationId="{864F8F63-91D1-4984-B48E-CBF1EEA63AB2}"/>
          </ac:cxnSpMkLst>
        </pc:cxnChg>
        <pc:cxnChg chg="del">
          <ac:chgData name="hu yuqi" userId="979f6b19441de896" providerId="LiveId" clId="{C791A683-ED49-4607-8428-FE937F21D7ED}" dt="2021-08-04T05:58:17.232" v="1420" actId="478"/>
          <ac:cxnSpMkLst>
            <pc:docMk/>
            <pc:sldMk cId="297216374" sldId="2245"/>
            <ac:cxnSpMk id="39" creationId="{D6F4925E-336B-42B8-B04C-B8A3EB25CB18}"/>
          </ac:cxnSpMkLst>
        </pc:cxnChg>
        <pc:cxnChg chg="add mod">
          <ac:chgData name="hu yuqi" userId="979f6b19441de896" providerId="LiveId" clId="{C791A683-ED49-4607-8428-FE937F21D7ED}" dt="2021-08-04T06:04:44.078" v="2147" actId="1038"/>
          <ac:cxnSpMkLst>
            <pc:docMk/>
            <pc:sldMk cId="297216374" sldId="2245"/>
            <ac:cxnSpMk id="46" creationId="{158522E8-9D99-4C88-9185-26D0FB015DC8}"/>
          </ac:cxnSpMkLst>
        </pc:cxnChg>
      </pc:sldChg>
      <pc:sldChg chg="addSp delSp modSp add modNotesTx">
        <pc:chgData name="hu yuqi" userId="979f6b19441de896" providerId="LiveId" clId="{C791A683-ED49-4607-8428-FE937F21D7ED}" dt="2021-08-06T05:35:35.352" v="4867" actId="20577"/>
        <pc:sldMkLst>
          <pc:docMk/>
          <pc:sldMk cId="2134164328" sldId="2246"/>
        </pc:sldMkLst>
        <pc:spChg chg="mod">
          <ac:chgData name="hu yuqi" userId="979f6b19441de896" providerId="LiveId" clId="{C791A683-ED49-4607-8428-FE937F21D7ED}" dt="2021-08-04T06:04:15.457" v="2137" actId="20577"/>
          <ac:spMkLst>
            <pc:docMk/>
            <pc:sldMk cId="2134164328" sldId="2246"/>
            <ac:spMk id="2" creationId="{584776AF-E63F-4623-B019-CC080B4E309D}"/>
          </ac:spMkLst>
        </pc:spChg>
        <pc:spChg chg="mod">
          <ac:chgData name="hu yuqi" userId="979f6b19441de896" providerId="LiveId" clId="{C791A683-ED49-4607-8428-FE937F21D7ED}" dt="2021-08-04T06:10:47.307" v="2799" actId="207"/>
          <ac:spMkLst>
            <pc:docMk/>
            <pc:sldMk cId="2134164328" sldId="2246"/>
            <ac:spMk id="9" creationId="{188F757B-693C-4960-A997-CA177A52EDB4}"/>
          </ac:spMkLst>
        </pc:spChg>
        <pc:spChg chg="mod">
          <ac:chgData name="hu yuqi" userId="979f6b19441de896" providerId="LiveId" clId="{C791A683-ED49-4607-8428-FE937F21D7ED}" dt="2021-08-04T06:09:48.477" v="2792" actId="207"/>
          <ac:spMkLst>
            <pc:docMk/>
            <pc:sldMk cId="2134164328" sldId="2246"/>
            <ac:spMk id="16" creationId="{3A569659-3B6A-48F4-AC23-44D7474B0DDC}"/>
          </ac:spMkLst>
        </pc:spChg>
        <pc:spChg chg="mod">
          <ac:chgData name="hu yuqi" userId="979f6b19441de896" providerId="LiveId" clId="{C791A683-ED49-4607-8428-FE937F21D7ED}" dt="2021-08-04T06:10:52.283" v="2802" actId="207"/>
          <ac:spMkLst>
            <pc:docMk/>
            <pc:sldMk cId="2134164328" sldId="2246"/>
            <ac:spMk id="24" creationId="{B2EA78CC-1338-4653-A5C5-E11A7031B19E}"/>
          </ac:spMkLst>
        </pc:spChg>
        <pc:spChg chg="add del">
          <ac:chgData name="hu yuqi" userId="979f6b19441de896" providerId="LiveId" clId="{C791A683-ED49-4607-8428-FE937F21D7ED}" dt="2021-08-04T06:06:02.004" v="2170" actId="11529"/>
          <ac:spMkLst>
            <pc:docMk/>
            <pc:sldMk cId="2134164328" sldId="2246"/>
            <ac:spMk id="36" creationId="{FF10ACFE-0BFC-40D1-B44A-95DA6B1F9EFB}"/>
          </ac:spMkLst>
        </pc:spChg>
        <pc:spChg chg="add mod">
          <ac:chgData name="hu yuqi" userId="979f6b19441de896" providerId="LiveId" clId="{C791A683-ED49-4607-8428-FE937F21D7ED}" dt="2021-08-06T05:35:35.352" v="4867" actId="20577"/>
          <ac:spMkLst>
            <pc:docMk/>
            <pc:sldMk cId="2134164328" sldId="2246"/>
            <ac:spMk id="46" creationId="{B42565E0-06E2-4D8E-93B8-FC11CFF1721B}"/>
          </ac:spMkLst>
        </pc:spChg>
        <pc:spChg chg="mod">
          <ac:chgData name="hu yuqi" userId="979f6b19441de896" providerId="LiveId" clId="{C791A683-ED49-4607-8428-FE937F21D7ED}" dt="2021-08-06T05:33:23.361" v="4858" actId="255"/>
          <ac:spMkLst>
            <pc:docMk/>
            <pc:sldMk cId="2134164328" sldId="2246"/>
            <ac:spMk id="55" creationId="{6E1FF962-2CE2-49EB-B9B5-26C63E7D1AAE}"/>
          </ac:spMkLst>
        </pc:spChg>
        <pc:cxnChg chg="add del mod">
          <ac:chgData name="hu yuqi" userId="979f6b19441de896" providerId="LiveId" clId="{C791A683-ED49-4607-8428-FE937F21D7ED}" dt="2021-08-04T06:05:47.366" v="2168" actId="478"/>
          <ac:cxnSpMkLst>
            <pc:docMk/>
            <pc:sldMk cId="2134164328" sldId="2246"/>
            <ac:cxnSpMk id="7" creationId="{F5B030DB-35B9-4555-AA49-DCC9B13B0053}"/>
          </ac:cxnSpMkLst>
        </pc:cxnChg>
        <pc:cxnChg chg="mod">
          <ac:chgData name="hu yuqi" userId="979f6b19441de896" providerId="LiveId" clId="{C791A683-ED49-4607-8428-FE937F21D7ED}" dt="2021-08-04T06:10:06.208" v="2793" actId="1076"/>
          <ac:cxnSpMkLst>
            <pc:docMk/>
            <pc:sldMk cId="2134164328" sldId="2246"/>
            <ac:cxnSpMk id="28" creationId="{C8B273ED-58D1-40A7-9B31-0CD8EE5D01D6}"/>
          </ac:cxnSpMkLst>
        </pc:cxnChg>
        <pc:cxnChg chg="add mod">
          <ac:chgData name="hu yuqi" userId="979f6b19441de896" providerId="LiveId" clId="{C791A683-ED49-4607-8428-FE937F21D7ED}" dt="2021-08-04T06:11:09.601" v="2804" actId="14100"/>
          <ac:cxnSpMkLst>
            <pc:docMk/>
            <pc:sldMk cId="2134164328" sldId="2246"/>
            <ac:cxnSpMk id="38" creationId="{F5707B31-5B5E-45AF-A830-8BEF6E9C1B84}"/>
          </ac:cxnSpMkLst>
        </pc:cxnChg>
        <pc:cxnChg chg="mod">
          <ac:chgData name="hu yuqi" userId="979f6b19441de896" providerId="LiveId" clId="{C791A683-ED49-4607-8428-FE937F21D7ED}" dt="2021-08-04T06:10:17.165" v="2794" actId="1076"/>
          <ac:cxnSpMkLst>
            <pc:docMk/>
            <pc:sldMk cId="2134164328" sldId="2246"/>
            <ac:cxnSpMk id="39" creationId="{D6F4925E-336B-42B8-B04C-B8A3EB25CB18}"/>
          </ac:cxnSpMkLst>
        </pc:cxnChg>
      </pc:sldChg>
      <pc:sldChg chg="addSp delSp modSp add modNotesTx">
        <pc:chgData name="hu yuqi" userId="979f6b19441de896" providerId="LiveId" clId="{C791A683-ED49-4607-8428-FE937F21D7ED}" dt="2021-08-06T05:36:38.715" v="4878"/>
        <pc:sldMkLst>
          <pc:docMk/>
          <pc:sldMk cId="3459745407" sldId="2247"/>
        </pc:sldMkLst>
        <pc:spChg chg="mod">
          <ac:chgData name="hu yuqi" userId="979f6b19441de896" providerId="LiveId" clId="{C791A683-ED49-4607-8428-FE937F21D7ED}" dt="2021-08-04T06:14:17.891" v="2868" actId="207"/>
          <ac:spMkLst>
            <pc:docMk/>
            <pc:sldMk cId="3459745407" sldId="2247"/>
            <ac:spMk id="9" creationId="{188F757B-693C-4960-A997-CA177A52EDB4}"/>
          </ac:spMkLst>
        </pc:spChg>
        <pc:spChg chg="mod">
          <ac:chgData name="hu yuqi" userId="979f6b19441de896" providerId="LiveId" clId="{C791A683-ED49-4607-8428-FE937F21D7ED}" dt="2021-08-04T06:12:56.931" v="2813" actId="207"/>
          <ac:spMkLst>
            <pc:docMk/>
            <pc:sldMk cId="3459745407" sldId="2247"/>
            <ac:spMk id="10" creationId="{491865F2-A451-40B9-95E4-5C2770DFAED3}"/>
          </ac:spMkLst>
        </pc:spChg>
        <pc:spChg chg="mod">
          <ac:chgData name="hu yuqi" userId="979f6b19441de896" providerId="LiveId" clId="{C791A683-ED49-4607-8428-FE937F21D7ED}" dt="2021-08-04T06:12:56.931" v="2813" actId="207"/>
          <ac:spMkLst>
            <pc:docMk/>
            <pc:sldMk cId="3459745407" sldId="2247"/>
            <ac:spMk id="11" creationId="{C6B53FEF-FAAE-4B06-8037-FC68F7C7EA0F}"/>
          </ac:spMkLst>
        </pc:spChg>
        <pc:spChg chg="mod">
          <ac:chgData name="hu yuqi" userId="979f6b19441de896" providerId="LiveId" clId="{C791A683-ED49-4607-8428-FE937F21D7ED}" dt="2021-08-04T06:12:56.931" v="2813" actId="207"/>
          <ac:spMkLst>
            <pc:docMk/>
            <pc:sldMk cId="3459745407" sldId="2247"/>
            <ac:spMk id="12" creationId="{0A14B6BC-EAF6-4B26-8BD0-D168479F31CA}"/>
          </ac:spMkLst>
        </pc:spChg>
        <pc:spChg chg="mod">
          <ac:chgData name="hu yuqi" userId="979f6b19441de896" providerId="LiveId" clId="{C791A683-ED49-4607-8428-FE937F21D7ED}" dt="2021-08-04T06:14:17.891" v="2868" actId="207"/>
          <ac:spMkLst>
            <pc:docMk/>
            <pc:sldMk cId="3459745407" sldId="2247"/>
            <ac:spMk id="16" creationId="{3A569659-3B6A-48F4-AC23-44D7474B0DDC}"/>
          </ac:spMkLst>
        </pc:spChg>
        <pc:spChg chg="mod">
          <ac:chgData name="hu yuqi" userId="979f6b19441de896" providerId="LiveId" clId="{C791A683-ED49-4607-8428-FE937F21D7ED}" dt="2021-08-04T06:12:56.931" v="2813" actId="207"/>
          <ac:spMkLst>
            <pc:docMk/>
            <pc:sldMk cId="3459745407" sldId="2247"/>
            <ac:spMk id="17" creationId="{6D11488A-727C-4BBC-B487-216DCBDBF1B9}"/>
          </ac:spMkLst>
        </pc:spChg>
        <pc:spChg chg="mod">
          <ac:chgData name="hu yuqi" userId="979f6b19441de896" providerId="LiveId" clId="{C791A683-ED49-4607-8428-FE937F21D7ED}" dt="2021-08-04T06:12:56.931" v="2813" actId="207"/>
          <ac:spMkLst>
            <pc:docMk/>
            <pc:sldMk cId="3459745407" sldId="2247"/>
            <ac:spMk id="18" creationId="{12E09E83-3955-405F-AB96-A975327FCD5B}"/>
          </ac:spMkLst>
        </pc:spChg>
        <pc:spChg chg="mod">
          <ac:chgData name="hu yuqi" userId="979f6b19441de896" providerId="LiveId" clId="{C791A683-ED49-4607-8428-FE937F21D7ED}" dt="2021-08-04T06:12:56.931" v="2813" actId="207"/>
          <ac:spMkLst>
            <pc:docMk/>
            <pc:sldMk cId="3459745407" sldId="2247"/>
            <ac:spMk id="19" creationId="{3A0C99F8-9BB6-4C63-BBB3-2DC43D0DF8B9}"/>
          </ac:spMkLst>
        </pc:spChg>
        <pc:spChg chg="mod">
          <ac:chgData name="hu yuqi" userId="979f6b19441de896" providerId="LiveId" clId="{C791A683-ED49-4607-8428-FE937F21D7ED}" dt="2021-08-04T06:14:17.891" v="2868" actId="207"/>
          <ac:spMkLst>
            <pc:docMk/>
            <pc:sldMk cId="3459745407" sldId="2247"/>
            <ac:spMk id="24" creationId="{B2EA78CC-1338-4653-A5C5-E11A7031B19E}"/>
          </ac:spMkLst>
        </pc:spChg>
        <pc:spChg chg="mod">
          <ac:chgData name="hu yuqi" userId="979f6b19441de896" providerId="LiveId" clId="{C791A683-ED49-4607-8428-FE937F21D7ED}" dt="2021-08-04T06:12:56.931" v="2813" actId="207"/>
          <ac:spMkLst>
            <pc:docMk/>
            <pc:sldMk cId="3459745407" sldId="2247"/>
            <ac:spMk id="25" creationId="{E032A6F5-D2DC-4F85-9BAD-9593694CBF3B}"/>
          </ac:spMkLst>
        </pc:spChg>
        <pc:spChg chg="mod">
          <ac:chgData name="hu yuqi" userId="979f6b19441de896" providerId="LiveId" clId="{C791A683-ED49-4607-8428-FE937F21D7ED}" dt="2021-08-04T06:12:56.931" v="2813" actId="207"/>
          <ac:spMkLst>
            <pc:docMk/>
            <pc:sldMk cId="3459745407" sldId="2247"/>
            <ac:spMk id="29" creationId="{F6CBDE68-2AE5-4E06-9F55-2EE5340A557D}"/>
          </ac:spMkLst>
        </pc:spChg>
        <pc:spChg chg="mod">
          <ac:chgData name="hu yuqi" userId="979f6b19441de896" providerId="LiveId" clId="{C791A683-ED49-4607-8428-FE937F21D7ED}" dt="2021-08-04T06:12:56.931" v="2813" actId="207"/>
          <ac:spMkLst>
            <pc:docMk/>
            <pc:sldMk cId="3459745407" sldId="2247"/>
            <ac:spMk id="30" creationId="{D5C603B7-0AF7-42FA-812F-55661747B9C5}"/>
          </ac:spMkLst>
        </pc:spChg>
        <pc:spChg chg="add mod">
          <ac:chgData name="hu yuqi" userId="979f6b19441de896" providerId="LiveId" clId="{C791A683-ED49-4607-8428-FE937F21D7ED}" dt="2021-08-06T05:36:10.820" v="4875" actId="1076"/>
          <ac:spMkLst>
            <pc:docMk/>
            <pc:sldMk cId="3459745407" sldId="2247"/>
            <ac:spMk id="46" creationId="{EC8C9910-E038-43CE-92E9-6AD5941AED12}"/>
          </ac:spMkLst>
        </pc:spChg>
        <pc:spChg chg="add del">
          <ac:chgData name="hu yuqi" userId="979f6b19441de896" providerId="LiveId" clId="{C791A683-ED49-4607-8428-FE937F21D7ED}" dt="2021-08-06T05:36:38.715" v="4878"/>
          <ac:spMkLst>
            <pc:docMk/>
            <pc:sldMk cId="3459745407" sldId="2247"/>
            <ac:spMk id="48" creationId="{376D3DCB-B3C2-4A3A-B189-DF3E5BFE18B0}"/>
          </ac:spMkLst>
        </pc:spChg>
        <pc:spChg chg="add del mod">
          <ac:chgData name="hu yuqi" userId="979f6b19441de896" providerId="LiveId" clId="{C791A683-ED49-4607-8428-FE937F21D7ED}" dt="2021-08-06T05:36:08.269" v="4874" actId="14100"/>
          <ac:spMkLst>
            <pc:docMk/>
            <pc:sldMk cId="3459745407" sldId="2247"/>
            <ac:spMk id="55" creationId="{6E1FF962-2CE2-49EB-B9B5-26C63E7D1AAE}"/>
          </ac:spMkLst>
        </pc:spChg>
        <pc:cxnChg chg="mod">
          <ac:chgData name="hu yuqi" userId="979f6b19441de896" providerId="LiveId" clId="{C791A683-ED49-4607-8428-FE937F21D7ED}" dt="2021-08-04T06:12:31.973" v="2807" actId="1076"/>
          <ac:cxnSpMkLst>
            <pc:docMk/>
            <pc:sldMk cId="3459745407" sldId="2247"/>
            <ac:cxnSpMk id="28" creationId="{C8B273ED-58D1-40A7-9B31-0CD8EE5D01D6}"/>
          </ac:cxnSpMkLst>
        </pc:cxnChg>
        <pc:cxnChg chg="del mod">
          <ac:chgData name="hu yuqi" userId="979f6b19441de896" providerId="LiveId" clId="{C791A683-ED49-4607-8428-FE937F21D7ED}" dt="2021-08-04T06:12:38.496" v="2809" actId="478"/>
          <ac:cxnSpMkLst>
            <pc:docMk/>
            <pc:sldMk cId="3459745407" sldId="2247"/>
            <ac:cxnSpMk id="38" creationId="{F5707B31-5B5E-45AF-A830-8BEF6E9C1B84}"/>
          </ac:cxnSpMkLst>
        </pc:cxnChg>
        <pc:cxnChg chg="mod">
          <ac:chgData name="hu yuqi" userId="979f6b19441de896" providerId="LiveId" clId="{C791A683-ED49-4607-8428-FE937F21D7ED}" dt="2021-08-04T06:12:37.111" v="2808" actId="1076"/>
          <ac:cxnSpMkLst>
            <pc:docMk/>
            <pc:sldMk cId="3459745407" sldId="2247"/>
            <ac:cxnSpMk id="39" creationId="{D6F4925E-336B-42B8-B04C-B8A3EB25CB18}"/>
          </ac:cxnSpMkLst>
        </pc:cxnChg>
        <pc:cxnChg chg="add del">
          <ac:chgData name="hu yuqi" userId="979f6b19441de896" providerId="LiveId" clId="{C791A683-ED49-4607-8428-FE937F21D7ED}" dt="2021-08-04T06:13:03.965" v="2815" actId="478"/>
          <ac:cxnSpMkLst>
            <pc:docMk/>
            <pc:sldMk cId="3459745407" sldId="2247"/>
            <ac:cxnSpMk id="54" creationId="{3235EA77-8984-41D7-8615-B449C65DCC5F}"/>
          </ac:cxnSpMkLst>
        </pc:cxnChg>
      </pc:sldChg>
      <pc:sldChg chg="addSp delSp modSp add modNotesTx">
        <pc:chgData name="hu yuqi" userId="979f6b19441de896" providerId="LiveId" clId="{C791A683-ED49-4607-8428-FE937F21D7ED}" dt="2021-08-06T05:36:49.595" v="4883" actId="20577"/>
        <pc:sldMkLst>
          <pc:docMk/>
          <pc:sldMk cId="3921291336" sldId="2248"/>
        </pc:sldMkLst>
        <pc:spChg chg="add mod">
          <ac:chgData name="hu yuqi" userId="979f6b19441de896" providerId="LiveId" clId="{C791A683-ED49-4607-8428-FE937F21D7ED}" dt="2021-08-04T06:17:02.810" v="3373" actId="1076"/>
          <ac:spMkLst>
            <pc:docMk/>
            <pc:sldMk cId="3921291336" sldId="2248"/>
            <ac:spMk id="26" creationId="{C0FBB5C9-1AF3-4651-BADF-8B0E5CAB5154}"/>
          </ac:spMkLst>
        </pc:spChg>
        <pc:spChg chg="mod">
          <ac:chgData name="hu yuqi" userId="979f6b19441de896" providerId="LiveId" clId="{C791A683-ED49-4607-8428-FE937F21D7ED}" dt="2021-08-04T06:17:10.163" v="3375" actId="207"/>
          <ac:spMkLst>
            <pc:docMk/>
            <pc:sldMk cId="3921291336" sldId="2248"/>
            <ac:spMk id="42" creationId="{B6DE5BE0-7484-4DFB-8C45-E606BEE8C3C1}"/>
          </ac:spMkLst>
        </pc:spChg>
        <pc:spChg chg="add">
          <ac:chgData name="hu yuqi" userId="979f6b19441de896" providerId="LiveId" clId="{C791A683-ED49-4607-8428-FE937F21D7ED}" dt="2021-08-06T05:36:39.623" v="4879"/>
          <ac:spMkLst>
            <pc:docMk/>
            <pc:sldMk cId="3921291336" sldId="2248"/>
            <ac:spMk id="46" creationId="{4D96D19D-D934-463A-8A9B-4BD0A8AB69C4}"/>
          </ac:spMkLst>
        </pc:spChg>
        <pc:spChg chg="add mod">
          <ac:chgData name="hu yuqi" userId="979f6b19441de896" providerId="LiveId" clId="{C791A683-ED49-4607-8428-FE937F21D7ED}" dt="2021-08-06T05:36:49.595" v="4883" actId="20577"/>
          <ac:spMkLst>
            <pc:docMk/>
            <pc:sldMk cId="3921291336" sldId="2248"/>
            <ac:spMk id="48" creationId="{061812D9-1158-471D-866D-BD0741C35E4B}"/>
          </ac:spMkLst>
        </pc:spChg>
        <pc:spChg chg="del">
          <ac:chgData name="hu yuqi" userId="979f6b19441de896" providerId="LiveId" clId="{C791A683-ED49-4607-8428-FE937F21D7ED}" dt="2021-08-06T05:36:34.418" v="4876" actId="478"/>
          <ac:spMkLst>
            <pc:docMk/>
            <pc:sldMk cId="3921291336" sldId="2248"/>
            <ac:spMk id="55" creationId="{6E1FF962-2CE2-49EB-B9B5-26C63E7D1AAE}"/>
          </ac:spMkLst>
        </pc:spChg>
        <pc:cxnChg chg="add mod">
          <ac:chgData name="hu yuqi" userId="979f6b19441de896" providerId="LiveId" clId="{C791A683-ED49-4607-8428-FE937F21D7ED}" dt="2021-08-04T06:16:23.949" v="3333" actId="1076"/>
          <ac:cxnSpMkLst>
            <pc:docMk/>
            <pc:sldMk cId="3921291336" sldId="2248"/>
            <ac:cxnSpMk id="7" creationId="{D66EDDEF-053F-47C1-9F65-1CA789FCCC63}"/>
          </ac:cxnSpMkLst>
        </pc:cxnChg>
      </pc:sldChg>
      <pc:sldChg chg="modSp new add">
        <pc:chgData name="hu yuqi" userId="979f6b19441de896" providerId="LiveId" clId="{C791A683-ED49-4607-8428-FE937F21D7ED}" dt="2021-08-04T06:22:16.653" v="4192"/>
        <pc:sldMkLst>
          <pc:docMk/>
          <pc:sldMk cId="4278713951" sldId="2249"/>
        </pc:sldMkLst>
        <pc:spChg chg="mod">
          <ac:chgData name="hu yuqi" userId="979f6b19441de896" providerId="LiveId" clId="{C791A683-ED49-4607-8428-FE937F21D7ED}" dt="2021-08-04T06:18:10.778" v="3405"/>
          <ac:spMkLst>
            <pc:docMk/>
            <pc:sldMk cId="4278713951" sldId="2249"/>
            <ac:spMk id="2" creationId="{96A8696C-3ECC-428B-B487-49AF19BC8AF1}"/>
          </ac:spMkLst>
        </pc:spChg>
        <pc:spChg chg="mod">
          <ac:chgData name="hu yuqi" userId="979f6b19441de896" providerId="LiveId" clId="{C791A683-ED49-4607-8428-FE937F21D7ED}" dt="2021-08-04T06:22:16.653" v="4192"/>
          <ac:spMkLst>
            <pc:docMk/>
            <pc:sldMk cId="4278713951" sldId="2249"/>
            <ac:spMk id="3" creationId="{29F53CCA-70DA-43AE-ABCC-79D93311FFB1}"/>
          </ac:spMkLst>
        </pc:spChg>
      </pc:sldChg>
      <pc:sldChg chg="modSp new add">
        <pc:chgData name="hu yuqi" userId="979f6b19441de896" providerId="LiveId" clId="{C791A683-ED49-4607-8428-FE937F21D7ED}" dt="2021-08-06T05:37:50.014" v="4976" actId="20577"/>
        <pc:sldMkLst>
          <pc:docMk/>
          <pc:sldMk cId="2235651716" sldId="2250"/>
        </pc:sldMkLst>
        <pc:spChg chg="mod">
          <ac:chgData name="hu yuqi" userId="979f6b19441de896" providerId="LiveId" clId="{C791A683-ED49-4607-8428-FE937F21D7ED}" dt="2021-08-04T06:27:53.107" v="4853"/>
          <ac:spMkLst>
            <pc:docMk/>
            <pc:sldMk cId="2235651716" sldId="2250"/>
            <ac:spMk id="2" creationId="{8B55EB9C-D4A4-4E32-8675-8BB2B13FE544}"/>
          </ac:spMkLst>
        </pc:spChg>
        <pc:spChg chg="mod">
          <ac:chgData name="hu yuqi" userId="979f6b19441de896" providerId="LiveId" clId="{C791A683-ED49-4607-8428-FE937F21D7ED}" dt="2021-08-06T05:37:50.014" v="4976" actId="20577"/>
          <ac:spMkLst>
            <pc:docMk/>
            <pc:sldMk cId="2235651716" sldId="2250"/>
            <ac:spMk id="3" creationId="{76524DB9-86EE-48AE-B608-808272264F33}"/>
          </ac:spMkLst>
        </pc:spChg>
      </pc:sldChg>
    </pc:docChg>
  </pc:docChgLst>
  <pc:docChgLst>
    <pc:chgData name="hu yuqi" userId="979f6b19441de896" providerId="LiveId" clId="{587E6CEB-698C-48D7-BB65-DAB0880B8423}"/>
    <pc:docChg chg="undo custSel addSld delSld modSld sldOrd">
      <pc:chgData name="hu yuqi" userId="979f6b19441de896" providerId="LiveId" clId="{587E6CEB-698C-48D7-BB65-DAB0880B8423}" dt="2021-08-16T09:20:29.712" v="5798" actId="1076"/>
      <pc:docMkLst>
        <pc:docMk/>
      </pc:docMkLst>
      <pc:sldChg chg="mod modTransition modShow">
        <pc:chgData name="hu yuqi" userId="979f6b19441de896" providerId="LiveId" clId="{587E6CEB-698C-48D7-BB65-DAB0880B8423}" dt="2021-08-10T07:02:26.931" v="693"/>
        <pc:sldMkLst>
          <pc:docMk/>
          <pc:sldMk cId="0" sldId="1025"/>
        </pc:sldMkLst>
      </pc:sldChg>
      <pc:sldChg chg="mod modTransition modShow">
        <pc:chgData name="hu yuqi" userId="979f6b19441de896" providerId="LiveId" clId="{587E6CEB-698C-48D7-BB65-DAB0880B8423}" dt="2021-08-12T11:17:56.313" v="2584"/>
        <pc:sldMkLst>
          <pc:docMk/>
          <pc:sldMk cId="0" sldId="1047"/>
        </pc:sldMkLst>
      </pc:sldChg>
      <pc:sldChg chg="modSp mod modTransition modShow">
        <pc:chgData name="hu yuqi" userId="979f6b19441de896" providerId="LiveId" clId="{587E6CEB-698C-48D7-BB65-DAB0880B8423}" dt="2021-08-12T11:35:30.831" v="3348"/>
        <pc:sldMkLst>
          <pc:docMk/>
          <pc:sldMk cId="0" sldId="1048"/>
        </pc:sldMkLst>
        <pc:spChg chg="mod">
          <ac:chgData name="hu yuqi" userId="979f6b19441de896" providerId="LiveId" clId="{587E6CEB-698C-48D7-BB65-DAB0880B8423}" dt="2021-08-12T11:23:09.182" v="2630" actId="1076"/>
          <ac:spMkLst>
            <pc:docMk/>
            <pc:sldMk cId="0" sldId="1048"/>
            <ac:spMk id="33" creationId="{DFA1E41D-8A04-7A4F-91DC-17A1F3C05272}"/>
          </ac:spMkLst>
        </pc:spChg>
      </pc:sldChg>
      <pc:sldChg chg="mod modTransition modShow">
        <pc:chgData name="hu yuqi" userId="979f6b19441de896" providerId="LiveId" clId="{587E6CEB-698C-48D7-BB65-DAB0880B8423}" dt="2021-08-10T06:45:14.124" v="126"/>
        <pc:sldMkLst>
          <pc:docMk/>
          <pc:sldMk cId="0" sldId="1060"/>
        </pc:sldMkLst>
      </pc:sldChg>
      <pc:sldChg chg="mod modTransition modShow">
        <pc:chgData name="hu yuqi" userId="979f6b19441de896" providerId="LiveId" clId="{587E6CEB-698C-48D7-BB65-DAB0880B8423}" dt="2021-08-12T10:19:22.243" v="1968"/>
        <pc:sldMkLst>
          <pc:docMk/>
          <pc:sldMk cId="0" sldId="1093"/>
        </pc:sldMkLst>
      </pc:sldChg>
      <pc:sldChg chg="mod modTransition modShow">
        <pc:chgData name="hu yuqi" userId="979f6b19441de896" providerId="LiveId" clId="{587E6CEB-698C-48D7-BB65-DAB0880B8423}" dt="2021-08-12T11:44:15.457" v="4050"/>
        <pc:sldMkLst>
          <pc:docMk/>
          <pc:sldMk cId="0" sldId="1094"/>
        </pc:sldMkLst>
      </pc:sldChg>
      <pc:sldChg chg="mod modTransition modShow">
        <pc:chgData name="hu yuqi" userId="979f6b19441de896" providerId="LiveId" clId="{587E6CEB-698C-48D7-BB65-DAB0880B8423}" dt="2021-08-12T11:53:11.698" v="4316"/>
        <pc:sldMkLst>
          <pc:docMk/>
          <pc:sldMk cId="0" sldId="1095"/>
        </pc:sldMkLst>
      </pc:sldChg>
      <pc:sldChg chg="mod modTransition modShow">
        <pc:chgData name="hu yuqi" userId="979f6b19441de896" providerId="LiveId" clId="{587E6CEB-698C-48D7-BB65-DAB0880B8423}" dt="2021-08-12T12:16:22.441" v="4521"/>
        <pc:sldMkLst>
          <pc:docMk/>
          <pc:sldMk cId="0" sldId="1096"/>
        </pc:sldMkLst>
      </pc:sldChg>
      <pc:sldChg chg="mod modTransition modShow">
        <pc:chgData name="hu yuqi" userId="979f6b19441de896" providerId="LiveId" clId="{587E6CEB-698C-48D7-BB65-DAB0880B8423}" dt="2021-08-12T12:18:03.304" v="4724"/>
        <pc:sldMkLst>
          <pc:docMk/>
          <pc:sldMk cId="0" sldId="1097"/>
        </pc:sldMkLst>
      </pc:sldChg>
      <pc:sldChg chg="mod modTransition modShow">
        <pc:chgData name="hu yuqi" userId="979f6b19441de896" providerId="LiveId" clId="{587E6CEB-698C-48D7-BB65-DAB0880B8423}" dt="2021-08-12T12:19:20.088" v="5031"/>
        <pc:sldMkLst>
          <pc:docMk/>
          <pc:sldMk cId="0" sldId="1098"/>
        </pc:sldMkLst>
      </pc:sldChg>
      <pc:sldChg chg="mod modTransition modShow">
        <pc:chgData name="hu yuqi" userId="979f6b19441de896" providerId="LiveId" clId="{587E6CEB-698C-48D7-BB65-DAB0880B8423}" dt="2021-08-10T07:04:02.812" v="976"/>
        <pc:sldMkLst>
          <pc:docMk/>
          <pc:sldMk cId="0" sldId="1186"/>
        </pc:sldMkLst>
      </pc:sldChg>
      <pc:sldChg chg="mod modTransition modShow">
        <pc:chgData name="hu yuqi" userId="979f6b19441de896" providerId="LiveId" clId="{587E6CEB-698C-48D7-BB65-DAB0880B8423}" dt="2021-08-10T07:05:26.683" v="1044"/>
        <pc:sldMkLst>
          <pc:docMk/>
          <pc:sldMk cId="0" sldId="1187"/>
        </pc:sldMkLst>
      </pc:sldChg>
      <pc:sldChg chg="mod modTransition modShow">
        <pc:chgData name="hu yuqi" userId="979f6b19441de896" providerId="LiveId" clId="{587E6CEB-698C-48D7-BB65-DAB0880B8423}" dt="2021-08-10T07:29:59.876" v="1834"/>
        <pc:sldMkLst>
          <pc:docMk/>
          <pc:sldMk cId="0" sldId="1188"/>
        </pc:sldMkLst>
      </pc:sldChg>
      <pc:sldChg chg="mod modTransition modShow">
        <pc:chgData name="hu yuqi" userId="979f6b19441de896" providerId="LiveId" clId="{587E6CEB-698C-48D7-BB65-DAB0880B8423}" dt="2021-08-10T07:32:59.565" v="1902"/>
        <pc:sldMkLst>
          <pc:docMk/>
          <pc:sldMk cId="0" sldId="1189"/>
        </pc:sldMkLst>
      </pc:sldChg>
      <pc:sldChg chg="addSp delSp modSp new add ord modAnim">
        <pc:chgData name="hu yuqi" userId="979f6b19441de896" providerId="LiveId" clId="{587E6CEB-698C-48D7-BB65-DAB0880B8423}" dt="2021-08-10T07:02:20.191" v="691"/>
        <pc:sldMkLst>
          <pc:docMk/>
          <pc:sldMk cId="534293365" sldId="2251"/>
        </pc:sldMkLst>
        <pc:spChg chg="mod">
          <ac:chgData name="hu yuqi" userId="979f6b19441de896" providerId="LiveId" clId="{587E6CEB-698C-48D7-BB65-DAB0880B8423}" dt="2021-08-10T06:53:24.465" v="556"/>
          <ac:spMkLst>
            <pc:docMk/>
            <pc:sldMk cId="534293365" sldId="2251"/>
            <ac:spMk id="2" creationId="{F02ED331-48CE-404E-BA23-E9FE12C80BE4}"/>
          </ac:spMkLst>
        </pc:spChg>
        <pc:spChg chg="del">
          <ac:chgData name="hu yuqi" userId="979f6b19441de896" providerId="LiveId" clId="{587E6CEB-698C-48D7-BB65-DAB0880B8423}" dt="2021-08-10T06:55:13.711" v="558" actId="478"/>
          <ac:spMkLst>
            <pc:docMk/>
            <pc:sldMk cId="534293365" sldId="2251"/>
            <ac:spMk id="3" creationId="{C1590C01-ACCE-49DC-9E96-1C92B505CD3F}"/>
          </ac:spMkLst>
        </pc:spChg>
        <pc:spChg chg="add mod">
          <ac:chgData name="hu yuqi" userId="979f6b19441de896" providerId="LiveId" clId="{587E6CEB-698C-48D7-BB65-DAB0880B8423}" dt="2021-08-10T07:02:02.988" v="559" actId="1076"/>
          <ac:spMkLst>
            <pc:docMk/>
            <pc:sldMk cId="534293365" sldId="2251"/>
            <ac:spMk id="5" creationId="{53A8CDC1-5EA7-46CD-AF92-0F3334C1B1DD}"/>
          </ac:spMkLst>
        </pc:spChg>
        <pc:spChg chg="add mod">
          <ac:chgData name="hu yuqi" userId="979f6b19441de896" providerId="LiveId" clId="{587E6CEB-698C-48D7-BB65-DAB0880B8423}" dt="2021-08-10T07:02:02.988" v="559" actId="1076"/>
          <ac:spMkLst>
            <pc:docMk/>
            <pc:sldMk cId="534293365" sldId="2251"/>
            <ac:spMk id="6" creationId="{96F53329-1A14-429C-B92A-F0D1B06DFAA0}"/>
          </ac:spMkLst>
        </pc:spChg>
        <pc:spChg chg="add mod">
          <ac:chgData name="hu yuqi" userId="979f6b19441de896" providerId="LiveId" clId="{587E6CEB-698C-48D7-BB65-DAB0880B8423}" dt="2021-08-10T07:02:02.988" v="559" actId="1076"/>
          <ac:spMkLst>
            <pc:docMk/>
            <pc:sldMk cId="534293365" sldId="2251"/>
            <ac:spMk id="7" creationId="{F1A9709B-D38E-43A5-B891-32112A49FB09}"/>
          </ac:spMkLst>
        </pc:spChg>
        <pc:spChg chg="add mod">
          <ac:chgData name="hu yuqi" userId="979f6b19441de896" providerId="LiveId" clId="{587E6CEB-698C-48D7-BB65-DAB0880B8423}" dt="2021-08-10T07:02:02.988" v="559" actId="1076"/>
          <ac:spMkLst>
            <pc:docMk/>
            <pc:sldMk cId="534293365" sldId="2251"/>
            <ac:spMk id="8" creationId="{67CE0A59-6C52-4D31-AEC0-692069E7ECCF}"/>
          </ac:spMkLst>
        </pc:spChg>
        <pc:spChg chg="add mod">
          <ac:chgData name="hu yuqi" userId="979f6b19441de896" providerId="LiveId" clId="{587E6CEB-698C-48D7-BB65-DAB0880B8423}" dt="2021-08-10T07:02:02.988" v="559" actId="1076"/>
          <ac:spMkLst>
            <pc:docMk/>
            <pc:sldMk cId="534293365" sldId="2251"/>
            <ac:spMk id="9" creationId="{2A01A114-18DA-4251-8CF7-982F109C889A}"/>
          </ac:spMkLst>
        </pc:spChg>
        <pc:spChg chg="add mod">
          <ac:chgData name="hu yuqi" userId="979f6b19441de896" providerId="LiveId" clId="{587E6CEB-698C-48D7-BB65-DAB0880B8423}" dt="2021-08-10T07:02:02.988" v="559" actId="1076"/>
          <ac:spMkLst>
            <pc:docMk/>
            <pc:sldMk cId="534293365" sldId="2251"/>
            <ac:spMk id="11" creationId="{E9877521-0653-4B63-BF66-255540D69605}"/>
          </ac:spMkLst>
        </pc:spChg>
        <pc:spChg chg="add mod">
          <ac:chgData name="hu yuqi" userId="979f6b19441de896" providerId="LiveId" clId="{587E6CEB-698C-48D7-BB65-DAB0880B8423}" dt="2021-08-10T07:02:02.988" v="559" actId="1076"/>
          <ac:spMkLst>
            <pc:docMk/>
            <pc:sldMk cId="534293365" sldId="2251"/>
            <ac:spMk id="13" creationId="{F64C6A54-0458-433D-9BF3-B873209D3BE8}"/>
          </ac:spMkLst>
        </pc:spChg>
        <pc:spChg chg="add mod">
          <ac:chgData name="hu yuqi" userId="979f6b19441de896" providerId="LiveId" clId="{587E6CEB-698C-48D7-BB65-DAB0880B8423}" dt="2021-08-10T07:02:02.988" v="559" actId="1076"/>
          <ac:spMkLst>
            <pc:docMk/>
            <pc:sldMk cId="534293365" sldId="2251"/>
            <ac:spMk id="14" creationId="{9D4BA105-38CB-404E-9BCD-D2F578870BA4}"/>
          </ac:spMkLst>
        </pc:spChg>
        <pc:spChg chg="add mod">
          <ac:chgData name="hu yuqi" userId="979f6b19441de896" providerId="LiveId" clId="{587E6CEB-698C-48D7-BB65-DAB0880B8423}" dt="2021-08-10T07:02:02.988" v="559" actId="1076"/>
          <ac:spMkLst>
            <pc:docMk/>
            <pc:sldMk cId="534293365" sldId="2251"/>
            <ac:spMk id="15" creationId="{66552BA7-E00B-4721-A1BD-FEAA43488F1F}"/>
          </ac:spMkLst>
        </pc:spChg>
        <pc:spChg chg="add mod">
          <ac:chgData name="hu yuqi" userId="979f6b19441de896" providerId="LiveId" clId="{587E6CEB-698C-48D7-BB65-DAB0880B8423}" dt="2021-08-10T07:02:02.988" v="559" actId="1076"/>
          <ac:spMkLst>
            <pc:docMk/>
            <pc:sldMk cId="534293365" sldId="2251"/>
            <ac:spMk id="17" creationId="{6E3420BA-30F8-4D93-B7D0-D9930A9BA4E6}"/>
          </ac:spMkLst>
        </pc:spChg>
        <pc:spChg chg="add mod">
          <ac:chgData name="hu yuqi" userId="979f6b19441de896" providerId="LiveId" clId="{587E6CEB-698C-48D7-BB65-DAB0880B8423}" dt="2021-08-10T07:02:02.988" v="559" actId="1076"/>
          <ac:spMkLst>
            <pc:docMk/>
            <pc:sldMk cId="534293365" sldId="2251"/>
            <ac:spMk id="18" creationId="{C6A3A226-611B-4D92-B5E2-818D92D1037B}"/>
          </ac:spMkLst>
        </pc:spChg>
        <pc:spChg chg="add mod">
          <ac:chgData name="hu yuqi" userId="979f6b19441de896" providerId="LiveId" clId="{587E6CEB-698C-48D7-BB65-DAB0880B8423}" dt="2021-08-10T07:02:02.988" v="559" actId="1076"/>
          <ac:spMkLst>
            <pc:docMk/>
            <pc:sldMk cId="534293365" sldId="2251"/>
            <ac:spMk id="19" creationId="{F891EC5E-73E5-4587-B48E-ABA65B8DF5FA}"/>
          </ac:spMkLst>
        </pc:spChg>
        <pc:spChg chg="add mod">
          <ac:chgData name="hu yuqi" userId="979f6b19441de896" providerId="LiveId" clId="{587E6CEB-698C-48D7-BB65-DAB0880B8423}" dt="2021-08-10T07:02:02.988" v="559" actId="1076"/>
          <ac:spMkLst>
            <pc:docMk/>
            <pc:sldMk cId="534293365" sldId="2251"/>
            <ac:spMk id="20" creationId="{63F156D1-79D5-48AB-88D1-C6B03471AE86}"/>
          </ac:spMkLst>
        </pc:spChg>
        <pc:spChg chg="add mod">
          <ac:chgData name="hu yuqi" userId="979f6b19441de896" providerId="LiveId" clId="{587E6CEB-698C-48D7-BB65-DAB0880B8423}" dt="2021-08-10T07:02:02.988" v="559" actId="1076"/>
          <ac:spMkLst>
            <pc:docMk/>
            <pc:sldMk cId="534293365" sldId="2251"/>
            <ac:spMk id="21" creationId="{AA9DC2CF-6C44-4178-BA25-E7ABB78A5163}"/>
          </ac:spMkLst>
        </pc:spChg>
        <pc:spChg chg="add mod">
          <ac:chgData name="hu yuqi" userId="979f6b19441de896" providerId="LiveId" clId="{587E6CEB-698C-48D7-BB65-DAB0880B8423}" dt="2021-08-10T07:02:02.988" v="559" actId="1076"/>
          <ac:spMkLst>
            <pc:docMk/>
            <pc:sldMk cId="534293365" sldId="2251"/>
            <ac:spMk id="24" creationId="{867B30BF-55BD-4BA5-827A-2B7E8F39EE0C}"/>
          </ac:spMkLst>
        </pc:spChg>
        <pc:spChg chg="add mod">
          <ac:chgData name="hu yuqi" userId="979f6b19441de896" providerId="LiveId" clId="{587E6CEB-698C-48D7-BB65-DAB0880B8423}" dt="2021-08-10T07:02:02.988" v="559" actId="1076"/>
          <ac:spMkLst>
            <pc:docMk/>
            <pc:sldMk cId="534293365" sldId="2251"/>
            <ac:spMk id="25" creationId="{658E3ED1-7502-4295-9826-5FDA918F7F68}"/>
          </ac:spMkLst>
        </pc:spChg>
        <pc:spChg chg="add mod">
          <ac:chgData name="hu yuqi" userId="979f6b19441de896" providerId="LiveId" clId="{587E6CEB-698C-48D7-BB65-DAB0880B8423}" dt="2021-08-10T07:02:20.191" v="691"/>
          <ac:spMkLst>
            <pc:docMk/>
            <pc:sldMk cId="534293365" sldId="2251"/>
            <ac:spMk id="26" creationId="{F4235FB6-1E24-4BA9-A2A5-55B6FBA2942D}"/>
          </ac:spMkLst>
        </pc:spChg>
        <pc:cxnChg chg="add mod">
          <ac:chgData name="hu yuqi" userId="979f6b19441de896" providerId="LiveId" clId="{587E6CEB-698C-48D7-BB65-DAB0880B8423}" dt="2021-08-10T07:02:02.988" v="559" actId="1076"/>
          <ac:cxnSpMkLst>
            <pc:docMk/>
            <pc:sldMk cId="534293365" sldId="2251"/>
            <ac:cxnSpMk id="10" creationId="{A8C32388-AAB9-438B-880E-0AE83E7E5493}"/>
          </ac:cxnSpMkLst>
        </pc:cxnChg>
        <pc:cxnChg chg="add mod">
          <ac:chgData name="hu yuqi" userId="979f6b19441de896" providerId="LiveId" clId="{587E6CEB-698C-48D7-BB65-DAB0880B8423}" dt="2021-08-10T07:02:02.988" v="559" actId="1076"/>
          <ac:cxnSpMkLst>
            <pc:docMk/>
            <pc:sldMk cId="534293365" sldId="2251"/>
            <ac:cxnSpMk id="12" creationId="{C238FE43-AD99-4108-8924-1737B94033B6}"/>
          </ac:cxnSpMkLst>
        </pc:cxnChg>
        <pc:cxnChg chg="add mod">
          <ac:chgData name="hu yuqi" userId="979f6b19441de896" providerId="LiveId" clId="{587E6CEB-698C-48D7-BB65-DAB0880B8423}" dt="2021-08-10T07:02:02.988" v="559" actId="1076"/>
          <ac:cxnSpMkLst>
            <pc:docMk/>
            <pc:sldMk cId="534293365" sldId="2251"/>
            <ac:cxnSpMk id="16" creationId="{BC671385-2E5B-4757-88DA-3617AECED4C2}"/>
          </ac:cxnSpMkLst>
        </pc:cxnChg>
        <pc:cxnChg chg="add mod">
          <ac:chgData name="hu yuqi" userId="979f6b19441de896" providerId="LiveId" clId="{587E6CEB-698C-48D7-BB65-DAB0880B8423}" dt="2021-08-10T07:02:02.988" v="559" actId="1076"/>
          <ac:cxnSpMkLst>
            <pc:docMk/>
            <pc:sldMk cId="534293365" sldId="2251"/>
            <ac:cxnSpMk id="22" creationId="{F8A95B8B-81DB-49A8-AD5C-41D42B45754F}"/>
          </ac:cxnSpMkLst>
        </pc:cxnChg>
        <pc:cxnChg chg="add mod">
          <ac:chgData name="hu yuqi" userId="979f6b19441de896" providerId="LiveId" clId="{587E6CEB-698C-48D7-BB65-DAB0880B8423}" dt="2021-08-10T07:02:02.988" v="559" actId="1076"/>
          <ac:cxnSpMkLst>
            <pc:docMk/>
            <pc:sldMk cId="534293365" sldId="2251"/>
            <ac:cxnSpMk id="23" creationId="{9A91575D-E481-45B6-847B-C4D9ED959AD5}"/>
          </ac:cxnSpMkLst>
        </pc:cxnChg>
      </pc:sldChg>
      <pc:sldChg chg="addSp modSp new add ord modAnim">
        <pc:chgData name="hu yuqi" userId="979f6b19441de896" providerId="LiveId" clId="{587E6CEB-698C-48D7-BB65-DAB0880B8423}" dt="2021-08-12T10:18:35.113" v="1963"/>
        <pc:sldMkLst>
          <pc:docMk/>
          <pc:sldMk cId="1113835928" sldId="2252"/>
        </pc:sldMkLst>
        <pc:spChg chg="mod">
          <ac:chgData name="hu yuqi" userId="979f6b19441de896" providerId="LiveId" clId="{587E6CEB-698C-48D7-BB65-DAB0880B8423}" dt="2021-08-12T10:18:30.182" v="1947"/>
          <ac:spMkLst>
            <pc:docMk/>
            <pc:sldMk cId="1113835928" sldId="2252"/>
            <ac:spMk id="2" creationId="{C75BB3C4-1CD0-4F8E-813A-5216B8D9CE3A}"/>
          </ac:spMkLst>
        </pc:spChg>
        <pc:spChg chg="mod">
          <ac:chgData name="hu yuqi" userId="979f6b19441de896" providerId="LiveId" clId="{587E6CEB-698C-48D7-BB65-DAB0880B8423}" dt="2021-08-12T10:18:35.113" v="1963"/>
          <ac:spMkLst>
            <pc:docMk/>
            <pc:sldMk cId="1113835928" sldId="2252"/>
            <ac:spMk id="3" creationId="{D4FE8727-C830-4A86-9CE7-3C17292AB4AF}"/>
          </ac:spMkLst>
        </pc:spChg>
        <pc:spChg chg="add mod">
          <ac:chgData name="hu yuqi" userId="979f6b19441de896" providerId="LiveId" clId="{587E6CEB-698C-48D7-BB65-DAB0880B8423}" dt="2021-08-10T07:03:55.063" v="974" actId="1076"/>
          <ac:spMkLst>
            <pc:docMk/>
            <pc:sldMk cId="1113835928" sldId="2252"/>
            <ac:spMk id="5" creationId="{6FCDDE3F-0AF3-46BE-B471-0A947DFCFD2D}"/>
          </ac:spMkLst>
        </pc:spChg>
        <pc:spChg chg="add mod">
          <ac:chgData name="hu yuqi" userId="979f6b19441de896" providerId="LiveId" clId="{587E6CEB-698C-48D7-BB65-DAB0880B8423}" dt="2021-08-10T07:03:55.063" v="974" actId="1076"/>
          <ac:spMkLst>
            <pc:docMk/>
            <pc:sldMk cId="1113835928" sldId="2252"/>
            <ac:spMk id="6" creationId="{1A838C11-6A04-413B-973A-5FFBED7FA199}"/>
          </ac:spMkLst>
        </pc:spChg>
        <pc:spChg chg="add mod">
          <ac:chgData name="hu yuqi" userId="979f6b19441de896" providerId="LiveId" clId="{587E6CEB-698C-48D7-BB65-DAB0880B8423}" dt="2021-08-10T07:03:55.063" v="974" actId="1076"/>
          <ac:spMkLst>
            <pc:docMk/>
            <pc:sldMk cId="1113835928" sldId="2252"/>
            <ac:spMk id="7" creationId="{6BC0C46B-400E-4E54-843C-B8AF239C561D}"/>
          </ac:spMkLst>
        </pc:spChg>
        <pc:spChg chg="add mod">
          <ac:chgData name="hu yuqi" userId="979f6b19441de896" providerId="LiveId" clId="{587E6CEB-698C-48D7-BB65-DAB0880B8423}" dt="2021-08-10T07:03:55.063" v="974" actId="1076"/>
          <ac:spMkLst>
            <pc:docMk/>
            <pc:sldMk cId="1113835928" sldId="2252"/>
            <ac:spMk id="8" creationId="{2373C254-3221-493E-9EAA-A219E2649EC5}"/>
          </ac:spMkLst>
        </pc:spChg>
        <pc:spChg chg="add mod">
          <ac:chgData name="hu yuqi" userId="979f6b19441de896" providerId="LiveId" clId="{587E6CEB-698C-48D7-BB65-DAB0880B8423}" dt="2021-08-10T07:03:55.063" v="974" actId="1076"/>
          <ac:spMkLst>
            <pc:docMk/>
            <pc:sldMk cId="1113835928" sldId="2252"/>
            <ac:spMk id="9" creationId="{56D9D123-1D64-4839-8826-732990C7D005}"/>
          </ac:spMkLst>
        </pc:spChg>
        <pc:spChg chg="add mod">
          <ac:chgData name="hu yuqi" userId="979f6b19441de896" providerId="LiveId" clId="{587E6CEB-698C-48D7-BB65-DAB0880B8423}" dt="2021-08-10T07:03:55.063" v="974" actId="1076"/>
          <ac:spMkLst>
            <pc:docMk/>
            <pc:sldMk cId="1113835928" sldId="2252"/>
            <ac:spMk id="11" creationId="{70BD705E-AFF1-4F8F-8D62-7479275480C0}"/>
          </ac:spMkLst>
        </pc:spChg>
        <pc:spChg chg="add mod">
          <ac:chgData name="hu yuqi" userId="979f6b19441de896" providerId="LiveId" clId="{587E6CEB-698C-48D7-BB65-DAB0880B8423}" dt="2021-08-10T07:03:55.063" v="974" actId="1076"/>
          <ac:spMkLst>
            <pc:docMk/>
            <pc:sldMk cId="1113835928" sldId="2252"/>
            <ac:spMk id="13" creationId="{4E6B0C2B-F3E7-4AAB-A004-8474A02DB272}"/>
          </ac:spMkLst>
        </pc:spChg>
        <pc:spChg chg="add mod">
          <ac:chgData name="hu yuqi" userId="979f6b19441de896" providerId="LiveId" clId="{587E6CEB-698C-48D7-BB65-DAB0880B8423}" dt="2021-08-10T07:03:55.063" v="974" actId="1076"/>
          <ac:spMkLst>
            <pc:docMk/>
            <pc:sldMk cId="1113835928" sldId="2252"/>
            <ac:spMk id="14" creationId="{BCC3DF92-C80A-413C-B6BA-0D4BB6A92293}"/>
          </ac:spMkLst>
        </pc:spChg>
        <pc:spChg chg="add mod">
          <ac:chgData name="hu yuqi" userId="979f6b19441de896" providerId="LiveId" clId="{587E6CEB-698C-48D7-BB65-DAB0880B8423}" dt="2021-08-10T07:03:55.063" v="974" actId="1076"/>
          <ac:spMkLst>
            <pc:docMk/>
            <pc:sldMk cId="1113835928" sldId="2252"/>
            <ac:spMk id="15" creationId="{2B5310FD-28B3-4260-A8FE-F435D32FB6E8}"/>
          </ac:spMkLst>
        </pc:spChg>
        <pc:spChg chg="add mod">
          <ac:chgData name="hu yuqi" userId="979f6b19441de896" providerId="LiveId" clId="{587E6CEB-698C-48D7-BB65-DAB0880B8423}" dt="2021-08-10T07:03:55.063" v="974" actId="1076"/>
          <ac:spMkLst>
            <pc:docMk/>
            <pc:sldMk cId="1113835928" sldId="2252"/>
            <ac:spMk id="17" creationId="{A4B686A3-B9F6-4CFE-AD01-5BDF0E2338CB}"/>
          </ac:spMkLst>
        </pc:spChg>
        <pc:spChg chg="add mod">
          <ac:chgData name="hu yuqi" userId="979f6b19441de896" providerId="LiveId" clId="{587E6CEB-698C-48D7-BB65-DAB0880B8423}" dt="2021-08-10T07:03:55.063" v="974" actId="1076"/>
          <ac:spMkLst>
            <pc:docMk/>
            <pc:sldMk cId="1113835928" sldId="2252"/>
            <ac:spMk id="18" creationId="{5FC86D1B-1229-48E2-BBFD-79DFF6EE5658}"/>
          </ac:spMkLst>
        </pc:spChg>
        <pc:spChg chg="add mod">
          <ac:chgData name="hu yuqi" userId="979f6b19441de896" providerId="LiveId" clId="{587E6CEB-698C-48D7-BB65-DAB0880B8423}" dt="2021-08-10T07:03:55.063" v="974" actId="1076"/>
          <ac:spMkLst>
            <pc:docMk/>
            <pc:sldMk cId="1113835928" sldId="2252"/>
            <ac:spMk id="19" creationId="{3F3E2656-071F-4F5C-AE1A-41E3BC52F812}"/>
          </ac:spMkLst>
        </pc:spChg>
        <pc:spChg chg="add mod">
          <ac:chgData name="hu yuqi" userId="979f6b19441de896" providerId="LiveId" clId="{587E6CEB-698C-48D7-BB65-DAB0880B8423}" dt="2021-08-10T07:03:55.063" v="974" actId="1076"/>
          <ac:spMkLst>
            <pc:docMk/>
            <pc:sldMk cId="1113835928" sldId="2252"/>
            <ac:spMk id="20" creationId="{65B1B900-C127-402A-A689-7AC3644D21A1}"/>
          </ac:spMkLst>
        </pc:spChg>
        <pc:spChg chg="add mod">
          <ac:chgData name="hu yuqi" userId="979f6b19441de896" providerId="LiveId" clId="{587E6CEB-698C-48D7-BB65-DAB0880B8423}" dt="2021-08-10T07:03:55.063" v="974" actId="1076"/>
          <ac:spMkLst>
            <pc:docMk/>
            <pc:sldMk cId="1113835928" sldId="2252"/>
            <ac:spMk id="21" creationId="{AF7B01FC-6EE8-4983-BB1E-0FCBF9B5384B}"/>
          </ac:spMkLst>
        </pc:spChg>
        <pc:spChg chg="add mod">
          <ac:chgData name="hu yuqi" userId="979f6b19441de896" providerId="LiveId" clId="{587E6CEB-698C-48D7-BB65-DAB0880B8423}" dt="2021-08-10T07:03:55.063" v="974" actId="1076"/>
          <ac:spMkLst>
            <pc:docMk/>
            <pc:sldMk cId="1113835928" sldId="2252"/>
            <ac:spMk id="24" creationId="{72DB0EAB-5B54-422F-8681-74D60ECB395D}"/>
          </ac:spMkLst>
        </pc:spChg>
        <pc:spChg chg="add mod">
          <ac:chgData name="hu yuqi" userId="979f6b19441de896" providerId="LiveId" clId="{587E6CEB-698C-48D7-BB65-DAB0880B8423}" dt="2021-08-10T07:03:55.063" v="974" actId="1076"/>
          <ac:spMkLst>
            <pc:docMk/>
            <pc:sldMk cId="1113835928" sldId="2252"/>
            <ac:spMk id="25" creationId="{335428C3-DBD5-41A9-8BE6-FB9F877EA069}"/>
          </ac:spMkLst>
        </pc:spChg>
        <pc:spChg chg="add mod">
          <ac:chgData name="hu yuqi" userId="979f6b19441de896" providerId="LiveId" clId="{587E6CEB-698C-48D7-BB65-DAB0880B8423}" dt="2021-08-10T07:03:55.063" v="974" actId="1076"/>
          <ac:spMkLst>
            <pc:docMk/>
            <pc:sldMk cId="1113835928" sldId="2252"/>
            <ac:spMk id="26" creationId="{4B09AF79-46BA-48CA-831F-D9E038E57E8C}"/>
          </ac:spMkLst>
        </pc:spChg>
        <pc:spChg chg="add mod">
          <ac:chgData name="hu yuqi" userId="979f6b19441de896" providerId="LiveId" clId="{587E6CEB-698C-48D7-BB65-DAB0880B8423}" dt="2021-08-10T07:03:55.063" v="974" actId="1076"/>
          <ac:spMkLst>
            <pc:docMk/>
            <pc:sldMk cId="1113835928" sldId="2252"/>
            <ac:spMk id="28" creationId="{CCC36052-FDCD-4548-93FA-1C532D9736F8}"/>
          </ac:spMkLst>
        </pc:spChg>
        <pc:cxnChg chg="add mod">
          <ac:chgData name="hu yuqi" userId="979f6b19441de896" providerId="LiveId" clId="{587E6CEB-698C-48D7-BB65-DAB0880B8423}" dt="2021-08-10T07:03:55.063" v="974" actId="1076"/>
          <ac:cxnSpMkLst>
            <pc:docMk/>
            <pc:sldMk cId="1113835928" sldId="2252"/>
            <ac:cxnSpMk id="10" creationId="{BF8C4A50-066B-4C59-AEE8-4F315094DEE5}"/>
          </ac:cxnSpMkLst>
        </pc:cxnChg>
        <pc:cxnChg chg="add mod">
          <ac:chgData name="hu yuqi" userId="979f6b19441de896" providerId="LiveId" clId="{587E6CEB-698C-48D7-BB65-DAB0880B8423}" dt="2021-08-10T07:03:55.063" v="974" actId="1076"/>
          <ac:cxnSpMkLst>
            <pc:docMk/>
            <pc:sldMk cId="1113835928" sldId="2252"/>
            <ac:cxnSpMk id="12" creationId="{3DABA825-2A41-478C-824E-8E2C266D8576}"/>
          </ac:cxnSpMkLst>
        </pc:cxnChg>
        <pc:cxnChg chg="add mod">
          <ac:chgData name="hu yuqi" userId="979f6b19441de896" providerId="LiveId" clId="{587E6CEB-698C-48D7-BB65-DAB0880B8423}" dt="2021-08-10T07:03:55.063" v="974" actId="1076"/>
          <ac:cxnSpMkLst>
            <pc:docMk/>
            <pc:sldMk cId="1113835928" sldId="2252"/>
            <ac:cxnSpMk id="16" creationId="{DA0E9FBE-291C-40A6-A995-4CAEB168A8A3}"/>
          </ac:cxnSpMkLst>
        </pc:cxnChg>
        <pc:cxnChg chg="add mod">
          <ac:chgData name="hu yuqi" userId="979f6b19441de896" providerId="LiveId" clId="{587E6CEB-698C-48D7-BB65-DAB0880B8423}" dt="2021-08-10T07:03:55.063" v="974" actId="1076"/>
          <ac:cxnSpMkLst>
            <pc:docMk/>
            <pc:sldMk cId="1113835928" sldId="2252"/>
            <ac:cxnSpMk id="22" creationId="{AC3BC5CA-CCBD-4DF3-9B32-8C68D979837C}"/>
          </ac:cxnSpMkLst>
        </pc:cxnChg>
        <pc:cxnChg chg="add mod">
          <ac:chgData name="hu yuqi" userId="979f6b19441de896" providerId="LiveId" clId="{587E6CEB-698C-48D7-BB65-DAB0880B8423}" dt="2021-08-10T07:03:55.063" v="974" actId="1076"/>
          <ac:cxnSpMkLst>
            <pc:docMk/>
            <pc:sldMk cId="1113835928" sldId="2252"/>
            <ac:cxnSpMk id="23" creationId="{FE0C41C8-A405-406E-991A-B3C2D10B7B92}"/>
          </ac:cxnSpMkLst>
        </pc:cxnChg>
        <pc:cxnChg chg="add mod">
          <ac:chgData name="hu yuqi" userId="979f6b19441de896" providerId="LiveId" clId="{587E6CEB-698C-48D7-BB65-DAB0880B8423}" dt="2021-08-10T07:03:55.063" v="974" actId="1076"/>
          <ac:cxnSpMkLst>
            <pc:docMk/>
            <pc:sldMk cId="1113835928" sldId="2252"/>
            <ac:cxnSpMk id="27" creationId="{8C53039C-F1B9-4D82-9FDF-E3141EDE4EB2}"/>
          </ac:cxnSpMkLst>
        </pc:cxnChg>
        <pc:cxnChg chg="add mod">
          <ac:chgData name="hu yuqi" userId="979f6b19441de896" providerId="LiveId" clId="{587E6CEB-698C-48D7-BB65-DAB0880B8423}" dt="2021-08-10T07:03:55.063" v="974" actId="1076"/>
          <ac:cxnSpMkLst>
            <pc:docMk/>
            <pc:sldMk cId="1113835928" sldId="2252"/>
            <ac:cxnSpMk id="29" creationId="{EF3B7FD3-C298-40A1-9A53-9EEE5398952D}"/>
          </ac:cxnSpMkLst>
        </pc:cxnChg>
      </pc:sldChg>
      <pc:sldChg chg="addSp delSp modSp new add mod ord modTransition modShow">
        <pc:chgData name="hu yuqi" userId="979f6b19441de896" providerId="LiveId" clId="{587E6CEB-698C-48D7-BB65-DAB0880B8423}" dt="2021-08-12T12:53:22.374" v="5273"/>
        <pc:sldMkLst>
          <pc:docMk/>
          <pc:sldMk cId="2438494882" sldId="2253"/>
        </pc:sldMkLst>
        <pc:spChg chg="mod">
          <ac:chgData name="hu yuqi" userId="979f6b19441de896" providerId="LiveId" clId="{587E6CEB-698C-48D7-BB65-DAB0880B8423}" dt="2021-08-10T07:05:08.134" v="1040"/>
          <ac:spMkLst>
            <pc:docMk/>
            <pc:sldMk cId="2438494882" sldId="2253"/>
            <ac:spMk id="2" creationId="{040A2DC5-7340-472C-ABAD-B07C4211BCDA}"/>
          </ac:spMkLst>
        </pc:spChg>
        <pc:spChg chg="del">
          <ac:chgData name="hu yuqi" userId="979f6b19441de896" providerId="LiveId" clId="{587E6CEB-698C-48D7-BB65-DAB0880B8423}" dt="2021-08-10T07:05:20.258" v="1042" actId="478"/>
          <ac:spMkLst>
            <pc:docMk/>
            <pc:sldMk cId="2438494882" sldId="2253"/>
            <ac:spMk id="3" creationId="{8F3F64FF-BBBB-4656-B836-848C3946B1CB}"/>
          </ac:spMkLst>
        </pc:spChg>
        <pc:spChg chg="add mod">
          <ac:chgData name="hu yuqi" userId="979f6b19441de896" providerId="LiveId" clId="{587E6CEB-698C-48D7-BB65-DAB0880B8423}" dt="2021-08-12T12:50:55.669" v="5055"/>
          <ac:spMkLst>
            <pc:docMk/>
            <pc:sldMk cId="2438494882" sldId="2253"/>
            <ac:spMk id="5" creationId="{703DF231-7FA1-49BC-AFBF-EE18EBA8D403}"/>
          </ac:spMkLst>
        </pc:spChg>
        <pc:spChg chg="add mod">
          <ac:chgData name="hu yuqi" userId="979f6b19441de896" providerId="LiveId" clId="{587E6CEB-698C-48D7-BB65-DAB0880B8423}" dt="2021-08-12T12:51:05.037" v="5124"/>
          <ac:spMkLst>
            <pc:docMk/>
            <pc:sldMk cId="2438494882" sldId="2253"/>
            <ac:spMk id="6" creationId="{8B059A2E-269E-4F79-A812-7EAE45FB5497}"/>
          </ac:spMkLst>
        </pc:spChg>
        <pc:spChg chg="add mod">
          <ac:chgData name="hu yuqi" userId="979f6b19441de896" providerId="LiveId" clId="{587E6CEB-698C-48D7-BB65-DAB0880B8423}" dt="2021-08-12T12:51:34.742" v="5269"/>
          <ac:spMkLst>
            <pc:docMk/>
            <pc:sldMk cId="2438494882" sldId="2253"/>
            <ac:spMk id="7" creationId="{50DE5904-E287-4AF3-842E-BAB9446A75F7}"/>
          </ac:spMkLst>
        </pc:spChg>
        <pc:spChg chg="add mod">
          <ac:chgData name="hu yuqi" userId="979f6b19441de896" providerId="LiveId" clId="{587E6CEB-698C-48D7-BB65-DAB0880B8423}" dt="2021-08-12T12:51:10.569" v="5149"/>
          <ac:spMkLst>
            <pc:docMk/>
            <pc:sldMk cId="2438494882" sldId="2253"/>
            <ac:spMk id="8" creationId="{7615858A-B5B7-4E97-9080-8578CC7CB352}"/>
          </ac:spMkLst>
        </pc:spChg>
        <pc:spChg chg="add mod">
          <ac:chgData name="hu yuqi" userId="979f6b19441de896" providerId="LiveId" clId="{587E6CEB-698C-48D7-BB65-DAB0880B8423}" dt="2021-08-12T12:51:14.761" v="5178"/>
          <ac:spMkLst>
            <pc:docMk/>
            <pc:sldMk cId="2438494882" sldId="2253"/>
            <ac:spMk id="9" creationId="{D9CF9D0D-1541-4085-AD62-E35445B50098}"/>
          </ac:spMkLst>
        </pc:spChg>
        <pc:spChg chg="add mod">
          <ac:chgData name="hu yuqi" userId="979f6b19441de896" providerId="LiveId" clId="{587E6CEB-698C-48D7-BB65-DAB0880B8423}" dt="2021-08-12T12:51:30.157" v="5238"/>
          <ac:spMkLst>
            <pc:docMk/>
            <pc:sldMk cId="2438494882" sldId="2253"/>
            <ac:spMk id="10" creationId="{8326D1F6-8A9E-4DCD-BE86-5495BD432191}"/>
          </ac:spMkLst>
        </pc:spChg>
        <pc:spChg chg="add">
          <ac:chgData name="hu yuqi" userId="979f6b19441de896" providerId="LiveId" clId="{587E6CEB-698C-48D7-BB65-DAB0880B8423}" dt="2021-08-10T07:05:16.262" v="1041"/>
          <ac:spMkLst>
            <pc:docMk/>
            <pc:sldMk cId="2438494882" sldId="2253"/>
            <ac:spMk id="11" creationId="{9F21DCD1-D121-42C3-8ACC-A11DA746B1F4}"/>
          </ac:spMkLst>
        </pc:spChg>
        <pc:spChg chg="add">
          <ac:chgData name="hu yuqi" userId="979f6b19441de896" providerId="LiveId" clId="{587E6CEB-698C-48D7-BB65-DAB0880B8423}" dt="2021-08-10T07:05:16.262" v="1041"/>
          <ac:spMkLst>
            <pc:docMk/>
            <pc:sldMk cId="2438494882" sldId="2253"/>
            <ac:spMk id="12" creationId="{27A9637E-03AF-4C68-B792-3A6E9E1A5C83}"/>
          </ac:spMkLst>
        </pc:spChg>
        <pc:spChg chg="add">
          <ac:chgData name="hu yuqi" userId="979f6b19441de896" providerId="LiveId" clId="{587E6CEB-698C-48D7-BB65-DAB0880B8423}" dt="2021-08-10T07:05:16.262" v="1041"/>
          <ac:spMkLst>
            <pc:docMk/>
            <pc:sldMk cId="2438494882" sldId="2253"/>
            <ac:spMk id="13" creationId="{87B853EE-795B-4B68-B299-358BF17D4D96}"/>
          </ac:spMkLst>
        </pc:spChg>
        <pc:spChg chg="add mod">
          <ac:chgData name="hu yuqi" userId="979f6b19441de896" providerId="LiveId" clId="{587E6CEB-698C-48D7-BB65-DAB0880B8423}" dt="2021-08-12T12:51:19.774" v="5205"/>
          <ac:spMkLst>
            <pc:docMk/>
            <pc:sldMk cId="2438494882" sldId="2253"/>
            <ac:spMk id="14" creationId="{B186E835-D82E-4545-8720-6814BB9C8860}"/>
          </ac:spMkLst>
        </pc:spChg>
        <pc:spChg chg="add">
          <ac:chgData name="hu yuqi" userId="979f6b19441de896" providerId="LiveId" clId="{587E6CEB-698C-48D7-BB65-DAB0880B8423}" dt="2021-08-10T07:05:16.262" v="1041"/>
          <ac:spMkLst>
            <pc:docMk/>
            <pc:sldMk cId="2438494882" sldId="2253"/>
            <ac:spMk id="15" creationId="{7F20F062-9CC8-4599-BBF4-E8951BFECC5D}"/>
          </ac:spMkLst>
        </pc:spChg>
        <pc:spChg chg="add">
          <ac:chgData name="hu yuqi" userId="979f6b19441de896" providerId="LiveId" clId="{587E6CEB-698C-48D7-BB65-DAB0880B8423}" dt="2021-08-10T07:05:16.262" v="1041"/>
          <ac:spMkLst>
            <pc:docMk/>
            <pc:sldMk cId="2438494882" sldId="2253"/>
            <ac:spMk id="16" creationId="{0227F62D-D8CD-4E3E-B834-634085807BF8}"/>
          </ac:spMkLst>
        </pc:spChg>
        <pc:spChg chg="add">
          <ac:chgData name="hu yuqi" userId="979f6b19441de896" providerId="LiveId" clId="{587E6CEB-698C-48D7-BB65-DAB0880B8423}" dt="2021-08-10T07:05:16.262" v="1041"/>
          <ac:spMkLst>
            <pc:docMk/>
            <pc:sldMk cId="2438494882" sldId="2253"/>
            <ac:spMk id="17" creationId="{DB2BFC7C-0097-4379-89D6-130BB40EC63E}"/>
          </ac:spMkLst>
        </pc:spChg>
        <pc:spChg chg="add">
          <ac:chgData name="hu yuqi" userId="979f6b19441de896" providerId="LiveId" clId="{587E6CEB-698C-48D7-BB65-DAB0880B8423}" dt="2021-08-10T07:05:16.262" v="1041"/>
          <ac:spMkLst>
            <pc:docMk/>
            <pc:sldMk cId="2438494882" sldId="2253"/>
            <ac:spMk id="18" creationId="{3AAB0560-CFE1-4939-AA2F-BC778A412A24}"/>
          </ac:spMkLst>
        </pc:spChg>
        <pc:spChg chg="add">
          <ac:chgData name="hu yuqi" userId="979f6b19441de896" providerId="LiveId" clId="{587E6CEB-698C-48D7-BB65-DAB0880B8423}" dt="2021-08-10T07:05:16.262" v="1041"/>
          <ac:spMkLst>
            <pc:docMk/>
            <pc:sldMk cId="2438494882" sldId="2253"/>
            <ac:spMk id="19" creationId="{0E5032F5-0259-46CC-86AC-F689A6D2F1A1}"/>
          </ac:spMkLst>
        </pc:spChg>
        <pc:spChg chg="add">
          <ac:chgData name="hu yuqi" userId="979f6b19441de896" providerId="LiveId" clId="{587E6CEB-698C-48D7-BB65-DAB0880B8423}" dt="2021-08-10T07:05:16.262" v="1041"/>
          <ac:spMkLst>
            <pc:docMk/>
            <pc:sldMk cId="2438494882" sldId="2253"/>
            <ac:spMk id="20" creationId="{BB75C274-603B-4FC9-AC28-D3C59E9CF187}"/>
          </ac:spMkLst>
        </pc:spChg>
        <pc:spChg chg="add">
          <ac:chgData name="hu yuqi" userId="979f6b19441de896" providerId="LiveId" clId="{587E6CEB-698C-48D7-BB65-DAB0880B8423}" dt="2021-08-10T07:05:16.262" v="1041"/>
          <ac:spMkLst>
            <pc:docMk/>
            <pc:sldMk cId="2438494882" sldId="2253"/>
            <ac:spMk id="21" creationId="{6B0351E2-5AAE-48DF-9F16-8926A6CBBC02}"/>
          </ac:spMkLst>
        </pc:spChg>
        <pc:spChg chg="add">
          <ac:chgData name="hu yuqi" userId="979f6b19441de896" providerId="LiveId" clId="{587E6CEB-698C-48D7-BB65-DAB0880B8423}" dt="2021-08-10T07:05:16.262" v="1041"/>
          <ac:spMkLst>
            <pc:docMk/>
            <pc:sldMk cId="2438494882" sldId="2253"/>
            <ac:spMk id="22" creationId="{2183F2F9-34BA-4E30-9946-DEBF05764987}"/>
          </ac:spMkLst>
        </pc:spChg>
        <pc:spChg chg="add">
          <ac:chgData name="hu yuqi" userId="979f6b19441de896" providerId="LiveId" clId="{587E6CEB-698C-48D7-BB65-DAB0880B8423}" dt="2021-08-10T07:05:16.262" v="1041"/>
          <ac:spMkLst>
            <pc:docMk/>
            <pc:sldMk cId="2438494882" sldId="2253"/>
            <ac:spMk id="23" creationId="{FEF7368D-0C85-4781-8EC3-5F18962CEA83}"/>
          </ac:spMkLst>
        </pc:spChg>
        <pc:spChg chg="add">
          <ac:chgData name="hu yuqi" userId="979f6b19441de896" providerId="LiveId" clId="{587E6CEB-698C-48D7-BB65-DAB0880B8423}" dt="2021-08-10T07:05:16.262" v="1041"/>
          <ac:spMkLst>
            <pc:docMk/>
            <pc:sldMk cId="2438494882" sldId="2253"/>
            <ac:spMk id="24" creationId="{08C8B3FD-B735-4D53-8053-BD15B2B2D5FA}"/>
          </ac:spMkLst>
        </pc:spChg>
        <pc:spChg chg="add">
          <ac:chgData name="hu yuqi" userId="979f6b19441de896" providerId="LiveId" clId="{587E6CEB-698C-48D7-BB65-DAB0880B8423}" dt="2021-08-10T07:05:16.262" v="1041"/>
          <ac:spMkLst>
            <pc:docMk/>
            <pc:sldMk cId="2438494882" sldId="2253"/>
            <ac:spMk id="25" creationId="{33544B3F-1483-4A65-8F06-0E4858CBDEFC}"/>
          </ac:spMkLst>
        </pc:spChg>
        <pc:spChg chg="add">
          <ac:chgData name="hu yuqi" userId="979f6b19441de896" providerId="LiveId" clId="{587E6CEB-698C-48D7-BB65-DAB0880B8423}" dt="2021-08-10T07:05:16.262" v="1041"/>
          <ac:spMkLst>
            <pc:docMk/>
            <pc:sldMk cId="2438494882" sldId="2253"/>
            <ac:spMk id="26" creationId="{3EBB61C3-5BF8-4BBF-8C1E-F280EDAC9273}"/>
          </ac:spMkLst>
        </pc:spChg>
        <pc:spChg chg="add">
          <ac:chgData name="hu yuqi" userId="979f6b19441de896" providerId="LiveId" clId="{587E6CEB-698C-48D7-BB65-DAB0880B8423}" dt="2021-08-10T07:05:16.262" v="1041"/>
          <ac:spMkLst>
            <pc:docMk/>
            <pc:sldMk cId="2438494882" sldId="2253"/>
            <ac:spMk id="27" creationId="{C43578C1-302A-4268-A998-D2AB89F1F8B5}"/>
          </ac:spMkLst>
        </pc:spChg>
      </pc:sldChg>
      <pc:sldChg chg="modSp new add mod ord modTransition modShow">
        <pc:chgData name="hu yuqi" userId="979f6b19441de896" providerId="LiveId" clId="{587E6CEB-698C-48D7-BB65-DAB0880B8423}" dt="2021-08-12T12:52:01.624" v="5271"/>
        <pc:sldMkLst>
          <pc:docMk/>
          <pc:sldMk cId="1697255441" sldId="2254"/>
        </pc:sldMkLst>
        <pc:spChg chg="mod">
          <ac:chgData name="hu yuqi" userId="979f6b19441de896" providerId="LiveId" clId="{587E6CEB-698C-48D7-BB65-DAB0880B8423}" dt="2021-08-10T07:19:13.801" v="1074"/>
          <ac:spMkLst>
            <pc:docMk/>
            <pc:sldMk cId="1697255441" sldId="2254"/>
            <ac:spMk id="2" creationId="{826577D8-7595-4613-BE61-B65F572D02EE}"/>
          </ac:spMkLst>
        </pc:spChg>
        <pc:spChg chg="mod">
          <ac:chgData name="hu yuqi" userId="979f6b19441de896" providerId="LiveId" clId="{587E6CEB-698C-48D7-BB65-DAB0880B8423}" dt="2021-08-10T07:28:56.198" v="1832" actId="20577"/>
          <ac:spMkLst>
            <pc:docMk/>
            <pc:sldMk cId="1697255441" sldId="2254"/>
            <ac:spMk id="3" creationId="{019D9F54-054A-4E85-986E-B3C19F9A08A6}"/>
          </ac:spMkLst>
        </pc:spChg>
      </pc:sldChg>
      <pc:sldChg chg="addSp delSp modSp new add mod ord modTransition modShow">
        <pc:chgData name="hu yuqi" userId="979f6b19441de896" providerId="LiveId" clId="{587E6CEB-698C-48D7-BB65-DAB0880B8423}" dt="2021-08-12T12:53:28.513" v="5275"/>
        <pc:sldMkLst>
          <pc:docMk/>
          <pc:sldMk cId="1135910163" sldId="2255"/>
        </pc:sldMkLst>
        <pc:spChg chg="mod">
          <ac:chgData name="hu yuqi" userId="979f6b19441de896" providerId="LiveId" clId="{587E6CEB-698C-48D7-BB65-DAB0880B8423}" dt="2021-08-10T07:32:41.739" v="1898"/>
          <ac:spMkLst>
            <pc:docMk/>
            <pc:sldMk cId="1135910163" sldId="2255"/>
            <ac:spMk id="2" creationId="{2A1CE880-9449-4229-945E-6ABE25A2CEC5}"/>
          </ac:spMkLst>
        </pc:spChg>
        <pc:spChg chg="del">
          <ac:chgData name="hu yuqi" userId="979f6b19441de896" providerId="LiveId" clId="{587E6CEB-698C-48D7-BB65-DAB0880B8423}" dt="2021-08-10T07:32:56.420" v="1900" actId="478"/>
          <ac:spMkLst>
            <pc:docMk/>
            <pc:sldMk cId="1135910163" sldId="2255"/>
            <ac:spMk id="3" creationId="{FF5C2063-9FBA-4AE9-9865-5B1C4BA42817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5" creationId="{AC9E4DDE-C7B9-4922-9B12-B538E4400E4C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6" creationId="{1684250C-1F96-4D47-9976-55149D8F9B15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7" creationId="{B506B055-46A3-41B6-9E7F-B17D262FBDB6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8" creationId="{0FC32751-6201-4401-A3BD-2EA86A8278F1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9" creationId="{1AC68204-41FE-43CE-AD75-AF048E238CAA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10" creationId="{6F5AD684-0B74-4C4C-8987-C088ECD90D6D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11" creationId="{50579BB5-C080-44D2-A413-8240636336B7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12" creationId="{B9E813F9-40BB-462D-B66C-D7C2F1346DDA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13" creationId="{C66A8213-F694-43DE-90A0-DBEC486D5847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14" creationId="{B6EC43E2-8E3A-45EB-A786-E8D9AF993D6A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15" creationId="{7F14042B-F806-492A-A3AB-B20C578637B0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16" creationId="{98927E89-CAD8-4AF7-AB21-76B89149848D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17" creationId="{B7F1A450-AAA3-449B-B057-44F5B2991830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18" creationId="{5C05387D-D595-46DF-A6C5-B0ED3ADB0846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19" creationId="{764766A2-CC16-4271-8F28-A478CBAAB2BE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20" creationId="{CE0D9CAB-B1A7-4F6A-B4BE-FC1C6841102C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21" creationId="{35E5B28A-35F8-4E19-AFCE-C8FED227E0BD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22" creationId="{BB1A25F2-F162-46CA-A9E3-72778B8E6D13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23" creationId="{6C04A39D-BFA7-4A06-8F65-218D68C623D9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24" creationId="{43139A3F-D686-4ECF-91E4-C4D75DA5B840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25" creationId="{7DA63F72-B9B2-44C2-88B1-DD0F71913552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26" creationId="{0C7C1266-C55E-4ED2-9C3A-92669FD6EC74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27" creationId="{6920FE13-BDAE-480B-9258-752BD5E2288B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28" creationId="{EDBD4882-570E-4EC5-9CC2-100798A33853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29" creationId="{44E2FFDC-A24F-4B16-BA73-BC7F9045EE3D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30" creationId="{BBC4E144-C9F0-495E-84B9-2DBE175E451B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31" creationId="{2C59AE47-4E69-4FDD-9F7F-39047E0BCCCA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32" creationId="{499FA3DA-29D7-4802-B438-07FA5D027654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33" creationId="{72D5EA34-0A60-4A6C-9923-4155502EF2B7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34" creationId="{09FC6F9B-1AAB-44BA-8E05-6EF6E19E49AC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35" creationId="{DBB41FA4-D330-4579-B771-A7D5AE6489E0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36" creationId="{610F3F18-3FF1-41E1-AB99-BAB3AA196259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37" creationId="{2B57C95A-6CF9-4070-B094-5791F3F2AED8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38" creationId="{DD197393-1FC5-42F6-BF60-A4E85A038D8E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39" creationId="{80EC54B2-9DAA-48B6-A879-D32DBC9940C7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40" creationId="{FE06E1CD-63C6-424D-AD20-F3135B14EE2B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41" creationId="{DAFF38F6-A503-45E4-A84B-8EA935AF9BFD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42" creationId="{0F506801-0789-4FB3-87E9-7AA3CF0FBD0E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43" creationId="{DCE3B320-53F9-48F6-B46E-828B5C0F82AD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44" creationId="{95517147-CA64-49A3-89D8-E2CE1DF8D930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45" creationId="{3F3B1330-2E3F-4985-A754-AB6032D08130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46" creationId="{F1B57085-7E45-40F3-BC4F-A720F687A7AE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47" creationId="{C572848F-7C18-40A9-9E41-B87A5BF9CB65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48" creationId="{E9167400-ACCE-48E7-A7E0-A2E49EBFE2A7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49" creationId="{FA6CEC81-FD18-4F88-A80F-A94CF3B544B5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50" creationId="{0F607476-4CCB-4EDC-AFA1-E9A45DDB699D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51" creationId="{362057F2-30B7-4D26-AA2E-FBA84B57EF41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52" creationId="{0CD1E773-4D1E-4896-B254-2488E5DE8CBF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53" creationId="{52EDBFD4-781D-4C99-A7BF-9776896E3389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54" creationId="{B7BA678A-FFA5-4BFF-92E3-7C59AB322705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55" creationId="{6FEFC547-AE46-4F7E-8B77-B67271D4C099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56" creationId="{63F3E8B6-B5DB-4FCB-94AD-18D28DE4E9EB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57" creationId="{4614973F-5104-4638-B12E-593D9E29B363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58" creationId="{28053269-EA78-4388-9BBB-96027832942B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59" creationId="{48425FAE-B9C1-44A8-9B18-C7D76AAA55EE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60" creationId="{274E7F5E-7A83-4119-9AF6-518E97CD045A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61" creationId="{556F1527-D947-4290-AF7B-C15AB4255708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62" creationId="{296A6558-8E35-47D8-AD3B-60FE4AA27CB1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63" creationId="{C08D46DD-3A94-42C4-A4DB-2F39C6C944A8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64" creationId="{CA0F6FD1-D480-4DD0-AC2C-28C3F26E5C6C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65" creationId="{5919F3FC-723C-4FE1-A3EA-0AC7E9656F1C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66" creationId="{23B491FF-C802-43DC-9DD4-229E16278123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67" creationId="{190AFB95-9263-4AB9-8A27-43CC3EE01803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68" creationId="{83822FA4-7EAC-4E2E-AF75-B0D4D2B72C86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69" creationId="{F6704455-638A-409C-A68E-D12A9F324D9C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70" creationId="{57D28D93-5BD4-4933-8D6A-CA01288A0D48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71" creationId="{747808B5-7A8C-42C4-9D34-1873EC089E63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72" creationId="{71BFCC93-0011-4CBC-9C19-F03FE9E13DDF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73" creationId="{E05E86C5-B20B-4074-82A4-0BAD5CA90ABD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74" creationId="{C4BC2D43-22A6-424F-9831-6AEADE849F6D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75" creationId="{E5D83F4D-0B3C-4025-B1F4-E888607EED66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76" creationId="{D8DD0698-FCD7-4E04-A11E-CA07461EE5FE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77" creationId="{F1A040F5-ABFE-45F9-8591-502994B41D88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78" creationId="{A8A0A99E-DD81-492E-86A1-84CA8DC2C897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79" creationId="{A724603F-374F-4C22-AA80-3660EE63B37E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80" creationId="{6F50F3D9-DC2F-450E-BC1C-49D709E86BB4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81" creationId="{19013C98-2051-421A-B1F5-41E93FA079FA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82" creationId="{2612979C-33E4-4837-8B29-4242F217E5C8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83" creationId="{959688D2-889B-463D-9F0A-112B188583D8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84" creationId="{6378244F-1A9D-4738-AA0F-8FA26F129C52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85" creationId="{B8CD7AFF-6414-4962-9EF8-E5880DBE6A7D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86" creationId="{A021A0C4-F51C-4833-A598-FA1C5831BF35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87" creationId="{58C010A3-64C3-4189-850D-5CDF6DC8CB55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88" creationId="{1FBBD23D-97BE-4FFC-922D-6A65B059959F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89" creationId="{CBD1AF75-DBD0-43BF-AF67-C9B12B06B965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90" creationId="{E1EFE476-A474-43A1-9A71-E96EB95A752E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91" creationId="{0799711C-B90E-4056-8767-BCEFF1F0DA9C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92" creationId="{ED57C924-316D-4FB7-9998-A5E584129C2C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93" creationId="{C3DF48F5-8E3B-4D69-8E9C-62E413D8ECEC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94" creationId="{C42994CC-0030-41C5-B31B-1DF8F80AD54D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95" creationId="{AB2082FC-E7C8-468C-B07F-9D61CE3746EA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96" creationId="{A9CC039C-27B3-4855-90AF-FE32D406C27C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97" creationId="{52FFA722-9513-420C-BCDF-CD6911BDC36B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98" creationId="{A08840EB-08CF-4E62-BE9B-757C9FA2C513}"/>
          </ac:spMkLst>
        </pc:spChg>
        <pc:spChg chg="add">
          <ac:chgData name="hu yuqi" userId="979f6b19441de896" providerId="LiveId" clId="{587E6CEB-698C-48D7-BB65-DAB0880B8423}" dt="2021-08-10T07:32:52.680" v="1899"/>
          <ac:spMkLst>
            <pc:docMk/>
            <pc:sldMk cId="1135910163" sldId="2255"/>
            <ac:spMk id="99" creationId="{F6C97E91-656E-4ECF-B26D-4861A83FA8EC}"/>
          </ac:spMkLst>
        </pc:spChg>
      </pc:sldChg>
      <pc:sldChg chg="addSp delSp modSp new add mod modTransition modShow">
        <pc:chgData name="hu yuqi" userId="979f6b19441de896" providerId="LiveId" clId="{587E6CEB-698C-48D7-BB65-DAB0880B8423}" dt="2021-08-12T13:36:56.775" v="5475" actId="20577"/>
        <pc:sldMkLst>
          <pc:docMk/>
          <pc:sldMk cId="1066136434" sldId="2256"/>
        </pc:sldMkLst>
        <pc:spChg chg="mod">
          <ac:chgData name="hu yuqi" userId="979f6b19441de896" providerId="LiveId" clId="{587E6CEB-698C-48D7-BB65-DAB0880B8423}" dt="2021-08-12T10:13:51.680" v="1939"/>
          <ac:spMkLst>
            <pc:docMk/>
            <pc:sldMk cId="1066136434" sldId="2256"/>
            <ac:spMk id="2" creationId="{D410DFAE-B161-4871-82CC-6B9A91AC12DA}"/>
          </ac:spMkLst>
        </pc:spChg>
        <pc:spChg chg="del">
          <ac:chgData name="hu yuqi" userId="979f6b19441de896" providerId="LiveId" clId="{587E6CEB-698C-48D7-BB65-DAB0880B8423}" dt="2021-08-12T10:19:15.863" v="1965" actId="478"/>
          <ac:spMkLst>
            <pc:docMk/>
            <pc:sldMk cId="1066136434" sldId="2256"/>
            <ac:spMk id="3" creationId="{FC7FD5B6-9059-4D39-A300-FCAF39F808E8}"/>
          </ac:spMkLst>
        </pc:spChg>
        <pc:spChg chg="del">
          <ac:chgData name="hu yuqi" userId="979f6b19441de896" providerId="LiveId" clId="{587E6CEB-698C-48D7-BB65-DAB0880B8423}" dt="2021-08-12T13:36:18.389" v="5284" actId="478"/>
          <ac:spMkLst>
            <pc:docMk/>
            <pc:sldMk cId="1066136434" sldId="2256"/>
            <ac:spMk id="8" creationId="{DE5034E6-E02D-4994-AD17-D36538EE09DD}"/>
          </ac:spMkLst>
        </pc:spChg>
        <pc:spChg chg="add mod">
          <ac:chgData name="hu yuqi" userId="979f6b19441de896" providerId="LiveId" clId="{587E6CEB-698C-48D7-BB65-DAB0880B8423}" dt="2021-08-12T13:36:56.775" v="5475" actId="20577"/>
          <ac:spMkLst>
            <pc:docMk/>
            <pc:sldMk cId="1066136434" sldId="2256"/>
            <ac:spMk id="69" creationId="{26C7500E-7735-4FED-9D7B-E4CA3C99DF44}"/>
          </ac:spMkLst>
        </pc:spChg>
        <pc:grpChg chg="add mod">
          <ac:chgData name="hu yuqi" userId="979f6b19441de896" providerId="LiveId" clId="{587E6CEB-698C-48D7-BB65-DAB0880B8423}" dt="2021-08-12T13:36:23.122" v="5286" actId="14100"/>
          <ac:grpSpMkLst>
            <pc:docMk/>
            <pc:sldMk cId="1066136434" sldId="2256"/>
            <ac:grpSpMk id="5" creationId="{3B3C1234-2C93-4EC1-9C56-6BB5BA22FEFC}"/>
          </ac:grpSpMkLst>
        </pc:grpChg>
        <pc:grpChg chg="mod">
          <ac:chgData name="hu yuqi" userId="979f6b19441de896" providerId="LiveId" clId="{587E6CEB-698C-48D7-BB65-DAB0880B8423}" dt="2021-08-12T13:36:23.122" v="5286" actId="14100"/>
          <ac:grpSpMkLst>
            <pc:docMk/>
            <pc:sldMk cId="1066136434" sldId="2256"/>
            <ac:grpSpMk id="7" creationId="{56D9E26A-A779-4C97-89B1-06F625C0AA80}"/>
          </ac:grpSpMkLst>
        </pc:grpChg>
        <pc:grpChg chg="mod">
          <ac:chgData name="hu yuqi" userId="979f6b19441de896" providerId="LiveId" clId="{587E6CEB-698C-48D7-BB65-DAB0880B8423}" dt="2021-08-12T13:36:23.122" v="5286" actId="14100"/>
          <ac:grpSpMkLst>
            <pc:docMk/>
            <pc:sldMk cId="1066136434" sldId="2256"/>
            <ac:grpSpMk id="14" creationId="{5FF4CDF2-B7A4-435C-A7F3-CCAA388F8EF2}"/>
          </ac:grpSpMkLst>
        </pc:grpChg>
        <pc:grpChg chg="mod">
          <ac:chgData name="hu yuqi" userId="979f6b19441de896" providerId="LiveId" clId="{587E6CEB-698C-48D7-BB65-DAB0880B8423}" dt="2021-08-12T13:36:23.122" v="5286" actId="14100"/>
          <ac:grpSpMkLst>
            <pc:docMk/>
            <pc:sldMk cId="1066136434" sldId="2256"/>
            <ac:grpSpMk id="20" creationId="{68B38E01-7258-4B59-B803-FDC615E345A2}"/>
          </ac:grpSpMkLst>
        </pc:grpChg>
        <pc:grpChg chg="mod">
          <ac:chgData name="hu yuqi" userId="979f6b19441de896" providerId="LiveId" clId="{587E6CEB-698C-48D7-BB65-DAB0880B8423}" dt="2021-08-12T13:36:23.122" v="5286" actId="14100"/>
          <ac:grpSpMkLst>
            <pc:docMk/>
            <pc:sldMk cId="1066136434" sldId="2256"/>
            <ac:grpSpMk id="31" creationId="{FB94FD98-ADD8-422B-9CEE-6703340A80C8}"/>
          </ac:grpSpMkLst>
        </pc:grpChg>
        <pc:grpChg chg="mod">
          <ac:chgData name="hu yuqi" userId="979f6b19441de896" providerId="LiveId" clId="{587E6CEB-698C-48D7-BB65-DAB0880B8423}" dt="2021-08-12T13:36:23.122" v="5286" actId="14100"/>
          <ac:grpSpMkLst>
            <pc:docMk/>
            <pc:sldMk cId="1066136434" sldId="2256"/>
            <ac:grpSpMk id="32" creationId="{32B25C4D-12D0-47EB-8921-81E8D8717F34}"/>
          </ac:grpSpMkLst>
        </pc:grpChg>
      </pc:sldChg>
      <pc:sldChg chg="addSp delSp modSp new add mod ord modTransition modAnim modShow">
        <pc:chgData name="hu yuqi" userId="979f6b19441de896" providerId="LiveId" clId="{587E6CEB-698C-48D7-BB65-DAB0880B8423}" dt="2021-08-12T12:54:21.447" v="5283"/>
        <pc:sldMkLst>
          <pc:docMk/>
          <pc:sldMk cId="3031043620" sldId="2257"/>
        </pc:sldMkLst>
        <pc:spChg chg="mod">
          <ac:chgData name="hu yuqi" userId="979f6b19441de896" providerId="LiveId" clId="{587E6CEB-698C-48D7-BB65-DAB0880B8423}" dt="2021-08-12T10:19:39.578" v="1998"/>
          <ac:spMkLst>
            <pc:docMk/>
            <pc:sldMk cId="3031043620" sldId="2257"/>
            <ac:spMk id="2" creationId="{26DB6E4F-02E9-4E97-AB66-163C215B811A}"/>
          </ac:spMkLst>
        </pc:spChg>
        <pc:spChg chg="del">
          <ac:chgData name="hu yuqi" userId="979f6b19441de896" providerId="LiveId" clId="{587E6CEB-698C-48D7-BB65-DAB0880B8423}" dt="2021-08-12T10:20:06.752" v="2000" actId="478"/>
          <ac:spMkLst>
            <pc:docMk/>
            <pc:sldMk cId="3031043620" sldId="2257"/>
            <ac:spMk id="3" creationId="{1C476B25-D115-410B-B8D7-66BF15FF1872}"/>
          </ac:spMkLst>
        </pc:spChg>
        <pc:spChg chg="add mod">
          <ac:chgData name="hu yuqi" userId="979f6b19441de896" providerId="LiveId" clId="{587E6CEB-698C-48D7-BB65-DAB0880B8423}" dt="2021-08-12T11:15:32.333" v="2187" actId="1076"/>
          <ac:spMkLst>
            <pc:docMk/>
            <pc:sldMk cId="3031043620" sldId="2257"/>
            <ac:spMk id="5" creationId="{2555FBC1-83C7-4222-B459-7EE27C829066}"/>
          </ac:spMkLst>
        </pc:spChg>
        <pc:spChg chg="add mod">
          <ac:chgData name="hu yuqi" userId="979f6b19441de896" providerId="LiveId" clId="{587E6CEB-698C-48D7-BB65-DAB0880B8423}" dt="2021-08-12T11:15:32.333" v="2187" actId="1076"/>
          <ac:spMkLst>
            <pc:docMk/>
            <pc:sldMk cId="3031043620" sldId="2257"/>
            <ac:spMk id="6" creationId="{EC15AF72-A432-4898-9087-B00959099AB0}"/>
          </ac:spMkLst>
        </pc:spChg>
        <pc:spChg chg="add mod">
          <ac:chgData name="hu yuqi" userId="979f6b19441de896" providerId="LiveId" clId="{587E6CEB-698C-48D7-BB65-DAB0880B8423}" dt="2021-08-12T11:15:32.333" v="2187" actId="1076"/>
          <ac:spMkLst>
            <pc:docMk/>
            <pc:sldMk cId="3031043620" sldId="2257"/>
            <ac:spMk id="7" creationId="{CD48A20B-E270-4140-BEC5-AF95F88FDF89}"/>
          </ac:spMkLst>
        </pc:spChg>
        <pc:spChg chg="add mod">
          <ac:chgData name="hu yuqi" userId="979f6b19441de896" providerId="LiveId" clId="{587E6CEB-698C-48D7-BB65-DAB0880B8423}" dt="2021-08-12T11:15:32.333" v="2187" actId="1076"/>
          <ac:spMkLst>
            <pc:docMk/>
            <pc:sldMk cId="3031043620" sldId="2257"/>
            <ac:spMk id="8" creationId="{921E94CD-47C1-4679-B93D-40D4DFD7C769}"/>
          </ac:spMkLst>
        </pc:spChg>
        <pc:spChg chg="add mod">
          <ac:chgData name="hu yuqi" userId="979f6b19441de896" providerId="LiveId" clId="{587E6CEB-698C-48D7-BB65-DAB0880B8423}" dt="2021-08-12T11:15:32.333" v="2187" actId="1076"/>
          <ac:spMkLst>
            <pc:docMk/>
            <pc:sldMk cId="3031043620" sldId="2257"/>
            <ac:spMk id="9" creationId="{38D536FD-44CF-4A38-873F-369EF53FB69F}"/>
          </ac:spMkLst>
        </pc:spChg>
        <pc:spChg chg="add mod">
          <ac:chgData name="hu yuqi" userId="979f6b19441de896" providerId="LiveId" clId="{587E6CEB-698C-48D7-BB65-DAB0880B8423}" dt="2021-08-12T11:15:32.333" v="2187" actId="1076"/>
          <ac:spMkLst>
            <pc:docMk/>
            <pc:sldMk cId="3031043620" sldId="2257"/>
            <ac:spMk id="11" creationId="{0032339A-2FD1-4540-867E-EBA6354D54A5}"/>
          </ac:spMkLst>
        </pc:spChg>
        <pc:spChg chg="add mod">
          <ac:chgData name="hu yuqi" userId="979f6b19441de896" providerId="LiveId" clId="{587E6CEB-698C-48D7-BB65-DAB0880B8423}" dt="2021-08-12T11:15:32.333" v="2187" actId="1076"/>
          <ac:spMkLst>
            <pc:docMk/>
            <pc:sldMk cId="3031043620" sldId="2257"/>
            <ac:spMk id="13" creationId="{AA9E3788-C65F-4BBE-931D-EEB23278BC65}"/>
          </ac:spMkLst>
        </pc:spChg>
        <pc:spChg chg="add mod">
          <ac:chgData name="hu yuqi" userId="979f6b19441de896" providerId="LiveId" clId="{587E6CEB-698C-48D7-BB65-DAB0880B8423}" dt="2021-08-12T11:15:32.333" v="2187" actId="1076"/>
          <ac:spMkLst>
            <pc:docMk/>
            <pc:sldMk cId="3031043620" sldId="2257"/>
            <ac:spMk id="14" creationId="{F2A65FF2-8FE8-4B0F-AAA0-3C6DCB19920A}"/>
          </ac:spMkLst>
        </pc:spChg>
        <pc:spChg chg="add mod">
          <ac:chgData name="hu yuqi" userId="979f6b19441de896" providerId="LiveId" clId="{587E6CEB-698C-48D7-BB65-DAB0880B8423}" dt="2021-08-12T11:15:32.333" v="2187" actId="1076"/>
          <ac:spMkLst>
            <pc:docMk/>
            <pc:sldMk cId="3031043620" sldId="2257"/>
            <ac:spMk id="15" creationId="{05DC3779-A747-4240-BEAE-A8CD3DDC39A1}"/>
          </ac:spMkLst>
        </pc:spChg>
        <pc:spChg chg="add mod">
          <ac:chgData name="hu yuqi" userId="979f6b19441de896" providerId="LiveId" clId="{587E6CEB-698C-48D7-BB65-DAB0880B8423}" dt="2021-08-12T11:15:32.333" v="2187" actId="1076"/>
          <ac:spMkLst>
            <pc:docMk/>
            <pc:sldMk cId="3031043620" sldId="2257"/>
            <ac:spMk id="17" creationId="{6B2820DE-4CA1-4314-8847-66DAB89D0DCE}"/>
          </ac:spMkLst>
        </pc:spChg>
        <pc:spChg chg="add mod">
          <ac:chgData name="hu yuqi" userId="979f6b19441de896" providerId="LiveId" clId="{587E6CEB-698C-48D7-BB65-DAB0880B8423}" dt="2021-08-12T11:15:32.333" v="2187" actId="1076"/>
          <ac:spMkLst>
            <pc:docMk/>
            <pc:sldMk cId="3031043620" sldId="2257"/>
            <ac:spMk id="20" creationId="{591F661F-FB65-4262-ADA3-257ACA3C96C8}"/>
          </ac:spMkLst>
        </pc:spChg>
        <pc:spChg chg="add mod">
          <ac:chgData name="hu yuqi" userId="979f6b19441de896" providerId="LiveId" clId="{587E6CEB-698C-48D7-BB65-DAB0880B8423}" dt="2021-08-12T11:15:32.333" v="2187" actId="1076"/>
          <ac:spMkLst>
            <pc:docMk/>
            <pc:sldMk cId="3031043620" sldId="2257"/>
            <ac:spMk id="21" creationId="{94115401-1228-4284-952B-71FAF9A70873}"/>
          </ac:spMkLst>
        </pc:spChg>
        <pc:spChg chg="add mod">
          <ac:chgData name="hu yuqi" userId="979f6b19441de896" providerId="LiveId" clId="{587E6CEB-698C-48D7-BB65-DAB0880B8423}" dt="2021-08-12T11:15:32.333" v="2187" actId="1076"/>
          <ac:spMkLst>
            <pc:docMk/>
            <pc:sldMk cId="3031043620" sldId="2257"/>
            <ac:spMk id="22" creationId="{54F91485-D47D-402C-BC5C-24110382E860}"/>
          </ac:spMkLst>
        </pc:spChg>
        <pc:spChg chg="add mod">
          <ac:chgData name="hu yuqi" userId="979f6b19441de896" providerId="LiveId" clId="{587E6CEB-698C-48D7-BB65-DAB0880B8423}" dt="2021-08-12T11:15:32.333" v="2187" actId="1076"/>
          <ac:spMkLst>
            <pc:docMk/>
            <pc:sldMk cId="3031043620" sldId="2257"/>
            <ac:spMk id="23" creationId="{FA3E684A-86A6-4997-B992-43E8A79DF89D}"/>
          </ac:spMkLst>
        </pc:spChg>
        <pc:spChg chg="add mod">
          <ac:chgData name="hu yuqi" userId="979f6b19441de896" providerId="LiveId" clId="{587E6CEB-698C-48D7-BB65-DAB0880B8423}" dt="2021-08-12T11:15:32.333" v="2187" actId="1076"/>
          <ac:spMkLst>
            <pc:docMk/>
            <pc:sldMk cId="3031043620" sldId="2257"/>
            <ac:spMk id="24" creationId="{4706232C-5D6D-4B35-9E67-5F5311346A74}"/>
          </ac:spMkLst>
        </pc:spChg>
        <pc:spChg chg="add mod">
          <ac:chgData name="hu yuqi" userId="979f6b19441de896" providerId="LiveId" clId="{587E6CEB-698C-48D7-BB65-DAB0880B8423}" dt="2021-08-12T11:15:37.153" v="2189" actId="1076"/>
          <ac:spMkLst>
            <pc:docMk/>
            <pc:sldMk cId="3031043620" sldId="2257"/>
            <ac:spMk id="25" creationId="{235B2B8D-DCCB-4DC1-AC3E-DBF7915D3AEB}"/>
          </ac:spMkLst>
        </pc:spChg>
        <pc:spChg chg="add del mod">
          <ac:chgData name="hu yuqi" userId="979f6b19441de896" providerId="LiveId" clId="{587E6CEB-698C-48D7-BB65-DAB0880B8423}" dt="2021-08-12T11:15:43.378" v="2192"/>
          <ac:spMkLst>
            <pc:docMk/>
            <pc:sldMk cId="3031043620" sldId="2257"/>
            <ac:spMk id="26" creationId="{68EC918C-43C9-4423-B5F1-31F567FA7CDE}"/>
          </ac:spMkLst>
        </pc:spChg>
        <pc:spChg chg="add mod">
          <ac:chgData name="hu yuqi" userId="979f6b19441de896" providerId="LiveId" clId="{587E6CEB-698C-48D7-BB65-DAB0880B8423}" dt="2021-08-12T11:17:44.908" v="2582" actId="20577"/>
          <ac:spMkLst>
            <pc:docMk/>
            <pc:sldMk cId="3031043620" sldId="2257"/>
            <ac:spMk id="27" creationId="{35441CFD-B582-4893-930A-89FCDF8EBDB2}"/>
          </ac:spMkLst>
        </pc:spChg>
        <pc:cxnChg chg="add mod">
          <ac:chgData name="hu yuqi" userId="979f6b19441de896" providerId="LiveId" clId="{587E6CEB-698C-48D7-BB65-DAB0880B8423}" dt="2021-08-12T11:15:32.333" v="2187" actId="1076"/>
          <ac:cxnSpMkLst>
            <pc:docMk/>
            <pc:sldMk cId="3031043620" sldId="2257"/>
            <ac:cxnSpMk id="10" creationId="{F51590A8-6E73-4962-988A-54EAB1A85B6E}"/>
          </ac:cxnSpMkLst>
        </pc:cxnChg>
        <pc:cxnChg chg="add mod">
          <ac:chgData name="hu yuqi" userId="979f6b19441de896" providerId="LiveId" clId="{587E6CEB-698C-48D7-BB65-DAB0880B8423}" dt="2021-08-12T11:15:32.333" v="2187" actId="1076"/>
          <ac:cxnSpMkLst>
            <pc:docMk/>
            <pc:sldMk cId="3031043620" sldId="2257"/>
            <ac:cxnSpMk id="12" creationId="{B82FC5D9-37BB-40D7-BCAF-1005C3629AC3}"/>
          </ac:cxnSpMkLst>
        </pc:cxnChg>
        <pc:cxnChg chg="add mod">
          <ac:chgData name="hu yuqi" userId="979f6b19441de896" providerId="LiveId" clId="{587E6CEB-698C-48D7-BB65-DAB0880B8423}" dt="2021-08-12T11:15:32.333" v="2187" actId="1076"/>
          <ac:cxnSpMkLst>
            <pc:docMk/>
            <pc:sldMk cId="3031043620" sldId="2257"/>
            <ac:cxnSpMk id="16" creationId="{400EAE24-01DA-43B5-819F-4576B574949A}"/>
          </ac:cxnSpMkLst>
        </pc:cxnChg>
        <pc:cxnChg chg="add mod">
          <ac:chgData name="hu yuqi" userId="979f6b19441de896" providerId="LiveId" clId="{587E6CEB-698C-48D7-BB65-DAB0880B8423}" dt="2021-08-12T11:15:32.333" v="2187" actId="1076"/>
          <ac:cxnSpMkLst>
            <pc:docMk/>
            <pc:sldMk cId="3031043620" sldId="2257"/>
            <ac:cxnSpMk id="18" creationId="{5E20739B-7360-4E44-B6BF-357B815FB49D}"/>
          </ac:cxnSpMkLst>
        </pc:cxnChg>
        <pc:cxnChg chg="add mod">
          <ac:chgData name="hu yuqi" userId="979f6b19441de896" providerId="LiveId" clId="{587E6CEB-698C-48D7-BB65-DAB0880B8423}" dt="2021-08-12T11:15:32.333" v="2187" actId="1076"/>
          <ac:cxnSpMkLst>
            <pc:docMk/>
            <pc:sldMk cId="3031043620" sldId="2257"/>
            <ac:cxnSpMk id="19" creationId="{09EAD64F-CD8D-4E7F-9C5B-D44639FF7D2C}"/>
          </ac:cxnSpMkLst>
        </pc:cxnChg>
      </pc:sldChg>
      <pc:sldChg chg="addSp delSp modSp new add ord modAnim">
        <pc:chgData name="hu yuqi" userId="979f6b19441de896" providerId="LiveId" clId="{587E6CEB-698C-48D7-BB65-DAB0880B8423}" dt="2021-08-12T11:35:24.659" v="3346"/>
        <pc:sldMkLst>
          <pc:docMk/>
          <pc:sldMk cId="497284012" sldId="2258"/>
        </pc:sldMkLst>
        <pc:spChg chg="mod">
          <ac:chgData name="hu yuqi" userId="979f6b19441de896" providerId="LiveId" clId="{587E6CEB-698C-48D7-BB65-DAB0880B8423}" dt="2021-08-12T11:21:23.562" v="2623"/>
          <ac:spMkLst>
            <pc:docMk/>
            <pc:sldMk cId="497284012" sldId="2258"/>
            <ac:spMk id="2" creationId="{8EE4F2B8-CF5B-452E-AE7A-F0D30A2BB970}"/>
          </ac:spMkLst>
        </pc:spChg>
        <pc:spChg chg="del">
          <ac:chgData name="hu yuqi" userId="979f6b19441de896" providerId="LiveId" clId="{587E6CEB-698C-48D7-BB65-DAB0880B8423}" dt="2021-08-12T11:22:56.171" v="2625" actId="478"/>
          <ac:spMkLst>
            <pc:docMk/>
            <pc:sldMk cId="497284012" sldId="2258"/>
            <ac:spMk id="3" creationId="{D7C69F11-E73B-4098-A5A8-C6B5EAC3E283}"/>
          </ac:spMkLst>
        </pc:spChg>
        <pc:spChg chg="add">
          <ac:chgData name="hu yuqi" userId="979f6b19441de896" providerId="LiveId" clId="{587E6CEB-698C-48D7-BB65-DAB0880B8423}" dt="2021-08-12T11:22:54.197" v="2624"/>
          <ac:spMkLst>
            <pc:docMk/>
            <pc:sldMk cId="497284012" sldId="2258"/>
            <ac:spMk id="5" creationId="{01D6A289-640F-4CA3-9C22-0DE53FC7989F}"/>
          </ac:spMkLst>
        </pc:spChg>
        <pc:spChg chg="add">
          <ac:chgData name="hu yuqi" userId="979f6b19441de896" providerId="LiveId" clId="{587E6CEB-698C-48D7-BB65-DAB0880B8423}" dt="2021-08-12T11:22:54.197" v="2624"/>
          <ac:spMkLst>
            <pc:docMk/>
            <pc:sldMk cId="497284012" sldId="2258"/>
            <ac:spMk id="6" creationId="{53D4EA22-4BA2-458E-BDBC-8F5B399DE647}"/>
          </ac:spMkLst>
        </pc:spChg>
        <pc:spChg chg="add">
          <ac:chgData name="hu yuqi" userId="979f6b19441de896" providerId="LiveId" clId="{587E6CEB-698C-48D7-BB65-DAB0880B8423}" dt="2021-08-12T11:22:54.197" v="2624"/>
          <ac:spMkLst>
            <pc:docMk/>
            <pc:sldMk cId="497284012" sldId="2258"/>
            <ac:spMk id="7" creationId="{B06B36F0-8E72-47BC-BB32-57641CA07500}"/>
          </ac:spMkLst>
        </pc:spChg>
        <pc:spChg chg="add">
          <ac:chgData name="hu yuqi" userId="979f6b19441de896" providerId="LiveId" clId="{587E6CEB-698C-48D7-BB65-DAB0880B8423}" dt="2021-08-12T11:22:54.197" v="2624"/>
          <ac:spMkLst>
            <pc:docMk/>
            <pc:sldMk cId="497284012" sldId="2258"/>
            <ac:spMk id="8" creationId="{E01A4023-01E7-4275-AE09-12FB7251F244}"/>
          </ac:spMkLst>
        </pc:spChg>
        <pc:spChg chg="add">
          <ac:chgData name="hu yuqi" userId="979f6b19441de896" providerId="LiveId" clId="{587E6CEB-698C-48D7-BB65-DAB0880B8423}" dt="2021-08-12T11:22:54.197" v="2624"/>
          <ac:spMkLst>
            <pc:docMk/>
            <pc:sldMk cId="497284012" sldId="2258"/>
            <ac:spMk id="10" creationId="{649CFAE7-BA28-488E-B3C2-A2D72DC100B7}"/>
          </ac:spMkLst>
        </pc:spChg>
        <pc:spChg chg="add">
          <ac:chgData name="hu yuqi" userId="979f6b19441de896" providerId="LiveId" clId="{587E6CEB-698C-48D7-BB65-DAB0880B8423}" dt="2021-08-12T11:22:54.197" v="2624"/>
          <ac:spMkLst>
            <pc:docMk/>
            <pc:sldMk cId="497284012" sldId="2258"/>
            <ac:spMk id="11" creationId="{6BAFD554-52AE-4DF9-8142-BE9E71E0825F}"/>
          </ac:spMkLst>
        </pc:spChg>
        <pc:spChg chg="add">
          <ac:chgData name="hu yuqi" userId="979f6b19441de896" providerId="LiveId" clId="{587E6CEB-698C-48D7-BB65-DAB0880B8423}" dt="2021-08-12T11:22:54.197" v="2624"/>
          <ac:spMkLst>
            <pc:docMk/>
            <pc:sldMk cId="497284012" sldId="2258"/>
            <ac:spMk id="12" creationId="{9C3216BF-8E38-41F1-8914-EB61A8B2C22B}"/>
          </ac:spMkLst>
        </pc:spChg>
        <pc:spChg chg="add">
          <ac:chgData name="hu yuqi" userId="979f6b19441de896" providerId="LiveId" clId="{587E6CEB-698C-48D7-BB65-DAB0880B8423}" dt="2021-08-12T11:22:54.197" v="2624"/>
          <ac:spMkLst>
            <pc:docMk/>
            <pc:sldMk cId="497284012" sldId="2258"/>
            <ac:spMk id="14" creationId="{92BA2068-2B63-4AB5-AE18-7FB8E6B795C4}"/>
          </ac:spMkLst>
        </pc:spChg>
        <pc:spChg chg="add">
          <ac:chgData name="hu yuqi" userId="979f6b19441de896" providerId="LiveId" clId="{587E6CEB-698C-48D7-BB65-DAB0880B8423}" dt="2021-08-12T11:22:54.197" v="2624"/>
          <ac:spMkLst>
            <pc:docMk/>
            <pc:sldMk cId="497284012" sldId="2258"/>
            <ac:spMk id="16" creationId="{66FA0FA3-E8E3-479E-9B3E-E53BF7564412}"/>
          </ac:spMkLst>
        </pc:spChg>
        <pc:spChg chg="add">
          <ac:chgData name="hu yuqi" userId="979f6b19441de896" providerId="LiveId" clId="{587E6CEB-698C-48D7-BB65-DAB0880B8423}" dt="2021-08-12T11:22:54.197" v="2624"/>
          <ac:spMkLst>
            <pc:docMk/>
            <pc:sldMk cId="497284012" sldId="2258"/>
            <ac:spMk id="17" creationId="{0A87FA4C-D188-4EF9-A0FA-332430B6F8B9}"/>
          </ac:spMkLst>
        </pc:spChg>
        <pc:spChg chg="add">
          <ac:chgData name="hu yuqi" userId="979f6b19441de896" providerId="LiveId" clId="{587E6CEB-698C-48D7-BB65-DAB0880B8423}" dt="2021-08-12T11:22:54.197" v="2624"/>
          <ac:spMkLst>
            <pc:docMk/>
            <pc:sldMk cId="497284012" sldId="2258"/>
            <ac:spMk id="18" creationId="{22CDD3F2-0673-4B49-BF07-28EF76398BF1}"/>
          </ac:spMkLst>
        </pc:spChg>
        <pc:spChg chg="add">
          <ac:chgData name="hu yuqi" userId="979f6b19441de896" providerId="LiveId" clId="{587E6CEB-698C-48D7-BB65-DAB0880B8423}" dt="2021-08-12T11:22:54.197" v="2624"/>
          <ac:spMkLst>
            <pc:docMk/>
            <pc:sldMk cId="497284012" sldId="2258"/>
            <ac:spMk id="19" creationId="{1112F29A-E4E5-4A7A-9180-2B47C560E3FF}"/>
          </ac:spMkLst>
        </pc:spChg>
        <pc:spChg chg="add">
          <ac:chgData name="hu yuqi" userId="979f6b19441de896" providerId="LiveId" clId="{587E6CEB-698C-48D7-BB65-DAB0880B8423}" dt="2021-08-12T11:22:54.197" v="2624"/>
          <ac:spMkLst>
            <pc:docMk/>
            <pc:sldMk cId="497284012" sldId="2258"/>
            <ac:spMk id="20" creationId="{C12504AF-43CE-427A-8E3A-6E5F7E5948F9}"/>
          </ac:spMkLst>
        </pc:spChg>
        <pc:spChg chg="add">
          <ac:chgData name="hu yuqi" userId="979f6b19441de896" providerId="LiveId" clId="{587E6CEB-698C-48D7-BB65-DAB0880B8423}" dt="2021-08-12T11:22:54.197" v="2624"/>
          <ac:spMkLst>
            <pc:docMk/>
            <pc:sldMk cId="497284012" sldId="2258"/>
            <ac:spMk id="21" creationId="{FC37C444-B817-4240-8358-9C78F5BF4E67}"/>
          </ac:spMkLst>
        </pc:spChg>
        <pc:spChg chg="add">
          <ac:chgData name="hu yuqi" userId="979f6b19441de896" providerId="LiveId" clId="{587E6CEB-698C-48D7-BB65-DAB0880B8423}" dt="2021-08-12T11:22:54.197" v="2624"/>
          <ac:spMkLst>
            <pc:docMk/>
            <pc:sldMk cId="497284012" sldId="2258"/>
            <ac:spMk id="22" creationId="{D5BA0AA8-F568-4FDD-8229-BAE1F5C5729D}"/>
          </ac:spMkLst>
        </pc:spChg>
        <pc:spChg chg="add">
          <ac:chgData name="hu yuqi" userId="979f6b19441de896" providerId="LiveId" clId="{587E6CEB-698C-48D7-BB65-DAB0880B8423}" dt="2021-08-12T11:22:54.197" v="2624"/>
          <ac:spMkLst>
            <pc:docMk/>
            <pc:sldMk cId="497284012" sldId="2258"/>
            <ac:spMk id="26" creationId="{86270C8F-A246-4E55-9491-5FA4018FA8D6}"/>
          </ac:spMkLst>
        </pc:spChg>
        <pc:spChg chg="add">
          <ac:chgData name="hu yuqi" userId="979f6b19441de896" providerId="LiveId" clId="{587E6CEB-698C-48D7-BB65-DAB0880B8423}" dt="2021-08-12T11:22:54.197" v="2624"/>
          <ac:spMkLst>
            <pc:docMk/>
            <pc:sldMk cId="497284012" sldId="2258"/>
            <ac:spMk id="27" creationId="{22785BF9-D5C4-403B-9677-913DD0233790}"/>
          </ac:spMkLst>
        </pc:spChg>
        <pc:spChg chg="add">
          <ac:chgData name="hu yuqi" userId="979f6b19441de896" providerId="LiveId" clId="{587E6CEB-698C-48D7-BB65-DAB0880B8423}" dt="2021-08-12T11:22:54.197" v="2624"/>
          <ac:spMkLst>
            <pc:docMk/>
            <pc:sldMk cId="497284012" sldId="2258"/>
            <ac:spMk id="28" creationId="{1EC43897-9194-4034-9FA1-DA2E1E2003F3}"/>
          </ac:spMkLst>
        </pc:spChg>
        <pc:spChg chg="add">
          <ac:chgData name="hu yuqi" userId="979f6b19441de896" providerId="LiveId" clId="{587E6CEB-698C-48D7-BB65-DAB0880B8423}" dt="2021-08-12T11:22:54.197" v="2624"/>
          <ac:spMkLst>
            <pc:docMk/>
            <pc:sldMk cId="497284012" sldId="2258"/>
            <ac:spMk id="29" creationId="{7C92D7C0-00D6-4541-A426-F9C9C764CE85}"/>
          </ac:spMkLst>
        </pc:spChg>
        <pc:spChg chg="add">
          <ac:chgData name="hu yuqi" userId="979f6b19441de896" providerId="LiveId" clId="{587E6CEB-698C-48D7-BB65-DAB0880B8423}" dt="2021-08-12T11:22:54.197" v="2624"/>
          <ac:spMkLst>
            <pc:docMk/>
            <pc:sldMk cId="497284012" sldId="2258"/>
            <ac:spMk id="30" creationId="{E7DA551A-A573-4AA3-8589-CA317F8F0CA8}"/>
          </ac:spMkLst>
        </pc:spChg>
        <pc:spChg chg="add">
          <ac:chgData name="hu yuqi" userId="979f6b19441de896" providerId="LiveId" clId="{587E6CEB-698C-48D7-BB65-DAB0880B8423}" dt="2021-08-12T11:22:54.197" v="2624"/>
          <ac:spMkLst>
            <pc:docMk/>
            <pc:sldMk cId="497284012" sldId="2258"/>
            <ac:spMk id="31" creationId="{CDB52261-CD0A-4FA8-86A9-6D99BDA7530E}"/>
          </ac:spMkLst>
        </pc:spChg>
        <pc:spChg chg="add del mod">
          <ac:chgData name="hu yuqi" userId="979f6b19441de896" providerId="LiveId" clId="{587E6CEB-698C-48D7-BB65-DAB0880B8423}" dt="2021-08-12T11:23:06.168" v="2628"/>
          <ac:spMkLst>
            <pc:docMk/>
            <pc:sldMk cId="497284012" sldId="2258"/>
            <ac:spMk id="32" creationId="{EF6E9D84-5964-4A0A-A531-5B8D43D448DE}"/>
          </ac:spMkLst>
        </pc:spChg>
        <pc:spChg chg="add mod">
          <ac:chgData name="hu yuqi" userId="979f6b19441de896" providerId="LiveId" clId="{587E6CEB-698C-48D7-BB65-DAB0880B8423}" dt="2021-08-12T11:35:24.659" v="3346"/>
          <ac:spMkLst>
            <pc:docMk/>
            <pc:sldMk cId="497284012" sldId="2258"/>
            <ac:spMk id="33" creationId="{055DC2EE-73FC-4AFB-B59A-721F2EF5454B}"/>
          </ac:spMkLst>
        </pc:spChg>
        <pc:cxnChg chg="add">
          <ac:chgData name="hu yuqi" userId="979f6b19441de896" providerId="LiveId" clId="{587E6CEB-698C-48D7-BB65-DAB0880B8423}" dt="2021-08-12T11:22:54.197" v="2624"/>
          <ac:cxnSpMkLst>
            <pc:docMk/>
            <pc:sldMk cId="497284012" sldId="2258"/>
            <ac:cxnSpMk id="9" creationId="{7F7FB8F4-D3FE-4E4B-ABF9-1ABE77325C65}"/>
          </ac:cxnSpMkLst>
        </pc:cxnChg>
        <pc:cxnChg chg="add">
          <ac:chgData name="hu yuqi" userId="979f6b19441de896" providerId="LiveId" clId="{587E6CEB-698C-48D7-BB65-DAB0880B8423}" dt="2021-08-12T11:22:54.197" v="2624"/>
          <ac:cxnSpMkLst>
            <pc:docMk/>
            <pc:sldMk cId="497284012" sldId="2258"/>
            <ac:cxnSpMk id="13" creationId="{67F55E04-253D-46E9-B6AE-66480019802D}"/>
          </ac:cxnSpMkLst>
        </pc:cxnChg>
        <pc:cxnChg chg="add">
          <ac:chgData name="hu yuqi" userId="979f6b19441de896" providerId="LiveId" clId="{587E6CEB-698C-48D7-BB65-DAB0880B8423}" dt="2021-08-12T11:22:54.197" v="2624"/>
          <ac:cxnSpMkLst>
            <pc:docMk/>
            <pc:sldMk cId="497284012" sldId="2258"/>
            <ac:cxnSpMk id="15" creationId="{5EDA55CF-2122-4826-A62A-E5306F5ABA4B}"/>
          </ac:cxnSpMkLst>
        </pc:cxnChg>
        <pc:cxnChg chg="add">
          <ac:chgData name="hu yuqi" userId="979f6b19441de896" providerId="LiveId" clId="{587E6CEB-698C-48D7-BB65-DAB0880B8423}" dt="2021-08-12T11:22:54.197" v="2624"/>
          <ac:cxnSpMkLst>
            <pc:docMk/>
            <pc:sldMk cId="497284012" sldId="2258"/>
            <ac:cxnSpMk id="23" creationId="{9039714A-BD27-420C-B469-9DA32466A525}"/>
          </ac:cxnSpMkLst>
        </pc:cxnChg>
        <pc:cxnChg chg="add">
          <ac:chgData name="hu yuqi" userId="979f6b19441de896" providerId="LiveId" clId="{587E6CEB-698C-48D7-BB65-DAB0880B8423}" dt="2021-08-12T11:22:54.197" v="2624"/>
          <ac:cxnSpMkLst>
            <pc:docMk/>
            <pc:sldMk cId="497284012" sldId="2258"/>
            <ac:cxnSpMk id="24" creationId="{A6DB9665-459E-46D8-A3EF-0A3337BC98B9}"/>
          </ac:cxnSpMkLst>
        </pc:cxnChg>
        <pc:cxnChg chg="add">
          <ac:chgData name="hu yuqi" userId="979f6b19441de896" providerId="LiveId" clId="{587E6CEB-698C-48D7-BB65-DAB0880B8423}" dt="2021-08-12T11:22:54.197" v="2624"/>
          <ac:cxnSpMkLst>
            <pc:docMk/>
            <pc:sldMk cId="497284012" sldId="2258"/>
            <ac:cxnSpMk id="25" creationId="{86F79603-5E09-486E-B57F-2AD3E753B730}"/>
          </ac:cxnSpMkLst>
        </pc:cxnChg>
      </pc:sldChg>
      <pc:sldChg chg="modSp new add ord">
        <pc:chgData name="hu yuqi" userId="979f6b19441de896" providerId="LiveId" clId="{587E6CEB-698C-48D7-BB65-DAB0880B8423}" dt="2021-08-12T11:44:27.619" v="4068"/>
        <pc:sldMkLst>
          <pc:docMk/>
          <pc:sldMk cId="2726153570" sldId="2259"/>
        </pc:sldMkLst>
        <pc:spChg chg="mod">
          <ac:chgData name="hu yuqi" userId="979f6b19441de896" providerId="LiveId" clId="{587E6CEB-698C-48D7-BB65-DAB0880B8423}" dt="2021-08-12T11:37:27.622" v="3381"/>
          <ac:spMkLst>
            <pc:docMk/>
            <pc:sldMk cId="2726153570" sldId="2259"/>
            <ac:spMk id="2" creationId="{77FF80FA-8FFE-4A34-9470-FE5EF1DF5B53}"/>
          </ac:spMkLst>
        </pc:spChg>
        <pc:spChg chg="mod">
          <ac:chgData name="hu yuqi" userId="979f6b19441de896" providerId="LiveId" clId="{587E6CEB-698C-48D7-BB65-DAB0880B8423}" dt="2021-08-12T11:44:27.619" v="4068"/>
          <ac:spMkLst>
            <pc:docMk/>
            <pc:sldMk cId="2726153570" sldId="2259"/>
            <ac:spMk id="3" creationId="{F1B980BB-69FC-4BC2-84E0-CE63423485A1}"/>
          </ac:spMkLst>
        </pc:spChg>
      </pc:sldChg>
      <pc:sldChg chg="addSp delSp modSp new add ord">
        <pc:chgData name="hu yuqi" userId="979f6b19441de896" providerId="LiveId" clId="{587E6CEB-698C-48D7-BB65-DAB0880B8423}" dt="2021-08-16T09:20:29.712" v="5798" actId="1076"/>
        <pc:sldMkLst>
          <pc:docMk/>
          <pc:sldMk cId="543175694" sldId="2260"/>
        </pc:sldMkLst>
        <pc:spChg chg="mod">
          <ac:chgData name="hu yuqi" userId="979f6b19441de896" providerId="LiveId" clId="{587E6CEB-698C-48D7-BB65-DAB0880B8423}" dt="2021-08-12T11:50:06.374" v="4098"/>
          <ac:spMkLst>
            <pc:docMk/>
            <pc:sldMk cId="543175694" sldId="2260"/>
            <ac:spMk id="2" creationId="{3C0AD820-8ACC-4F29-8BBC-415F09ED990C}"/>
          </ac:spMkLst>
        </pc:spChg>
        <pc:spChg chg="mod">
          <ac:chgData name="hu yuqi" userId="979f6b19441de896" providerId="LiveId" clId="{587E6CEB-698C-48D7-BB65-DAB0880B8423}" dt="2021-08-12T11:52:58.626" v="4312" actId="27636"/>
          <ac:spMkLst>
            <pc:docMk/>
            <pc:sldMk cId="543175694" sldId="2260"/>
            <ac:spMk id="3" creationId="{BEE98264-EEC9-49DF-A78D-9D3550F3616D}"/>
          </ac:spMkLst>
        </pc:spChg>
        <pc:spChg chg="mod">
          <ac:chgData name="hu yuqi" userId="979f6b19441de896" providerId="LiveId" clId="{587E6CEB-698C-48D7-BB65-DAB0880B8423}" dt="2021-08-16T09:19:55.856" v="5676" actId="1076"/>
          <ac:spMkLst>
            <pc:docMk/>
            <pc:sldMk cId="543175694" sldId="2260"/>
            <ac:spMk id="24" creationId="{5793990C-62EB-4F7C-93E6-6B67C11571A4}"/>
          </ac:spMkLst>
        </pc:spChg>
        <pc:spChg chg="mod">
          <ac:chgData name="hu yuqi" userId="979f6b19441de896" providerId="LiveId" clId="{587E6CEB-698C-48D7-BB65-DAB0880B8423}" dt="2021-08-16T09:19:29.404" v="5607" actId="1076"/>
          <ac:spMkLst>
            <pc:docMk/>
            <pc:sldMk cId="543175694" sldId="2260"/>
            <ac:spMk id="36" creationId="{3CEB8592-162E-45CE-ACBB-7D53C9420525}"/>
          </ac:spMkLst>
        </pc:spChg>
        <pc:spChg chg="mod">
          <ac:chgData name="hu yuqi" userId="979f6b19441de896" providerId="LiveId" clId="{587E6CEB-698C-48D7-BB65-DAB0880B8423}" dt="2021-08-16T09:19:58.314" v="5690"/>
          <ac:spMkLst>
            <pc:docMk/>
            <pc:sldMk cId="543175694" sldId="2260"/>
            <ac:spMk id="48" creationId="{95AE610D-9535-4657-B5BE-6C40C9E969DA}"/>
          </ac:spMkLst>
        </pc:spChg>
        <pc:spChg chg="mod">
          <ac:chgData name="hu yuqi" userId="979f6b19441de896" providerId="LiveId" clId="{587E6CEB-698C-48D7-BB65-DAB0880B8423}" dt="2021-08-16T09:19:42.130" v="5633" actId="1076"/>
          <ac:spMkLst>
            <pc:docMk/>
            <pc:sldMk cId="543175694" sldId="2260"/>
            <ac:spMk id="51" creationId="{65E3D8AE-514A-4F56-A0B2-6DAF394D866B}"/>
          </ac:spMkLst>
        </pc:spChg>
        <pc:spChg chg="mod">
          <ac:chgData name="hu yuqi" userId="979f6b19441de896" providerId="LiveId" clId="{587E6CEB-698C-48D7-BB65-DAB0880B8423}" dt="2021-08-16T09:19:49.085" v="5659" actId="1076"/>
          <ac:spMkLst>
            <pc:docMk/>
            <pc:sldMk cId="543175694" sldId="2260"/>
            <ac:spMk id="52" creationId="{2F822431-56D9-4F74-9A62-D917B0026F3D}"/>
          </ac:spMkLst>
        </pc:spChg>
        <pc:spChg chg="mod">
          <ac:chgData name="hu yuqi" userId="979f6b19441de896" providerId="LiveId" clId="{587E6CEB-698C-48D7-BB65-DAB0880B8423}" dt="2021-08-16T09:20:29.712" v="5798" actId="1076"/>
          <ac:spMkLst>
            <pc:docMk/>
            <pc:sldMk cId="543175694" sldId="2260"/>
            <ac:spMk id="70" creationId="{84054C1B-8242-4578-A997-F4BA0D88C98A}"/>
          </ac:spMkLst>
        </pc:spChg>
        <pc:spChg chg="mod">
          <ac:chgData name="hu yuqi" userId="979f6b19441de896" providerId="LiveId" clId="{587E6CEB-698C-48D7-BB65-DAB0880B8423}" dt="2021-08-16T09:20:15.536" v="5741" actId="1076"/>
          <ac:spMkLst>
            <pc:docMk/>
            <pc:sldMk cId="543175694" sldId="2260"/>
            <ac:spMk id="82" creationId="{A203504E-98ED-4710-9141-0B60D8B8CAA9}"/>
          </ac:spMkLst>
        </pc:spChg>
        <pc:spChg chg="mod">
          <ac:chgData name="hu yuqi" userId="979f6b19441de896" providerId="LiveId" clId="{587E6CEB-698C-48D7-BB65-DAB0880B8423}" dt="2021-08-16T09:20:22.646" v="5781"/>
          <ac:spMkLst>
            <pc:docMk/>
            <pc:sldMk cId="543175694" sldId="2260"/>
            <ac:spMk id="92" creationId="{C071517A-E09A-42C4-8677-3424BAE7DA29}"/>
          </ac:spMkLst>
        </pc:spChg>
        <pc:spChg chg="mod">
          <ac:chgData name="hu yuqi" userId="979f6b19441de896" providerId="LiveId" clId="{587E6CEB-698C-48D7-BB65-DAB0880B8423}" dt="2021-08-16T09:20:07.697" v="5716" actId="1076"/>
          <ac:spMkLst>
            <pc:docMk/>
            <pc:sldMk cId="543175694" sldId="2260"/>
            <ac:spMk id="94" creationId="{66F21368-9810-492C-978B-9D06AB46EA50}"/>
          </ac:spMkLst>
        </pc:spChg>
        <pc:spChg chg="mod">
          <ac:chgData name="hu yuqi" userId="979f6b19441de896" providerId="LiveId" clId="{587E6CEB-698C-48D7-BB65-DAB0880B8423}" dt="2021-08-16T09:20:20.705" v="5767" actId="1076"/>
          <ac:spMkLst>
            <pc:docMk/>
            <pc:sldMk cId="543175694" sldId="2260"/>
            <ac:spMk id="95" creationId="{4B48A526-A0E2-45ED-9E2C-3C43FDBAA852}"/>
          </ac:spMkLst>
        </pc:spChg>
        <pc:spChg chg="mod">
          <ac:chgData name="hu yuqi" userId="979f6b19441de896" providerId="LiveId" clId="{587E6CEB-698C-48D7-BB65-DAB0880B8423}" dt="2021-08-16T09:19:13.768" v="5544"/>
          <ac:spMkLst>
            <pc:docMk/>
            <pc:sldMk cId="543175694" sldId="2260"/>
            <ac:spMk id="97" creationId="{3E9E2C6C-6259-48B5-BCF1-02B407A14472}"/>
          </ac:spMkLst>
        </pc:spChg>
        <pc:spChg chg="mod">
          <ac:chgData name="hu yuqi" userId="979f6b19441de896" providerId="LiveId" clId="{587E6CEB-698C-48D7-BB65-DAB0880B8423}" dt="2021-08-16T09:19:20.015" v="5590"/>
          <ac:spMkLst>
            <pc:docMk/>
            <pc:sldMk cId="543175694" sldId="2260"/>
            <ac:spMk id="98" creationId="{FB443D11-8D93-4386-BBAF-8508C83FEF0F}"/>
          </ac:spMkLst>
        </pc:spChg>
        <pc:grpChg chg="add mod">
          <ac:chgData name="hu yuqi" userId="979f6b19441de896" providerId="LiveId" clId="{587E6CEB-698C-48D7-BB65-DAB0880B8423}" dt="2021-08-16T09:20:29.712" v="5798" actId="1076"/>
          <ac:grpSpMkLst>
            <pc:docMk/>
            <pc:sldMk cId="543175694" sldId="2260"/>
            <ac:grpSpMk id="6" creationId="{B47AFF1D-C197-476C-8AEA-AA580FFC7D0F}"/>
          </ac:grpSpMkLst>
        </pc:grpChg>
        <pc:picChg chg="add del mod">
          <ac:chgData name="hu yuqi" userId="979f6b19441de896" providerId="LiveId" clId="{587E6CEB-698C-48D7-BB65-DAB0880B8423}" dt="2021-08-16T09:19:03.052" v="5476" actId="478"/>
          <ac:picMkLst>
            <pc:docMk/>
            <pc:sldMk cId="543175694" sldId="2260"/>
            <ac:picMk id="5" creationId="{730E04F4-B354-42F0-8B37-BB6315D7EB1A}"/>
          </ac:picMkLst>
        </pc:picChg>
      </pc:sldChg>
      <pc:sldChg chg="addSp modSp new add ord">
        <pc:chgData name="hu yuqi" userId="979f6b19441de896" providerId="LiveId" clId="{587E6CEB-698C-48D7-BB65-DAB0880B8423}" dt="2021-08-12T12:05:16.549" v="4519" actId="14100"/>
        <pc:sldMkLst>
          <pc:docMk/>
          <pc:sldMk cId="4287338712" sldId="2261"/>
        </pc:sldMkLst>
        <pc:spChg chg="mod">
          <ac:chgData name="hu yuqi" userId="979f6b19441de896" providerId="LiveId" clId="{587E6CEB-698C-48D7-BB65-DAB0880B8423}" dt="2021-08-12T12:00:44.886" v="4377"/>
          <ac:spMkLst>
            <pc:docMk/>
            <pc:sldMk cId="4287338712" sldId="2261"/>
            <ac:spMk id="2" creationId="{BCED3970-CD01-41E0-938B-9102C4A92A83}"/>
          </ac:spMkLst>
        </pc:spChg>
        <pc:spChg chg="mod">
          <ac:chgData name="hu yuqi" userId="979f6b19441de896" providerId="LiveId" clId="{587E6CEB-698C-48D7-BB65-DAB0880B8423}" dt="2021-08-12T12:05:16.549" v="4519" actId="14100"/>
          <ac:spMkLst>
            <pc:docMk/>
            <pc:sldMk cId="4287338712" sldId="2261"/>
            <ac:spMk id="3" creationId="{E22BE981-2988-4BD1-A388-FC189148AC1A}"/>
          </ac:spMkLst>
        </pc:spChg>
        <pc:spChg chg="add">
          <ac:chgData name="hu yuqi" userId="979f6b19441de896" providerId="LiveId" clId="{587E6CEB-698C-48D7-BB65-DAB0880B8423}" dt="2021-08-12T12:03:52.317" v="4378"/>
          <ac:spMkLst>
            <pc:docMk/>
            <pc:sldMk cId="4287338712" sldId="2261"/>
            <ac:spMk id="5" creationId="{9464CB13-B707-45DC-8B0B-E7C2C4A496C9}"/>
          </ac:spMkLst>
        </pc:spChg>
        <pc:spChg chg="add">
          <ac:chgData name="hu yuqi" userId="979f6b19441de896" providerId="LiveId" clId="{587E6CEB-698C-48D7-BB65-DAB0880B8423}" dt="2021-08-12T12:03:52.317" v="4378"/>
          <ac:spMkLst>
            <pc:docMk/>
            <pc:sldMk cId="4287338712" sldId="2261"/>
            <ac:spMk id="6" creationId="{AB1F8843-159E-43F4-8616-0536627EF514}"/>
          </ac:spMkLst>
        </pc:spChg>
        <pc:spChg chg="add">
          <ac:chgData name="hu yuqi" userId="979f6b19441de896" providerId="LiveId" clId="{587E6CEB-698C-48D7-BB65-DAB0880B8423}" dt="2021-08-12T12:03:52.317" v="4378"/>
          <ac:spMkLst>
            <pc:docMk/>
            <pc:sldMk cId="4287338712" sldId="2261"/>
            <ac:spMk id="7" creationId="{FDA612F2-E6E7-4FE4-891D-FC14FE76C70C}"/>
          </ac:spMkLst>
        </pc:spChg>
        <pc:spChg chg="add">
          <ac:chgData name="hu yuqi" userId="979f6b19441de896" providerId="LiveId" clId="{587E6CEB-698C-48D7-BB65-DAB0880B8423}" dt="2021-08-12T12:03:52.317" v="4378"/>
          <ac:spMkLst>
            <pc:docMk/>
            <pc:sldMk cId="4287338712" sldId="2261"/>
            <ac:spMk id="8" creationId="{6043D5E9-2CBF-49AE-80BF-53EA10BED5D2}"/>
          </ac:spMkLst>
        </pc:spChg>
        <pc:spChg chg="add">
          <ac:chgData name="hu yuqi" userId="979f6b19441de896" providerId="LiveId" clId="{587E6CEB-698C-48D7-BB65-DAB0880B8423}" dt="2021-08-12T12:03:52.317" v="4378"/>
          <ac:spMkLst>
            <pc:docMk/>
            <pc:sldMk cId="4287338712" sldId="2261"/>
            <ac:spMk id="9" creationId="{E54FBF0D-77FA-4DDE-81D1-B1C2BDC1285A}"/>
          </ac:spMkLst>
        </pc:spChg>
        <pc:spChg chg="add">
          <ac:chgData name="hu yuqi" userId="979f6b19441de896" providerId="LiveId" clId="{587E6CEB-698C-48D7-BB65-DAB0880B8423}" dt="2021-08-12T12:03:52.317" v="4378"/>
          <ac:spMkLst>
            <pc:docMk/>
            <pc:sldMk cId="4287338712" sldId="2261"/>
            <ac:spMk id="10" creationId="{D3388652-B9C2-4A3D-B2BF-FB4A034CAFD2}"/>
          </ac:spMkLst>
        </pc:spChg>
        <pc:spChg chg="add">
          <ac:chgData name="hu yuqi" userId="979f6b19441de896" providerId="LiveId" clId="{587E6CEB-698C-48D7-BB65-DAB0880B8423}" dt="2021-08-12T12:03:52.317" v="4378"/>
          <ac:spMkLst>
            <pc:docMk/>
            <pc:sldMk cId="4287338712" sldId="2261"/>
            <ac:spMk id="18" creationId="{9583E24F-BB4F-4D86-83CC-B234208B471D}"/>
          </ac:spMkLst>
        </pc:spChg>
        <pc:spChg chg="add">
          <ac:chgData name="hu yuqi" userId="979f6b19441de896" providerId="LiveId" clId="{587E6CEB-698C-48D7-BB65-DAB0880B8423}" dt="2021-08-12T12:03:52.317" v="4378"/>
          <ac:spMkLst>
            <pc:docMk/>
            <pc:sldMk cId="4287338712" sldId="2261"/>
            <ac:spMk id="19" creationId="{21C5B969-2FB2-4849-934E-21E681C795CD}"/>
          </ac:spMkLst>
        </pc:spChg>
        <pc:spChg chg="add">
          <ac:chgData name="hu yuqi" userId="979f6b19441de896" providerId="LiveId" clId="{587E6CEB-698C-48D7-BB65-DAB0880B8423}" dt="2021-08-12T12:03:52.317" v="4378"/>
          <ac:spMkLst>
            <pc:docMk/>
            <pc:sldMk cId="4287338712" sldId="2261"/>
            <ac:spMk id="20" creationId="{4349BF07-B870-4929-9929-250EA551DA30}"/>
          </ac:spMkLst>
        </pc:spChg>
        <pc:spChg chg="add">
          <ac:chgData name="hu yuqi" userId="979f6b19441de896" providerId="LiveId" clId="{587E6CEB-698C-48D7-BB65-DAB0880B8423}" dt="2021-08-12T12:03:52.317" v="4378"/>
          <ac:spMkLst>
            <pc:docMk/>
            <pc:sldMk cId="4287338712" sldId="2261"/>
            <ac:spMk id="21" creationId="{48FC05EB-ABEE-40BA-936E-1F7A58FFF62A}"/>
          </ac:spMkLst>
        </pc:spChg>
        <pc:spChg chg="add">
          <ac:chgData name="hu yuqi" userId="979f6b19441de896" providerId="LiveId" clId="{587E6CEB-698C-48D7-BB65-DAB0880B8423}" dt="2021-08-12T12:03:52.317" v="4378"/>
          <ac:spMkLst>
            <pc:docMk/>
            <pc:sldMk cId="4287338712" sldId="2261"/>
            <ac:spMk id="22" creationId="{A0594229-8BD0-4290-8057-3C3B83065303}"/>
          </ac:spMkLst>
        </pc:spChg>
        <pc:spChg chg="add">
          <ac:chgData name="hu yuqi" userId="979f6b19441de896" providerId="LiveId" clId="{587E6CEB-698C-48D7-BB65-DAB0880B8423}" dt="2021-08-12T12:03:52.317" v="4378"/>
          <ac:spMkLst>
            <pc:docMk/>
            <pc:sldMk cId="4287338712" sldId="2261"/>
            <ac:spMk id="23" creationId="{73873E49-7495-4E22-AFE4-46D2521F0979}"/>
          </ac:spMkLst>
        </pc:spChg>
        <pc:spChg chg="add">
          <ac:chgData name="hu yuqi" userId="979f6b19441de896" providerId="LiveId" clId="{587E6CEB-698C-48D7-BB65-DAB0880B8423}" dt="2021-08-12T12:03:52.317" v="4378"/>
          <ac:spMkLst>
            <pc:docMk/>
            <pc:sldMk cId="4287338712" sldId="2261"/>
            <ac:spMk id="24" creationId="{8962160C-FD30-43B1-8C67-DC6A5A1244F4}"/>
          </ac:spMkLst>
        </pc:spChg>
        <pc:spChg chg="add">
          <ac:chgData name="hu yuqi" userId="979f6b19441de896" providerId="LiveId" clId="{587E6CEB-698C-48D7-BB65-DAB0880B8423}" dt="2021-08-12T12:03:52.317" v="4378"/>
          <ac:spMkLst>
            <pc:docMk/>
            <pc:sldMk cId="4287338712" sldId="2261"/>
            <ac:spMk id="25" creationId="{FCFC3D95-EDA1-422A-A583-B70D120BFC6A}"/>
          </ac:spMkLst>
        </pc:spChg>
        <pc:spChg chg="add">
          <ac:chgData name="hu yuqi" userId="979f6b19441de896" providerId="LiveId" clId="{587E6CEB-698C-48D7-BB65-DAB0880B8423}" dt="2021-08-12T12:03:52.317" v="4378"/>
          <ac:spMkLst>
            <pc:docMk/>
            <pc:sldMk cId="4287338712" sldId="2261"/>
            <ac:spMk id="26" creationId="{2B55366B-E9A8-489D-99BB-F778BECD9D83}"/>
          </ac:spMkLst>
        </pc:spChg>
        <pc:spChg chg="add">
          <ac:chgData name="hu yuqi" userId="979f6b19441de896" providerId="LiveId" clId="{587E6CEB-698C-48D7-BB65-DAB0880B8423}" dt="2021-08-12T12:03:52.317" v="4378"/>
          <ac:spMkLst>
            <pc:docMk/>
            <pc:sldMk cId="4287338712" sldId="2261"/>
            <ac:spMk id="27" creationId="{7C5A8C98-9195-4918-B01C-7FD8EF3CC333}"/>
          </ac:spMkLst>
        </pc:spChg>
        <pc:spChg chg="add">
          <ac:chgData name="hu yuqi" userId="979f6b19441de896" providerId="LiveId" clId="{587E6CEB-698C-48D7-BB65-DAB0880B8423}" dt="2021-08-12T12:03:52.317" v="4378"/>
          <ac:spMkLst>
            <pc:docMk/>
            <pc:sldMk cId="4287338712" sldId="2261"/>
            <ac:spMk id="28" creationId="{7DA44145-FD25-42D2-9FED-7743ABB7F961}"/>
          </ac:spMkLst>
        </pc:spChg>
        <pc:spChg chg="add">
          <ac:chgData name="hu yuqi" userId="979f6b19441de896" providerId="LiveId" clId="{587E6CEB-698C-48D7-BB65-DAB0880B8423}" dt="2021-08-12T12:03:52.317" v="4378"/>
          <ac:spMkLst>
            <pc:docMk/>
            <pc:sldMk cId="4287338712" sldId="2261"/>
            <ac:spMk id="29" creationId="{8765D1CA-4B7C-4657-ABD9-18EFE139006A}"/>
          </ac:spMkLst>
        </pc:spChg>
        <pc:grpChg chg="add">
          <ac:chgData name="hu yuqi" userId="979f6b19441de896" providerId="LiveId" clId="{587E6CEB-698C-48D7-BB65-DAB0880B8423}" dt="2021-08-12T12:03:52.317" v="4378"/>
          <ac:grpSpMkLst>
            <pc:docMk/>
            <pc:sldMk cId="4287338712" sldId="2261"/>
            <ac:grpSpMk id="11" creationId="{EEBA219B-11DB-48B8-A63B-453003FCAB47}"/>
          </ac:grpSpMkLst>
        </pc:grpChg>
      </pc:sldChg>
      <pc:sldChg chg="addSp modSp new add ord">
        <pc:chgData name="hu yuqi" userId="979f6b19441de896" providerId="LiveId" clId="{587E6CEB-698C-48D7-BB65-DAB0880B8423}" dt="2021-08-12T12:18:00.864" v="4722"/>
        <pc:sldMkLst>
          <pc:docMk/>
          <pc:sldMk cId="1137229138" sldId="2262"/>
        </pc:sldMkLst>
        <pc:spChg chg="mod">
          <ac:chgData name="hu yuqi" userId="979f6b19441de896" providerId="LiveId" clId="{587E6CEB-698C-48D7-BB65-DAB0880B8423}" dt="2021-08-12T12:16:32.425" v="4578"/>
          <ac:spMkLst>
            <pc:docMk/>
            <pc:sldMk cId="1137229138" sldId="2262"/>
            <ac:spMk id="2" creationId="{51DE3DD6-D31D-4EC7-8E6A-381E1A366D65}"/>
          </ac:spMkLst>
        </pc:spChg>
        <pc:spChg chg="mod">
          <ac:chgData name="hu yuqi" userId="979f6b19441de896" providerId="LiveId" clId="{587E6CEB-698C-48D7-BB65-DAB0880B8423}" dt="2021-08-12T12:18:00.864" v="4722"/>
          <ac:spMkLst>
            <pc:docMk/>
            <pc:sldMk cId="1137229138" sldId="2262"/>
            <ac:spMk id="3" creationId="{D41E53A2-9613-425C-A1F0-C7A852EAA0C9}"/>
          </ac:spMkLst>
        </pc:spChg>
        <pc:spChg chg="add">
          <ac:chgData name="hu yuqi" userId="979f6b19441de896" providerId="LiveId" clId="{587E6CEB-698C-48D7-BB65-DAB0880B8423}" dt="2021-08-12T12:16:41.956" v="4579"/>
          <ac:spMkLst>
            <pc:docMk/>
            <pc:sldMk cId="1137229138" sldId="2262"/>
            <ac:spMk id="5" creationId="{44BC204E-E534-4353-8F14-02E9784DB9A4}"/>
          </ac:spMkLst>
        </pc:spChg>
        <pc:spChg chg="add">
          <ac:chgData name="hu yuqi" userId="979f6b19441de896" providerId="LiveId" clId="{587E6CEB-698C-48D7-BB65-DAB0880B8423}" dt="2021-08-12T12:16:41.956" v="4579"/>
          <ac:spMkLst>
            <pc:docMk/>
            <pc:sldMk cId="1137229138" sldId="2262"/>
            <ac:spMk id="6" creationId="{794AEA94-5DE1-46B2-B49E-42926EF08C97}"/>
          </ac:spMkLst>
        </pc:spChg>
        <pc:spChg chg="add">
          <ac:chgData name="hu yuqi" userId="979f6b19441de896" providerId="LiveId" clId="{587E6CEB-698C-48D7-BB65-DAB0880B8423}" dt="2021-08-12T12:16:41.956" v="4579"/>
          <ac:spMkLst>
            <pc:docMk/>
            <pc:sldMk cId="1137229138" sldId="2262"/>
            <ac:spMk id="7" creationId="{53609C31-FB86-42BC-92A4-388AC568FF70}"/>
          </ac:spMkLst>
        </pc:spChg>
        <pc:spChg chg="add">
          <ac:chgData name="hu yuqi" userId="979f6b19441de896" providerId="LiveId" clId="{587E6CEB-698C-48D7-BB65-DAB0880B8423}" dt="2021-08-12T12:16:41.956" v="4579"/>
          <ac:spMkLst>
            <pc:docMk/>
            <pc:sldMk cId="1137229138" sldId="2262"/>
            <ac:spMk id="8" creationId="{D1BCA857-FBD7-4557-B7CF-DCB97E65C7A1}"/>
          </ac:spMkLst>
        </pc:spChg>
        <pc:spChg chg="add">
          <ac:chgData name="hu yuqi" userId="979f6b19441de896" providerId="LiveId" clId="{587E6CEB-698C-48D7-BB65-DAB0880B8423}" dt="2021-08-12T12:16:41.956" v="4579"/>
          <ac:spMkLst>
            <pc:docMk/>
            <pc:sldMk cId="1137229138" sldId="2262"/>
            <ac:spMk id="9" creationId="{C339BCAD-6813-4296-B6C2-0DE477F860D6}"/>
          </ac:spMkLst>
        </pc:spChg>
        <pc:spChg chg="add">
          <ac:chgData name="hu yuqi" userId="979f6b19441de896" providerId="LiveId" clId="{587E6CEB-698C-48D7-BB65-DAB0880B8423}" dt="2021-08-12T12:16:41.956" v="4579"/>
          <ac:spMkLst>
            <pc:docMk/>
            <pc:sldMk cId="1137229138" sldId="2262"/>
            <ac:spMk id="10" creationId="{A69887A3-FB9F-4B77-B49C-E30B44F72C38}"/>
          </ac:spMkLst>
        </pc:spChg>
        <pc:spChg chg="add">
          <ac:chgData name="hu yuqi" userId="979f6b19441de896" providerId="LiveId" clId="{587E6CEB-698C-48D7-BB65-DAB0880B8423}" dt="2021-08-12T12:16:41.956" v="4579"/>
          <ac:spMkLst>
            <pc:docMk/>
            <pc:sldMk cId="1137229138" sldId="2262"/>
            <ac:spMk id="18" creationId="{AEDA75C8-3CCE-46FC-AE7C-EE7D35A98F47}"/>
          </ac:spMkLst>
        </pc:spChg>
        <pc:spChg chg="add">
          <ac:chgData name="hu yuqi" userId="979f6b19441de896" providerId="LiveId" clId="{587E6CEB-698C-48D7-BB65-DAB0880B8423}" dt="2021-08-12T12:16:41.956" v="4579"/>
          <ac:spMkLst>
            <pc:docMk/>
            <pc:sldMk cId="1137229138" sldId="2262"/>
            <ac:spMk id="19" creationId="{951239EB-A691-4569-A3DD-1867A198F7DA}"/>
          </ac:spMkLst>
        </pc:spChg>
        <pc:spChg chg="add">
          <ac:chgData name="hu yuqi" userId="979f6b19441de896" providerId="LiveId" clId="{587E6CEB-698C-48D7-BB65-DAB0880B8423}" dt="2021-08-12T12:16:41.956" v="4579"/>
          <ac:spMkLst>
            <pc:docMk/>
            <pc:sldMk cId="1137229138" sldId="2262"/>
            <ac:spMk id="20" creationId="{8E42AB78-3F20-4837-BA96-EB45E9EB6515}"/>
          </ac:spMkLst>
        </pc:spChg>
        <pc:spChg chg="add">
          <ac:chgData name="hu yuqi" userId="979f6b19441de896" providerId="LiveId" clId="{587E6CEB-698C-48D7-BB65-DAB0880B8423}" dt="2021-08-12T12:16:41.956" v="4579"/>
          <ac:spMkLst>
            <pc:docMk/>
            <pc:sldMk cId="1137229138" sldId="2262"/>
            <ac:spMk id="21" creationId="{94A130ED-B1B9-43CE-85CF-7E21AE316686}"/>
          </ac:spMkLst>
        </pc:spChg>
        <pc:spChg chg="add">
          <ac:chgData name="hu yuqi" userId="979f6b19441de896" providerId="LiveId" clId="{587E6CEB-698C-48D7-BB65-DAB0880B8423}" dt="2021-08-12T12:16:41.956" v="4579"/>
          <ac:spMkLst>
            <pc:docMk/>
            <pc:sldMk cId="1137229138" sldId="2262"/>
            <ac:spMk id="22" creationId="{EDAF4678-7E35-4096-9896-6351F93A0977}"/>
          </ac:spMkLst>
        </pc:spChg>
        <pc:spChg chg="add">
          <ac:chgData name="hu yuqi" userId="979f6b19441de896" providerId="LiveId" clId="{587E6CEB-698C-48D7-BB65-DAB0880B8423}" dt="2021-08-12T12:16:41.956" v="4579"/>
          <ac:spMkLst>
            <pc:docMk/>
            <pc:sldMk cId="1137229138" sldId="2262"/>
            <ac:spMk id="23" creationId="{5F939EE3-18A3-487E-80E0-DB7EAF03CA90}"/>
          </ac:spMkLst>
        </pc:spChg>
        <pc:spChg chg="add">
          <ac:chgData name="hu yuqi" userId="979f6b19441de896" providerId="LiveId" clId="{587E6CEB-698C-48D7-BB65-DAB0880B8423}" dt="2021-08-12T12:16:41.956" v="4579"/>
          <ac:spMkLst>
            <pc:docMk/>
            <pc:sldMk cId="1137229138" sldId="2262"/>
            <ac:spMk id="24" creationId="{6ACCB5F3-E941-4CA4-AF9F-5ECF1C6F4B26}"/>
          </ac:spMkLst>
        </pc:spChg>
        <pc:spChg chg="add">
          <ac:chgData name="hu yuqi" userId="979f6b19441de896" providerId="LiveId" clId="{587E6CEB-698C-48D7-BB65-DAB0880B8423}" dt="2021-08-12T12:16:41.956" v="4579"/>
          <ac:spMkLst>
            <pc:docMk/>
            <pc:sldMk cId="1137229138" sldId="2262"/>
            <ac:spMk id="25" creationId="{5ED81E1F-C803-44F3-A61C-56613055ED4B}"/>
          </ac:spMkLst>
        </pc:spChg>
        <pc:spChg chg="add">
          <ac:chgData name="hu yuqi" userId="979f6b19441de896" providerId="LiveId" clId="{587E6CEB-698C-48D7-BB65-DAB0880B8423}" dt="2021-08-12T12:16:41.956" v="4579"/>
          <ac:spMkLst>
            <pc:docMk/>
            <pc:sldMk cId="1137229138" sldId="2262"/>
            <ac:spMk id="26" creationId="{50CAEE4E-6E2C-4F07-8FE9-208A2C46BD36}"/>
          </ac:spMkLst>
        </pc:spChg>
        <pc:spChg chg="add">
          <ac:chgData name="hu yuqi" userId="979f6b19441de896" providerId="LiveId" clId="{587E6CEB-698C-48D7-BB65-DAB0880B8423}" dt="2021-08-12T12:16:41.956" v="4579"/>
          <ac:spMkLst>
            <pc:docMk/>
            <pc:sldMk cId="1137229138" sldId="2262"/>
            <ac:spMk id="27" creationId="{8537F9BE-6942-4E0A-A8AD-59510350AC66}"/>
          </ac:spMkLst>
        </pc:spChg>
        <pc:spChg chg="add">
          <ac:chgData name="hu yuqi" userId="979f6b19441de896" providerId="LiveId" clId="{587E6CEB-698C-48D7-BB65-DAB0880B8423}" dt="2021-08-12T12:16:41.956" v="4579"/>
          <ac:spMkLst>
            <pc:docMk/>
            <pc:sldMk cId="1137229138" sldId="2262"/>
            <ac:spMk id="28" creationId="{5A78A9EA-4BFF-4AC0-82F7-BD023C22A640}"/>
          </ac:spMkLst>
        </pc:spChg>
        <pc:spChg chg="add">
          <ac:chgData name="hu yuqi" userId="979f6b19441de896" providerId="LiveId" clId="{587E6CEB-698C-48D7-BB65-DAB0880B8423}" dt="2021-08-12T12:16:41.956" v="4579"/>
          <ac:spMkLst>
            <pc:docMk/>
            <pc:sldMk cId="1137229138" sldId="2262"/>
            <ac:spMk id="29" creationId="{9C08DFD1-4830-4718-89FE-90CBD22EF59B}"/>
          </ac:spMkLst>
        </pc:spChg>
        <pc:grpChg chg="add">
          <ac:chgData name="hu yuqi" userId="979f6b19441de896" providerId="LiveId" clId="{587E6CEB-698C-48D7-BB65-DAB0880B8423}" dt="2021-08-12T12:16:41.956" v="4579"/>
          <ac:grpSpMkLst>
            <pc:docMk/>
            <pc:sldMk cId="1137229138" sldId="2262"/>
            <ac:grpSpMk id="11" creationId="{F513AECD-E174-46FC-A4C5-6E349846D60D}"/>
          </ac:grpSpMkLst>
        </pc:grpChg>
      </pc:sldChg>
      <pc:sldChg chg="addSp modSp new add ord">
        <pc:chgData name="hu yuqi" userId="979f6b19441de896" providerId="LiveId" clId="{587E6CEB-698C-48D7-BB65-DAB0880B8423}" dt="2021-08-12T12:19:14.441" v="5029" actId="14100"/>
        <pc:sldMkLst>
          <pc:docMk/>
          <pc:sldMk cId="1358541884" sldId="2263"/>
        </pc:sldMkLst>
        <pc:spChg chg="mod">
          <ac:chgData name="hu yuqi" userId="979f6b19441de896" providerId="LiveId" clId="{587E6CEB-698C-48D7-BB65-DAB0880B8423}" dt="2021-08-12T12:18:17.841" v="4770"/>
          <ac:spMkLst>
            <pc:docMk/>
            <pc:sldMk cId="1358541884" sldId="2263"/>
            <ac:spMk id="2" creationId="{3A0FE017-A6C7-4FB4-B7DE-22D20B6B6C64}"/>
          </ac:spMkLst>
        </pc:spChg>
        <pc:spChg chg="mod">
          <ac:chgData name="hu yuqi" userId="979f6b19441de896" providerId="LiveId" clId="{587E6CEB-698C-48D7-BB65-DAB0880B8423}" dt="2021-08-12T12:19:14.441" v="5029" actId="14100"/>
          <ac:spMkLst>
            <pc:docMk/>
            <pc:sldMk cId="1358541884" sldId="2263"/>
            <ac:spMk id="3" creationId="{1896CCFE-7E6B-4AB8-B57F-29CFCF3F17FB}"/>
          </ac:spMkLst>
        </pc:spChg>
        <pc:spChg chg="add">
          <ac:chgData name="hu yuqi" userId="979f6b19441de896" providerId="LiveId" clId="{587E6CEB-698C-48D7-BB65-DAB0880B8423}" dt="2021-08-12T12:18:23.232" v="4771"/>
          <ac:spMkLst>
            <pc:docMk/>
            <pc:sldMk cId="1358541884" sldId="2263"/>
            <ac:spMk id="5" creationId="{BEB3DD3F-6C93-4348-A9C9-A5534DB92142}"/>
          </ac:spMkLst>
        </pc:spChg>
        <pc:spChg chg="add">
          <ac:chgData name="hu yuqi" userId="979f6b19441de896" providerId="LiveId" clId="{587E6CEB-698C-48D7-BB65-DAB0880B8423}" dt="2021-08-12T12:18:23.232" v="4771"/>
          <ac:spMkLst>
            <pc:docMk/>
            <pc:sldMk cId="1358541884" sldId="2263"/>
            <ac:spMk id="6" creationId="{6F6E86BE-7699-4EA4-AFAA-E5C73E125464}"/>
          </ac:spMkLst>
        </pc:spChg>
        <pc:spChg chg="add">
          <ac:chgData name="hu yuqi" userId="979f6b19441de896" providerId="LiveId" clId="{587E6CEB-698C-48D7-BB65-DAB0880B8423}" dt="2021-08-12T12:18:23.232" v="4771"/>
          <ac:spMkLst>
            <pc:docMk/>
            <pc:sldMk cId="1358541884" sldId="2263"/>
            <ac:spMk id="7" creationId="{27101CFF-C460-4A5D-9246-104CB3FD9620}"/>
          </ac:spMkLst>
        </pc:spChg>
        <pc:spChg chg="add">
          <ac:chgData name="hu yuqi" userId="979f6b19441de896" providerId="LiveId" clId="{587E6CEB-698C-48D7-BB65-DAB0880B8423}" dt="2021-08-12T12:18:23.232" v="4771"/>
          <ac:spMkLst>
            <pc:docMk/>
            <pc:sldMk cId="1358541884" sldId="2263"/>
            <ac:spMk id="8" creationId="{7EC4ECEF-2FC7-4FE5-9424-E189E21963D6}"/>
          </ac:spMkLst>
        </pc:spChg>
        <pc:spChg chg="add">
          <ac:chgData name="hu yuqi" userId="979f6b19441de896" providerId="LiveId" clId="{587E6CEB-698C-48D7-BB65-DAB0880B8423}" dt="2021-08-12T12:18:23.232" v="4771"/>
          <ac:spMkLst>
            <pc:docMk/>
            <pc:sldMk cId="1358541884" sldId="2263"/>
            <ac:spMk id="9" creationId="{B23A128D-67EE-407F-B3FD-72C6E2ADC28E}"/>
          </ac:spMkLst>
        </pc:spChg>
        <pc:spChg chg="add">
          <ac:chgData name="hu yuqi" userId="979f6b19441de896" providerId="LiveId" clId="{587E6CEB-698C-48D7-BB65-DAB0880B8423}" dt="2021-08-12T12:18:23.232" v="4771"/>
          <ac:spMkLst>
            <pc:docMk/>
            <pc:sldMk cId="1358541884" sldId="2263"/>
            <ac:spMk id="10" creationId="{4CB9356B-6877-48F2-9902-DAB86E92D933}"/>
          </ac:spMkLst>
        </pc:spChg>
        <pc:spChg chg="add">
          <ac:chgData name="hu yuqi" userId="979f6b19441de896" providerId="LiveId" clId="{587E6CEB-698C-48D7-BB65-DAB0880B8423}" dt="2021-08-12T12:18:23.232" v="4771"/>
          <ac:spMkLst>
            <pc:docMk/>
            <pc:sldMk cId="1358541884" sldId="2263"/>
            <ac:spMk id="18" creationId="{6923E4DB-1612-4E96-9424-9F967A3AF53A}"/>
          </ac:spMkLst>
        </pc:spChg>
        <pc:spChg chg="add">
          <ac:chgData name="hu yuqi" userId="979f6b19441de896" providerId="LiveId" clId="{587E6CEB-698C-48D7-BB65-DAB0880B8423}" dt="2021-08-12T12:18:23.232" v="4771"/>
          <ac:spMkLst>
            <pc:docMk/>
            <pc:sldMk cId="1358541884" sldId="2263"/>
            <ac:spMk id="19" creationId="{7C2275F2-2FBC-4ABD-BCF2-51E28E7AE629}"/>
          </ac:spMkLst>
        </pc:spChg>
        <pc:spChg chg="add">
          <ac:chgData name="hu yuqi" userId="979f6b19441de896" providerId="LiveId" clId="{587E6CEB-698C-48D7-BB65-DAB0880B8423}" dt="2021-08-12T12:18:23.232" v="4771"/>
          <ac:spMkLst>
            <pc:docMk/>
            <pc:sldMk cId="1358541884" sldId="2263"/>
            <ac:spMk id="20" creationId="{2519E0B9-EA42-4A81-8A9B-DF239B742E16}"/>
          </ac:spMkLst>
        </pc:spChg>
        <pc:spChg chg="add">
          <ac:chgData name="hu yuqi" userId="979f6b19441de896" providerId="LiveId" clId="{587E6CEB-698C-48D7-BB65-DAB0880B8423}" dt="2021-08-12T12:18:23.232" v="4771"/>
          <ac:spMkLst>
            <pc:docMk/>
            <pc:sldMk cId="1358541884" sldId="2263"/>
            <ac:spMk id="21" creationId="{AF3CAF29-00C0-448C-B55B-3C61958D4D40}"/>
          </ac:spMkLst>
        </pc:spChg>
        <pc:spChg chg="add">
          <ac:chgData name="hu yuqi" userId="979f6b19441de896" providerId="LiveId" clId="{587E6CEB-698C-48D7-BB65-DAB0880B8423}" dt="2021-08-12T12:18:23.232" v="4771"/>
          <ac:spMkLst>
            <pc:docMk/>
            <pc:sldMk cId="1358541884" sldId="2263"/>
            <ac:spMk id="22" creationId="{5ACFBB7A-FBF2-4816-8971-D48284FB7396}"/>
          </ac:spMkLst>
        </pc:spChg>
        <pc:spChg chg="add">
          <ac:chgData name="hu yuqi" userId="979f6b19441de896" providerId="LiveId" clId="{587E6CEB-698C-48D7-BB65-DAB0880B8423}" dt="2021-08-12T12:18:23.232" v="4771"/>
          <ac:spMkLst>
            <pc:docMk/>
            <pc:sldMk cId="1358541884" sldId="2263"/>
            <ac:spMk id="23" creationId="{F35C9207-A229-49FC-91C1-5B88A4622435}"/>
          </ac:spMkLst>
        </pc:spChg>
        <pc:spChg chg="add">
          <ac:chgData name="hu yuqi" userId="979f6b19441de896" providerId="LiveId" clId="{587E6CEB-698C-48D7-BB65-DAB0880B8423}" dt="2021-08-12T12:18:23.232" v="4771"/>
          <ac:spMkLst>
            <pc:docMk/>
            <pc:sldMk cId="1358541884" sldId="2263"/>
            <ac:spMk id="24" creationId="{085CE31B-B8D4-4241-A525-231101DCFAC8}"/>
          </ac:spMkLst>
        </pc:spChg>
        <pc:spChg chg="add">
          <ac:chgData name="hu yuqi" userId="979f6b19441de896" providerId="LiveId" clId="{587E6CEB-698C-48D7-BB65-DAB0880B8423}" dt="2021-08-12T12:18:23.232" v="4771"/>
          <ac:spMkLst>
            <pc:docMk/>
            <pc:sldMk cId="1358541884" sldId="2263"/>
            <ac:spMk id="25" creationId="{3102428D-7A36-4A45-A1B1-DD27878FE2F7}"/>
          </ac:spMkLst>
        </pc:spChg>
        <pc:spChg chg="add">
          <ac:chgData name="hu yuqi" userId="979f6b19441de896" providerId="LiveId" clId="{587E6CEB-698C-48D7-BB65-DAB0880B8423}" dt="2021-08-12T12:18:23.232" v="4771"/>
          <ac:spMkLst>
            <pc:docMk/>
            <pc:sldMk cId="1358541884" sldId="2263"/>
            <ac:spMk id="26" creationId="{A1480820-B1CB-4694-9850-04DB06EF899D}"/>
          </ac:spMkLst>
        </pc:spChg>
        <pc:spChg chg="add">
          <ac:chgData name="hu yuqi" userId="979f6b19441de896" providerId="LiveId" clId="{587E6CEB-698C-48D7-BB65-DAB0880B8423}" dt="2021-08-12T12:18:23.232" v="4771"/>
          <ac:spMkLst>
            <pc:docMk/>
            <pc:sldMk cId="1358541884" sldId="2263"/>
            <ac:spMk id="27" creationId="{0810C4FD-FFEC-4DD9-8905-11B87E95BBD6}"/>
          </ac:spMkLst>
        </pc:spChg>
        <pc:spChg chg="add">
          <ac:chgData name="hu yuqi" userId="979f6b19441de896" providerId="LiveId" clId="{587E6CEB-698C-48D7-BB65-DAB0880B8423}" dt="2021-08-12T12:18:23.232" v="4771"/>
          <ac:spMkLst>
            <pc:docMk/>
            <pc:sldMk cId="1358541884" sldId="2263"/>
            <ac:spMk id="28" creationId="{8B3C34DB-F1F1-452D-831D-173BEBDA0915}"/>
          </ac:spMkLst>
        </pc:spChg>
        <pc:spChg chg="add">
          <ac:chgData name="hu yuqi" userId="979f6b19441de896" providerId="LiveId" clId="{587E6CEB-698C-48D7-BB65-DAB0880B8423}" dt="2021-08-12T12:18:23.232" v="4771"/>
          <ac:spMkLst>
            <pc:docMk/>
            <pc:sldMk cId="1358541884" sldId="2263"/>
            <ac:spMk id="29" creationId="{A353FE8B-36BC-43A9-8E8E-0E84F856FE3E}"/>
          </ac:spMkLst>
        </pc:spChg>
        <pc:grpChg chg="add">
          <ac:chgData name="hu yuqi" userId="979f6b19441de896" providerId="LiveId" clId="{587E6CEB-698C-48D7-BB65-DAB0880B8423}" dt="2021-08-12T12:18:23.232" v="4771"/>
          <ac:grpSpMkLst>
            <pc:docMk/>
            <pc:sldMk cId="1358541884" sldId="2263"/>
            <ac:grpSpMk id="11" creationId="{F783CE7A-BCE5-4A98-B700-8C671F6D6A43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2023/11/2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982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进程创建时：操作系统将应用的二进制文件和动态代码库加载到物理内 存，并在应用进程的页表中添加虚拟地址到物理地址的映射（代码和数据），完成初始的的虚拟地址空间布局。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进程执行时：应用进程要求改变虚拟地址空间，又可以进一步分为三种常见的情况：进程的栈和堆的空间增加或减少；加载或卸载其他代码库；调用</a:t>
            </a:r>
            <a:r>
              <a:rPr kumimoji="1" lang="en-US" altLang="zh-CN" dirty="0" err="1"/>
              <a:t>mmap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munmap</a:t>
            </a:r>
            <a:r>
              <a:rPr kumimoji="1" lang="zh-CN" altLang="en-US" dirty="0"/>
              <a:t>接口增加、删除虚拟内存区域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946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VMA</a:t>
            </a:r>
            <a:r>
              <a:rPr kumimoji="1" lang="zh-CN" altLang="en-US" dirty="0"/>
              <a:t>多，则用查找树，查询快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86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压缩可以更快，但释放的内存会更少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575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16K/8</a:t>
            </a:r>
            <a:r>
              <a:rPr kumimoji="1" lang="zh-CN" altLang="en-US" dirty="0"/>
              <a:t> * </a:t>
            </a:r>
            <a:r>
              <a:rPr kumimoji="1" lang="en-US" altLang="zh-CN" dirty="0"/>
              <a:t>16K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541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43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物理地址与虚拟地址转化很方便（顶级页表页，需要其物理地址填入</a:t>
            </a:r>
            <a:r>
              <a:rPr kumimoji="1" lang="en-US" altLang="zh-CN" dirty="0"/>
              <a:t>TTBR</a:t>
            </a:r>
            <a:r>
              <a:rPr kumimoji="1" lang="zh-CN" altLang="en-US" dirty="0"/>
              <a:t>中；在填写页表项时，又需要使用其虚拟地址）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885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类似内核页表在启动时填写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61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352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但不分配相应的物理内存，当然也不会在页表中填写映 射；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457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>
            <a:extLst>
              <a:ext uri="{FF2B5EF4-FFF2-40B4-BE49-F238E27FC236}">
                <a16:creationId xmlns:a16="http://schemas.microsoft.com/office/drawing/2014/main" id="{7D14A6D0-1822-5543-AE15-6081FD783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692150"/>
            <a:ext cx="4484688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6B928C03-E852-294D-AA82-B1D054E2F8A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dirty="0"/>
              <a:t>思考：为什么要用段来管理？</a:t>
            </a:r>
            <a:endParaRPr lang="en-US" altLang="zh-CN" sz="1600" baseline="0" dirty="0"/>
          </a:p>
          <a:p>
            <a:r>
              <a:rPr lang="zh-CN" altLang="en-US" sz="1600" baseline="0" dirty="0"/>
              <a:t>因为段的数量比页要少很多，通常每一段都有相同的属性，比如只读、可执行等等，可简化管理</a:t>
            </a:r>
            <a:endParaRPr lang="en-US" altLang="zh-CN" sz="1600" baseline="0" dirty="0"/>
          </a:p>
        </p:txBody>
      </p:sp>
    </p:spTree>
    <p:extLst>
      <p:ext uri="{BB962C8B-B14F-4D97-AF65-F5344CB8AC3E}">
        <p14:creationId xmlns:p14="http://schemas.microsoft.com/office/powerpoint/2010/main" val="842802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VMA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546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进程创建时：操作系统将应用的二进制文件和动态代码库加载到物理内 存，并在应用进程的页表中添加虚拟地址到物理地址的映射（代码和数据），完成初始的的虚拟地址空间布局。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进程执行时：应用进程要求改变虚拟地址空间，又可以进一步分为三种常见的情况：进程的栈和堆的空间增加或减少；加载或卸载其他代码库；调用</a:t>
            </a:r>
            <a:r>
              <a:rPr kumimoji="1" lang="en-US" altLang="zh-CN" dirty="0" err="1"/>
              <a:t>mmap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munmap</a:t>
            </a:r>
            <a:r>
              <a:rPr kumimoji="1" lang="zh-CN" altLang="en-US" dirty="0"/>
              <a:t>接口增加、删除虚拟内存区域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410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/4.0/legalcod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20996"/>
            <a:ext cx="7772400" cy="12250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4800" dirty="0"/>
              <a:t>操作系统管理页表映射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412362"/>
            <a:ext cx="7772400" cy="12250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上海交通大学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www.sjtu.edu.cn</a:t>
            </a:r>
            <a:endParaRPr kumimoji="1" lang="en" altLang="zh-C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A70DCB-3E4D-4449-82B8-441C200AB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9D0C1772-9C9E-534B-9410-16BA28CA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39E3114-B996-1B91-0D39-0CC599AB9827}"/>
              </a:ext>
            </a:extLst>
          </p:cNvPr>
          <p:cNvSpPr txBox="1"/>
          <p:nvPr/>
        </p:nvSpPr>
        <p:spPr>
          <a:xfrm>
            <a:off x="1475656" y="15363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</a:rPr>
              <a:t>虚拟内存</a:t>
            </a:r>
          </a:p>
        </p:txBody>
      </p:sp>
    </p:spTree>
    <p:extLst>
      <p:ext uri="{BB962C8B-B14F-4D97-AF65-F5344CB8AC3E}">
        <p14:creationId xmlns:p14="http://schemas.microsoft.com/office/powerpoint/2010/main" val="362896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6E313-89F4-82DC-B9C2-D82B145D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分配物理页的简单实现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6E751-3EF4-FAB6-1772-510467962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操作系统用位图记录物理页是否空闲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0</a:t>
            </a:r>
            <a:r>
              <a:rPr kumimoji="1" lang="zh-CN" altLang="en-US" dirty="0"/>
              <a:t>：空闲；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：已分配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F6535F-1FBF-A1B6-C3B6-270EA995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D973A5-E830-C308-37F4-6B171AEEC207}"/>
              </a:ext>
            </a:extLst>
          </p:cNvPr>
          <p:cNvSpPr/>
          <p:nvPr/>
        </p:nvSpPr>
        <p:spPr>
          <a:xfrm>
            <a:off x="1907704" y="3865612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4F4014-C54C-4DF5-FBC3-1AC6236F64DE}"/>
              </a:ext>
            </a:extLst>
          </p:cNvPr>
          <p:cNvSpPr/>
          <p:nvPr/>
        </p:nvSpPr>
        <p:spPr>
          <a:xfrm>
            <a:off x="2699792" y="3865612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65125E-6C4A-F09C-ABA5-915A3FC14486}"/>
              </a:ext>
            </a:extLst>
          </p:cNvPr>
          <p:cNvSpPr/>
          <p:nvPr/>
        </p:nvSpPr>
        <p:spPr>
          <a:xfrm>
            <a:off x="3491880" y="3865612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4EB80BE-CD9E-18F5-7A62-EEE4CC98B457}"/>
              </a:ext>
            </a:extLst>
          </p:cNvPr>
          <p:cNvSpPr/>
          <p:nvPr/>
        </p:nvSpPr>
        <p:spPr>
          <a:xfrm>
            <a:off x="4280749" y="3865612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7697D2-672B-47E0-84AE-51A8DA984E41}"/>
              </a:ext>
            </a:extLst>
          </p:cNvPr>
          <p:cNvSpPr/>
          <p:nvPr/>
        </p:nvSpPr>
        <p:spPr>
          <a:xfrm>
            <a:off x="5069618" y="3865612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AA3602-5D09-B47C-230E-13379CFBE38B}"/>
              </a:ext>
            </a:extLst>
          </p:cNvPr>
          <p:cNvSpPr/>
          <p:nvPr/>
        </p:nvSpPr>
        <p:spPr>
          <a:xfrm>
            <a:off x="5855268" y="3865612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AC013A9-351C-CA66-E657-603685A34233}"/>
              </a:ext>
            </a:extLst>
          </p:cNvPr>
          <p:cNvSpPr/>
          <p:nvPr/>
        </p:nvSpPr>
        <p:spPr>
          <a:xfrm>
            <a:off x="6644137" y="3865612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9E464D7-264E-3751-E6A6-96088DEBFAA9}"/>
              </a:ext>
            </a:extLst>
          </p:cNvPr>
          <p:cNvSpPr txBox="1"/>
          <p:nvPr/>
        </p:nvSpPr>
        <p:spPr>
          <a:xfrm>
            <a:off x="988004" y="40409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物理页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E4594F-E79B-1B8E-42C4-1FD4CC88EA64}"/>
              </a:ext>
            </a:extLst>
          </p:cNvPr>
          <p:cNvSpPr txBox="1"/>
          <p:nvPr/>
        </p:nvSpPr>
        <p:spPr>
          <a:xfrm>
            <a:off x="969472" y="3170793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Bitmap: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A4CF0F-C404-15D5-A76D-F6971193A34C}"/>
              </a:ext>
            </a:extLst>
          </p:cNvPr>
          <p:cNvSpPr txBox="1"/>
          <p:nvPr/>
        </p:nvSpPr>
        <p:spPr>
          <a:xfrm>
            <a:off x="2147295" y="3170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A64D36A-130F-8FEB-1E9B-8E835B4285E0}"/>
              </a:ext>
            </a:extLst>
          </p:cNvPr>
          <p:cNvSpPr txBox="1"/>
          <p:nvPr/>
        </p:nvSpPr>
        <p:spPr>
          <a:xfrm>
            <a:off x="2939383" y="3170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BF6F880-3440-8372-7B70-D0880BAFB969}"/>
              </a:ext>
            </a:extLst>
          </p:cNvPr>
          <p:cNvSpPr txBox="1"/>
          <p:nvPr/>
        </p:nvSpPr>
        <p:spPr>
          <a:xfrm>
            <a:off x="3751519" y="3170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B29CB3D-5C41-B139-1AB8-C29DFEFD9D26}"/>
              </a:ext>
            </a:extLst>
          </p:cNvPr>
          <p:cNvSpPr txBox="1"/>
          <p:nvPr/>
        </p:nvSpPr>
        <p:spPr>
          <a:xfrm>
            <a:off x="4543607" y="3170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6C2909D-8128-4DB8-EC3D-BD33B65C8F25}"/>
              </a:ext>
            </a:extLst>
          </p:cNvPr>
          <p:cNvSpPr txBox="1"/>
          <p:nvPr/>
        </p:nvSpPr>
        <p:spPr>
          <a:xfrm>
            <a:off x="5326867" y="3170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7C366E2-089F-98DD-C67C-FBB15F2A9DA7}"/>
              </a:ext>
            </a:extLst>
          </p:cNvPr>
          <p:cNvSpPr txBox="1"/>
          <p:nvPr/>
        </p:nvSpPr>
        <p:spPr>
          <a:xfrm>
            <a:off x="6118955" y="3170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BE6862B-1024-B79A-F179-5DDE9CFE88CA}"/>
              </a:ext>
            </a:extLst>
          </p:cNvPr>
          <p:cNvSpPr txBox="1"/>
          <p:nvPr/>
        </p:nvSpPr>
        <p:spPr>
          <a:xfrm>
            <a:off x="6883728" y="3170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ABFA95F-F8D5-A18D-7080-966F24C8BBD1}"/>
              </a:ext>
            </a:extLst>
          </p:cNvPr>
          <p:cNvSpPr txBox="1"/>
          <p:nvPr/>
        </p:nvSpPr>
        <p:spPr>
          <a:xfrm>
            <a:off x="2147295" y="31672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1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758C9B0-7A81-79B4-6484-0F2CEDBF427B}"/>
              </a:ext>
            </a:extLst>
          </p:cNvPr>
          <p:cNvSpPr/>
          <p:nvPr/>
        </p:nvSpPr>
        <p:spPr>
          <a:xfrm>
            <a:off x="1907704" y="3869183"/>
            <a:ext cx="792088" cy="72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F87CF83-AD8D-1D31-1B28-20305A0BA1E2}"/>
              </a:ext>
            </a:extLst>
          </p:cNvPr>
          <p:cNvSpPr txBox="1"/>
          <p:nvPr/>
        </p:nvSpPr>
        <p:spPr>
          <a:xfrm>
            <a:off x="6779308" y="1937471"/>
            <a:ext cx="168138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b="1" dirty="0" err="1">
                <a:solidFill>
                  <a:srgbClr val="C00000"/>
                </a:solidFill>
              </a:rPr>
              <a:t>alloc_page</a:t>
            </a:r>
            <a:r>
              <a:rPr kumimoji="1" lang="en-US" altLang="zh-CN" b="1" dirty="0">
                <a:solidFill>
                  <a:srgbClr val="C00000"/>
                </a:solidFill>
              </a:rPr>
              <a:t>()</a:t>
            </a:r>
            <a:r>
              <a:rPr kumimoji="1" lang="zh-CN" altLang="en-US" sz="1600" b="1" dirty="0">
                <a:solidFill>
                  <a:srgbClr val="C00000"/>
                </a:solidFill>
              </a:rPr>
              <a:t>接口的实现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60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  <p:bldP spid="22" grpId="0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DDB95-BC47-3A15-C064-C78520CD0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操作系统如何填写进程页表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90A7F-90FD-B3D9-E9B3-A421C2F12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操作系统在进程结构体中保存页表基地址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4E1AAF-FCA0-6BD5-8BFD-C8F1B776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A28FE2-25A4-EFEC-B1C1-25C5BEA914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65412"/>
            <a:ext cx="7772400" cy="2508166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F981B656-7CC7-3A6B-FB9F-F126332259FC}"/>
              </a:ext>
            </a:extLst>
          </p:cNvPr>
          <p:cNvCxnSpPr/>
          <p:nvPr/>
        </p:nvCxnSpPr>
        <p:spPr>
          <a:xfrm>
            <a:off x="1331640" y="3361556"/>
            <a:ext cx="1584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288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07F6AD0E-7CAF-5561-0178-F30F0FAB15C6}"/>
              </a:ext>
            </a:extLst>
          </p:cNvPr>
          <p:cNvGrpSpPr/>
          <p:nvPr/>
        </p:nvGrpSpPr>
        <p:grpSpPr>
          <a:xfrm>
            <a:off x="5796136" y="2770007"/>
            <a:ext cx="3418610" cy="1328621"/>
            <a:chOff x="721342" y="1921396"/>
            <a:chExt cx="6697750" cy="2603037"/>
          </a:xfrm>
        </p:grpSpPr>
        <p:pic>
          <p:nvPicPr>
            <p:cNvPr id="8" name="内容占位符 5">
              <a:extLst>
                <a:ext uri="{FF2B5EF4-FFF2-40B4-BE49-F238E27FC236}">
                  <a16:creationId xmlns:a16="http://schemas.microsoft.com/office/drawing/2014/main" id="{153E07FD-9658-DABA-2AA8-A971E32FE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42" y="1921396"/>
              <a:ext cx="6697750" cy="2603037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86939AC-0796-9FF8-3DEF-58AD7E47ED23}"/>
                </a:ext>
              </a:extLst>
            </p:cNvPr>
            <p:cNvSpPr/>
            <p:nvPr/>
          </p:nvSpPr>
          <p:spPr>
            <a:xfrm>
              <a:off x="2699792" y="3865899"/>
              <a:ext cx="1152128" cy="575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382B77F-7798-0B52-CFF3-FC63CA85C37F}"/>
                </a:ext>
              </a:extLst>
            </p:cNvPr>
            <p:cNvSpPr/>
            <p:nvPr/>
          </p:nvSpPr>
          <p:spPr>
            <a:xfrm>
              <a:off x="3923928" y="3865898"/>
              <a:ext cx="1152128" cy="575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A0D2A33-D8A2-D2A3-C5B9-32DF1BDFBD89}"/>
                </a:ext>
              </a:extLst>
            </p:cNvPr>
            <p:cNvSpPr/>
            <p:nvPr/>
          </p:nvSpPr>
          <p:spPr>
            <a:xfrm>
              <a:off x="5140844" y="3848828"/>
              <a:ext cx="2278247" cy="575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AC0BABE-3F51-09BC-B714-6537B6433DFC}"/>
                </a:ext>
              </a:extLst>
            </p:cNvPr>
            <p:cNvSpPr/>
            <p:nvPr/>
          </p:nvSpPr>
          <p:spPr>
            <a:xfrm>
              <a:off x="3908661" y="3495251"/>
              <a:ext cx="278282" cy="575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B2EFB04-DA57-D513-ADE2-ABFEC9CDAC84}"/>
                </a:ext>
              </a:extLst>
            </p:cNvPr>
            <p:cNvSpPr/>
            <p:nvPr/>
          </p:nvSpPr>
          <p:spPr>
            <a:xfrm>
              <a:off x="5140844" y="3187634"/>
              <a:ext cx="377191" cy="749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8A8A8FC-9DAE-B0A2-A261-43265BF594E5}"/>
                </a:ext>
              </a:extLst>
            </p:cNvPr>
            <p:cNvSpPr/>
            <p:nvPr/>
          </p:nvSpPr>
          <p:spPr>
            <a:xfrm>
              <a:off x="6351503" y="2482506"/>
              <a:ext cx="377191" cy="13833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3ED4486-1D7E-A5C6-3085-3ACAE60F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填写进程页表的代码实现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FE38B36-2C5D-4428-15A2-839C891C3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83" y="1272857"/>
            <a:ext cx="4882934" cy="444198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B0ABF0-D158-4049-B075-7E77B1F1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80C0E4E-1BFC-7469-3D51-D2CF3C3AEBF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04" b="33968"/>
          <a:stretch/>
        </p:blipFill>
        <p:spPr>
          <a:xfrm>
            <a:off x="6243028" y="1272857"/>
            <a:ext cx="2147108" cy="100782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BAA5377-D90D-354F-5260-838107DA7B34}"/>
              </a:ext>
            </a:extLst>
          </p:cNvPr>
          <p:cNvSpPr txBox="1"/>
          <p:nvPr/>
        </p:nvSpPr>
        <p:spPr>
          <a:xfrm>
            <a:off x="2699792" y="1921396"/>
            <a:ext cx="3946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C00000"/>
                </a:solidFill>
                <a:latin typeface="+mn-ea"/>
              </a:rPr>
              <a:t>问：</a:t>
            </a:r>
            <a:r>
              <a:rPr kumimoji="1" lang="en-US" altLang="zh-CN" sz="1200" dirty="0" err="1">
                <a:solidFill>
                  <a:srgbClr val="C00000"/>
                </a:solidFill>
                <a:latin typeface="+mn-ea"/>
              </a:rPr>
              <a:t>paddr_to_vaddr</a:t>
            </a:r>
            <a:r>
              <a:rPr kumimoji="1" lang="zh-CN" altLang="en-US" sz="1200" dirty="0">
                <a:solidFill>
                  <a:srgbClr val="C00000"/>
                </a:solidFill>
                <a:latin typeface="+mn-ea"/>
              </a:rPr>
              <a:t>如何实现？</a:t>
            </a:r>
            <a:r>
              <a:rPr kumimoji="1" lang="en-US" altLang="zh-CN" sz="1200" dirty="0">
                <a:solidFill>
                  <a:srgbClr val="C00000"/>
                </a:solidFill>
                <a:latin typeface="+mn-ea"/>
              </a:rPr>
              <a:t>DMA</a:t>
            </a:r>
          </a:p>
          <a:p>
            <a:r>
              <a:rPr kumimoji="1" lang="en-US" altLang="zh-CN" sz="1200" dirty="0" err="1">
                <a:solidFill>
                  <a:srgbClr val="C00000"/>
                </a:solidFill>
                <a:latin typeface="+mn-ea"/>
              </a:rPr>
              <a:t>Get_next_pgtbl_page</a:t>
            </a:r>
            <a:r>
              <a:rPr kumimoji="1" lang="zh-CN" altLang="en-US" sz="1200" dirty="0">
                <a:solidFill>
                  <a:srgbClr val="C00000"/>
                </a:solidFill>
                <a:latin typeface="+mn-ea"/>
              </a:rPr>
              <a:t>需要包含</a:t>
            </a:r>
            <a:r>
              <a:rPr kumimoji="1" lang="en-US" altLang="zh-CN" sz="1200" dirty="0" err="1">
                <a:solidFill>
                  <a:srgbClr val="C00000"/>
                </a:solidFill>
                <a:latin typeface="+mn-ea"/>
              </a:rPr>
              <a:t>paddr_to_vaddr</a:t>
            </a:r>
            <a:r>
              <a:rPr kumimoji="1" lang="zh-CN" altLang="en-US" sz="1200" dirty="0">
                <a:solidFill>
                  <a:srgbClr val="C00000"/>
                </a:solidFill>
                <a:latin typeface="+mn-ea"/>
              </a:rPr>
              <a:t>的功能</a:t>
            </a:r>
          </a:p>
        </p:txBody>
      </p:sp>
    </p:spTree>
    <p:extLst>
      <p:ext uri="{BB962C8B-B14F-4D97-AF65-F5344CB8AC3E}">
        <p14:creationId xmlns:p14="http://schemas.microsoft.com/office/powerpoint/2010/main" val="119633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E8F1C-EAA8-D090-4F24-DDD33135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填写进程页表的代码实现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550E2F6-26AA-A43C-AD28-8E6C7410E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"/>
          <a:stretch/>
        </p:blipFill>
        <p:spPr>
          <a:xfrm>
            <a:off x="457200" y="1849388"/>
            <a:ext cx="5235209" cy="2304256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B3E7EC-0493-3FB3-782D-5532669C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923AE2-C97E-409F-C73A-923E959E31B1}"/>
              </a:ext>
            </a:extLst>
          </p:cNvPr>
          <p:cNvSpPr txBox="1"/>
          <p:nvPr/>
        </p:nvSpPr>
        <p:spPr>
          <a:xfrm>
            <a:off x="2987824" y="2065412"/>
            <a:ext cx="3039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C00000"/>
                </a:solidFill>
                <a:latin typeface="+mn-ea"/>
              </a:rPr>
              <a:t>问：参数</a:t>
            </a:r>
            <a:r>
              <a:rPr kumimoji="1" lang="en-US" altLang="zh-CN" sz="1200" dirty="0" err="1">
                <a:solidFill>
                  <a:srgbClr val="C00000"/>
                </a:solidFill>
                <a:latin typeface="+mn-ea"/>
              </a:rPr>
              <a:t>pgtbl</a:t>
            </a:r>
            <a:r>
              <a:rPr kumimoji="1" lang="zh-CN" altLang="en-US" sz="1200" dirty="0">
                <a:solidFill>
                  <a:srgbClr val="C00000"/>
                </a:solidFill>
                <a:latin typeface="+mn-ea"/>
              </a:rPr>
              <a:t>是虚拟地址还是物理地址？</a:t>
            </a:r>
          </a:p>
        </p:txBody>
      </p:sp>
      <p:pic>
        <p:nvPicPr>
          <p:cNvPr id="8" name="内容占位符 5">
            <a:extLst>
              <a:ext uri="{FF2B5EF4-FFF2-40B4-BE49-F238E27FC236}">
                <a16:creationId xmlns:a16="http://schemas.microsoft.com/office/drawing/2014/main" id="{41D0B7B9-38BA-72F9-1E09-72FB8E3FEE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32"/>
          <a:stretch/>
        </p:blipFill>
        <p:spPr>
          <a:xfrm>
            <a:off x="4355976" y="4987970"/>
            <a:ext cx="3864016" cy="617984"/>
          </a:xfrm>
          <a:prstGeom prst="rect">
            <a:avLst/>
          </a:prstGeom>
        </p:spPr>
      </p:pic>
      <p:pic>
        <p:nvPicPr>
          <p:cNvPr id="9" name="内容占位符 5">
            <a:extLst>
              <a:ext uri="{FF2B5EF4-FFF2-40B4-BE49-F238E27FC236}">
                <a16:creationId xmlns:a16="http://schemas.microsoft.com/office/drawing/2014/main" id="{7EA4F66A-40C6-7DB5-93A7-9DC5CEE39D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22"/>
          <a:stretch/>
        </p:blipFill>
        <p:spPr>
          <a:xfrm>
            <a:off x="4355976" y="4268481"/>
            <a:ext cx="3864016" cy="65589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6B3E865-EDF5-33D3-A9EA-8B5D5FE72B72}"/>
              </a:ext>
            </a:extLst>
          </p:cNvPr>
          <p:cNvSpPr/>
          <p:nvPr/>
        </p:nvSpPr>
        <p:spPr>
          <a:xfrm>
            <a:off x="7236296" y="2249256"/>
            <a:ext cx="1080120" cy="1385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42C340-5520-1FC2-A6ED-8F693781DAED}"/>
              </a:ext>
            </a:extLst>
          </p:cNvPr>
          <p:cNvSpPr/>
          <p:nvPr/>
        </p:nvSpPr>
        <p:spPr>
          <a:xfrm>
            <a:off x="7236296" y="2244535"/>
            <a:ext cx="1080120" cy="197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0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DED0788-11B9-47C8-1C41-30A901EF862C}"/>
              </a:ext>
            </a:extLst>
          </p:cNvPr>
          <p:cNvSpPr/>
          <p:nvPr/>
        </p:nvSpPr>
        <p:spPr>
          <a:xfrm>
            <a:off x="7237145" y="2434194"/>
            <a:ext cx="1079271" cy="197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1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40F518-2A1C-7C97-BD28-B51E441E0457}"/>
              </a:ext>
            </a:extLst>
          </p:cNvPr>
          <p:cNvSpPr/>
          <p:nvPr/>
        </p:nvSpPr>
        <p:spPr>
          <a:xfrm>
            <a:off x="7236296" y="3437033"/>
            <a:ext cx="1079271" cy="197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511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7415B2D-A3D7-98FE-57AA-742C52AD1B1E}"/>
              </a:ext>
            </a:extLst>
          </p:cNvPr>
          <p:cNvSpPr txBox="1"/>
          <p:nvPr/>
        </p:nvSpPr>
        <p:spPr>
          <a:xfrm>
            <a:off x="6553200" y="1914838"/>
            <a:ext cx="2454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+mn-ea"/>
              </a:rPr>
              <a:t>页表页：</a:t>
            </a:r>
            <a:r>
              <a:rPr kumimoji="1" lang="en-US" altLang="zh-CN" sz="1200" dirty="0">
                <a:latin typeface="+mn-ea"/>
              </a:rPr>
              <a:t>512</a:t>
            </a:r>
            <a:r>
              <a:rPr kumimoji="1" lang="zh-CN" altLang="en-US" sz="1200" dirty="0">
                <a:latin typeface="+mn-ea"/>
              </a:rPr>
              <a:t>个页表项组成的数组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E208843-DFB9-6309-6F0F-015D697AA946}"/>
              </a:ext>
            </a:extLst>
          </p:cNvPr>
          <p:cNvSpPr txBox="1"/>
          <p:nvPr/>
        </p:nvSpPr>
        <p:spPr>
          <a:xfrm>
            <a:off x="2987823" y="2621074"/>
            <a:ext cx="2500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C00000"/>
                </a:solidFill>
                <a:latin typeface="+mn-ea"/>
              </a:rPr>
              <a:t>问：</a:t>
            </a:r>
            <a:r>
              <a:rPr kumimoji="1" lang="en-US" altLang="zh-CN" sz="1200" dirty="0" err="1">
                <a:solidFill>
                  <a:srgbClr val="C00000"/>
                </a:solidFill>
                <a:latin typeface="+mn-ea"/>
              </a:rPr>
              <a:t>alloc_pgtbl_page</a:t>
            </a:r>
            <a:r>
              <a:rPr kumimoji="1" lang="zh-CN" altLang="en-US" sz="1200" dirty="0">
                <a:solidFill>
                  <a:srgbClr val="C00000"/>
                </a:solidFill>
                <a:latin typeface="+mn-ea"/>
              </a:rPr>
              <a:t>如何实现？</a:t>
            </a:r>
          </a:p>
        </p:txBody>
      </p:sp>
    </p:spTree>
    <p:extLst>
      <p:ext uri="{BB962C8B-B14F-4D97-AF65-F5344CB8AC3E}">
        <p14:creationId xmlns:p14="http://schemas.microsoft.com/office/powerpoint/2010/main" val="173437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A6D3A-3A7A-F182-38F4-CDF35F3F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立即映射的弊端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BB9B7-F3AA-973E-A972-0CABD317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963461"/>
          </a:xfrm>
        </p:spPr>
        <p:txBody>
          <a:bodyPr>
            <a:normAutofit fontScale="92500"/>
          </a:bodyPr>
          <a:lstStyle/>
          <a:p>
            <a:r>
              <a:rPr kumimoji="1" lang="zh-CN" altLang="en-US" dirty="0"/>
              <a:t>立即映射是一种操作系统可以选择的页表填写策略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在初始化进程虚拟地址空间时，直接在进程页表中添加各虚拟内存区域的映射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潜在弊端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以关卡</a:t>
            </a:r>
            <a:r>
              <a:rPr kumimoji="1" lang="en-US" altLang="zh-CN" dirty="0"/>
              <a:t>/</a:t>
            </a:r>
            <a:r>
              <a:rPr kumimoji="1" lang="zh-CN" altLang="en-US" dirty="0"/>
              <a:t>副本类型游戏加载为例：只玩</a:t>
            </a:r>
            <a:r>
              <a:rPr kumimoji="1" lang="en-US" altLang="zh-CN" dirty="0"/>
              <a:t>1</a:t>
            </a:r>
            <a:r>
              <a:rPr kumimoji="1" lang="zh-CN" altLang="en-US" dirty="0"/>
              <a:t>关，加载</a:t>
            </a:r>
            <a:r>
              <a:rPr kumimoji="1" lang="en-US" altLang="zh-CN" dirty="0"/>
              <a:t>1000</a:t>
            </a:r>
            <a:r>
              <a:rPr kumimoji="1" lang="zh-CN" altLang="en-US" dirty="0"/>
              <a:t>关</a:t>
            </a:r>
            <a:endParaRPr kumimoji="1" lang="en-US" altLang="zh-CN" dirty="0"/>
          </a:p>
          <a:p>
            <a:pPr lvl="2"/>
            <a:r>
              <a:rPr kumimoji="1" lang="zh-CN" altLang="en-US" b="1" dirty="0">
                <a:latin typeface="+mn-ea"/>
                <a:ea typeface="+mn-ea"/>
              </a:rPr>
              <a:t>物理内存资源浪费</a:t>
            </a:r>
            <a:endParaRPr kumimoji="1" lang="en-US" altLang="zh-CN" b="1" dirty="0">
              <a:latin typeface="+mn-ea"/>
              <a:ea typeface="+mn-ea"/>
            </a:endParaRPr>
          </a:p>
          <a:p>
            <a:pPr lvl="2"/>
            <a:r>
              <a:rPr kumimoji="1" lang="zh-CN" altLang="en-US" b="1" dirty="0">
                <a:latin typeface="+mn-ea"/>
                <a:ea typeface="+mn-ea"/>
              </a:rPr>
              <a:t>非必要时延</a:t>
            </a:r>
            <a:endParaRPr kumimoji="1" lang="en-US" altLang="zh-CN" b="1" dirty="0">
              <a:latin typeface="+mn-ea"/>
              <a:ea typeface="+mn-ea"/>
            </a:endParaRP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AC3B5A-C2CE-30F1-D4F3-A96368DF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578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370667C-ACD4-1A4A-BBEB-B8DA37D7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延迟映射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5D922DA-9970-1F47-93C9-3E49CD51F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操作系统填写进程页表的另一种策略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385E9B-8D63-E84B-BA7F-0C5423F9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446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FABF5ED3-AA51-8BB4-F8C0-665A1468D7F6}"/>
              </a:ext>
            </a:extLst>
          </p:cNvPr>
          <p:cNvGrpSpPr/>
          <p:nvPr/>
        </p:nvGrpSpPr>
        <p:grpSpPr>
          <a:xfrm>
            <a:off x="6812982" y="2719668"/>
            <a:ext cx="2133600" cy="2589662"/>
            <a:chOff x="6812982" y="2719668"/>
            <a:chExt cx="2133600" cy="2589662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9CB160F-C868-8D24-F7CD-A738A3250EE2}"/>
                </a:ext>
              </a:extLst>
            </p:cNvPr>
            <p:cNvGrpSpPr/>
            <p:nvPr/>
          </p:nvGrpSpPr>
          <p:grpSpPr>
            <a:xfrm>
              <a:off x="6812982" y="2719668"/>
              <a:ext cx="2133600" cy="2589662"/>
              <a:chOff x="1390486" y="1417340"/>
              <a:chExt cx="2605450" cy="3573717"/>
            </a:xfrm>
          </p:grpSpPr>
          <p:pic>
            <p:nvPicPr>
              <p:cNvPr id="6" name="内容占位符 5">
                <a:extLst>
                  <a:ext uri="{FF2B5EF4-FFF2-40B4-BE49-F238E27FC236}">
                    <a16:creationId xmlns:a16="http://schemas.microsoft.com/office/drawing/2014/main" id="{2B4476B8-6DBD-F91A-1C8A-22A174196A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17" r="59053" b="7718"/>
              <a:stretch/>
            </p:blipFill>
            <p:spPr>
              <a:xfrm>
                <a:off x="1390486" y="1417340"/>
                <a:ext cx="2605450" cy="3573717"/>
              </a:xfrm>
              <a:prstGeom prst="rect">
                <a:avLst/>
              </a:prstGeom>
            </p:spPr>
          </p:pic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2FD5A52-8A08-CECB-9F90-8DB7FCF405C6}"/>
                  </a:ext>
                </a:extLst>
              </p:cNvPr>
              <p:cNvSpPr/>
              <p:nvPr/>
            </p:nvSpPr>
            <p:spPr>
              <a:xfrm>
                <a:off x="1547664" y="2641476"/>
                <a:ext cx="1080120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00CC1B1-B4D0-B057-EA56-DA0E45A44212}"/>
                </a:ext>
              </a:extLst>
            </p:cNvPr>
            <p:cNvSpPr/>
            <p:nvPr/>
          </p:nvSpPr>
          <p:spPr>
            <a:xfrm>
              <a:off x="6883531" y="4297660"/>
              <a:ext cx="942673" cy="9993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31A82F2-3FC4-A9D8-C33B-45CBE112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延迟映射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AEF9A-1F2B-6A90-CD08-25F00FAAA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>
                <a:latin typeface="+mn-ea"/>
                <a:ea typeface="+mn-ea"/>
              </a:rPr>
              <a:t>解决立即映射弊端的直观想法</a:t>
            </a:r>
            <a:endParaRPr kumimoji="1" lang="en-US" altLang="zh-CN" sz="2400" dirty="0">
              <a:latin typeface="+mn-ea"/>
              <a:ea typeface="+mn-ea"/>
            </a:endParaRPr>
          </a:p>
          <a:p>
            <a:pPr lvl="1"/>
            <a:r>
              <a:rPr kumimoji="1" lang="zh-CN" altLang="en-US" sz="2000" dirty="0">
                <a:latin typeface="+mn-ea"/>
                <a:ea typeface="+mn-ea"/>
              </a:rPr>
              <a:t>操作系统</a:t>
            </a:r>
            <a:r>
              <a:rPr kumimoji="1" lang="zh-CN" altLang="en-US" sz="2000" b="1" dirty="0">
                <a:solidFill>
                  <a:srgbClr val="C00000"/>
                </a:solidFill>
                <a:latin typeface="+mn-ea"/>
                <a:ea typeface="+mn-ea"/>
              </a:rPr>
              <a:t>按进程实际需要分配</a:t>
            </a:r>
            <a:r>
              <a:rPr kumimoji="1" lang="zh-CN" altLang="en-US" sz="2000" dirty="0">
                <a:latin typeface="+mn-ea"/>
                <a:ea typeface="+mn-ea"/>
              </a:rPr>
              <a:t>物理页和填写页表，避免分配的物理页实际不被用到的情况</a:t>
            </a:r>
            <a:endParaRPr kumimoji="1" lang="en-US" altLang="zh-CN" sz="2000" dirty="0">
              <a:latin typeface="+mn-ea"/>
              <a:ea typeface="+mn-ea"/>
            </a:endParaRPr>
          </a:p>
          <a:p>
            <a:endParaRPr kumimoji="1" lang="en-US" altLang="zh-CN" sz="2400" dirty="0">
              <a:latin typeface="+mn-ea"/>
              <a:ea typeface="+mn-ea"/>
            </a:endParaRPr>
          </a:p>
          <a:p>
            <a:r>
              <a:rPr kumimoji="1" lang="zh-CN" altLang="en-US" sz="2400" dirty="0">
                <a:latin typeface="+mn-ea"/>
                <a:ea typeface="+mn-ea"/>
              </a:rPr>
              <a:t>主要思路：解耦虚拟内存分配与物理内存分配</a:t>
            </a:r>
            <a:endParaRPr kumimoji="1" lang="en-US" altLang="zh-CN" sz="2400" dirty="0">
              <a:latin typeface="+mn-ea"/>
              <a:ea typeface="+mn-ea"/>
            </a:endParaRPr>
          </a:p>
          <a:p>
            <a:pPr lvl="1"/>
            <a:r>
              <a:rPr kumimoji="1" lang="zh-CN" altLang="en-US" sz="2000" dirty="0">
                <a:latin typeface="+mn-ea"/>
                <a:ea typeface="+mn-ea"/>
              </a:rPr>
              <a:t>先记录下为进程分配的虚拟内存区域</a:t>
            </a:r>
            <a:endParaRPr kumimoji="1" lang="en-US" altLang="zh-CN" sz="2000" dirty="0">
              <a:latin typeface="+mn-ea"/>
              <a:ea typeface="+mn-ea"/>
            </a:endParaRPr>
          </a:p>
          <a:p>
            <a:pPr lvl="1"/>
            <a:r>
              <a:rPr kumimoji="1" lang="zh-CN" altLang="en-US" sz="2000" dirty="0">
                <a:latin typeface="+mn-ea"/>
                <a:ea typeface="+mn-ea"/>
              </a:rPr>
              <a:t>当进程实际访问某个虚拟页时，</a:t>
            </a:r>
            <a:r>
              <a:rPr kumimoji="1" lang="en-US" altLang="zh-CN" sz="2000" dirty="0">
                <a:latin typeface="+mn-ea"/>
                <a:ea typeface="+mn-ea"/>
              </a:rPr>
              <a:t>CPU </a:t>
            </a:r>
            <a:r>
              <a:rPr kumimoji="1" lang="zh-CN" altLang="en-US" sz="2000" dirty="0">
                <a:latin typeface="+mn-ea"/>
                <a:ea typeface="+mn-ea"/>
              </a:rPr>
              <a:t>会触发缺页异常</a:t>
            </a:r>
            <a:endParaRPr kumimoji="1" lang="en-US" altLang="zh-CN" sz="2000" dirty="0">
              <a:latin typeface="+mn-ea"/>
              <a:ea typeface="+mn-ea"/>
            </a:endParaRPr>
          </a:p>
          <a:p>
            <a:pPr lvl="1"/>
            <a:r>
              <a:rPr kumimoji="1" lang="zh-CN" altLang="en-US" sz="2000" dirty="0">
                <a:latin typeface="+mn-ea"/>
                <a:ea typeface="+mn-ea"/>
              </a:rPr>
              <a:t>操作系统在缺页异常处理函数中添加映射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ED7575-3A3B-4237-3946-72B26533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776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322D4-C31E-1A8E-FE00-00B5C3AB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回顾：缺页异常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2252D0-BF95-FD93-59C1-0409136C7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BADF33-CDAE-8BF0-443C-9F7A8918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C3E84C54-ECF1-D16F-95F6-DBA9FDB2BA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32"/>
          <a:stretch/>
        </p:blipFill>
        <p:spPr>
          <a:xfrm>
            <a:off x="707984" y="1561356"/>
            <a:ext cx="7728031" cy="1235968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D02E4FF-3430-C433-2A20-6EB3B62DD5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22"/>
          <a:stretch/>
        </p:blipFill>
        <p:spPr>
          <a:xfrm>
            <a:off x="707984" y="2955709"/>
            <a:ext cx="7728031" cy="131179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FCFD7FF-7CAB-7D83-F8B9-D71F46BE8C38}"/>
              </a:ext>
            </a:extLst>
          </p:cNvPr>
          <p:cNvSpPr txBox="1"/>
          <p:nvPr/>
        </p:nvSpPr>
        <p:spPr>
          <a:xfrm>
            <a:off x="707984" y="4513361"/>
            <a:ext cx="7104376" cy="458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V</a:t>
            </a:r>
            <a:r>
              <a:rPr lang="zh-CN" altLang="en-US" dirty="0"/>
              <a:t>（</a:t>
            </a:r>
            <a:r>
              <a:rPr lang="en-US" altLang="zh-CN" dirty="0"/>
              <a:t>Valid</a:t>
            </a:r>
            <a:r>
              <a:rPr lang="zh-CN" altLang="en-US" dirty="0"/>
              <a:t>）：</a:t>
            </a:r>
            <a:r>
              <a:rPr kumimoji="1" lang="zh-CN" altLang="en-US" dirty="0"/>
              <a:t>当</a:t>
            </a:r>
            <a:r>
              <a:rPr kumimoji="1" lang="en-US" altLang="zh-CN" dirty="0"/>
              <a:t>MMU</a:t>
            </a:r>
            <a:r>
              <a:rPr kumimoji="1" lang="zh-CN" altLang="en-US" dirty="0"/>
              <a:t>查询页表项时，若</a:t>
            </a:r>
            <a:r>
              <a:rPr kumimoji="1" lang="en-US" altLang="zh-CN" dirty="0"/>
              <a:t>V=0</a:t>
            </a:r>
            <a:r>
              <a:rPr kumimoji="1" lang="zh-CN" altLang="en-US" dirty="0"/>
              <a:t>，则触发缺页异常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2877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B9B65-BEC1-B248-B559-FE620B637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操作系统需要区分合法</a:t>
            </a:r>
            <a:r>
              <a:rPr kumimoji="1" lang="en-US" altLang="zh-CN" dirty="0"/>
              <a:t>/</a:t>
            </a:r>
            <a:r>
              <a:rPr kumimoji="1" lang="zh-CN" altLang="en-US" dirty="0"/>
              <a:t>非法缺页异常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FC007FC-40EF-3949-99EE-F1729B714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37" y="1595592"/>
            <a:ext cx="5303899" cy="243555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5C22D8-411E-4B46-B91A-67CA05FD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BF9A9B-8F69-A842-B023-F34FEEA45F1C}"/>
              </a:ext>
            </a:extLst>
          </p:cNvPr>
          <p:cNvSpPr txBox="1"/>
          <p:nvPr/>
        </p:nvSpPr>
        <p:spPr>
          <a:xfrm>
            <a:off x="5436096" y="1927635"/>
            <a:ext cx="3550972" cy="1289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+mn-ea"/>
                <a:cs typeface="Arial" panose="020B0604020202020204" pitchFamily="34" charset="0"/>
              </a:rPr>
              <a:t>如果改变第</a:t>
            </a:r>
            <a:r>
              <a:rPr kumimoji="1" lang="en-US" altLang="zh-CN" dirty="0">
                <a:latin typeface="+mn-ea"/>
                <a:cs typeface="Arial" panose="020B0604020202020204" pitchFamily="34" charset="0"/>
              </a:rPr>
              <a:t>5</a:t>
            </a:r>
            <a:r>
              <a:rPr kumimoji="1" lang="zh-CN" altLang="en-US" dirty="0">
                <a:latin typeface="+mn-ea"/>
                <a:cs typeface="Arial" panose="020B0604020202020204" pitchFamily="34" charset="0"/>
              </a:rPr>
              <a:t>行会怎么样？比如：</a:t>
            </a:r>
            <a:endParaRPr kumimoji="1" lang="en-US" altLang="zh-CN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+mn-ea"/>
                <a:cs typeface="Arial" panose="020B0604020202020204" pitchFamily="34" charset="0"/>
              </a:rPr>
              <a:t>char</a:t>
            </a:r>
            <a:r>
              <a:rPr kumimoji="1" lang="zh-CN" altLang="en-US" dirty="0">
                <a:latin typeface="+mn-ea"/>
                <a:cs typeface="Arial" panose="020B0604020202020204" pitchFamily="34" charset="0"/>
              </a:rPr>
              <a:t> *</a:t>
            </a:r>
            <a:r>
              <a:rPr kumimoji="1" lang="en-US" altLang="zh-CN" dirty="0">
                <a:latin typeface="+mn-ea"/>
                <a:cs typeface="Arial" panose="020B0604020202020204" pitchFamily="34" charset="0"/>
              </a:rPr>
              <a:t>p = 0x40000;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+mn-ea"/>
                <a:cs typeface="Arial" panose="020B0604020202020204" pitchFamily="34" charset="0"/>
              </a:rPr>
              <a:t>char *p = 0x400000000;</a:t>
            </a:r>
            <a:endParaRPr kumimoji="1" lang="zh-CN" altLang="en-US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57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02894D3F-7927-AF41-BD05-AC1717D56CB5}"/>
              </a:ext>
            </a:extLst>
          </p:cNvPr>
          <p:cNvGrpSpPr/>
          <p:nvPr/>
        </p:nvGrpSpPr>
        <p:grpSpPr>
          <a:xfrm>
            <a:off x="7020272" y="985292"/>
            <a:ext cx="2664296" cy="4472257"/>
            <a:chOff x="5868144" y="761507"/>
            <a:chExt cx="2664296" cy="4472257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12425AF4-B068-7D41-AF38-C0EB2272FF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842"/>
            <a:stretch/>
          </p:blipFill>
          <p:spPr>
            <a:xfrm>
              <a:off x="5868144" y="761507"/>
              <a:ext cx="1800199" cy="4384943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7CE6C41-04CB-5045-8361-9CF0C386476E}"/>
                </a:ext>
              </a:extLst>
            </p:cNvPr>
            <p:cNvSpPr/>
            <p:nvPr/>
          </p:nvSpPr>
          <p:spPr>
            <a:xfrm>
              <a:off x="7596336" y="1057300"/>
              <a:ext cx="936104" cy="41764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" name="Rectangle 1">
            <a:extLst>
              <a:ext uri="{FF2B5EF4-FFF2-40B4-BE49-F238E27FC236}">
                <a16:creationId xmlns:a16="http://schemas.microsoft.com/office/drawing/2014/main" id="{E46A672E-952B-9D42-AB75-5301D095AC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0137" y="352064"/>
            <a:ext cx="7769644" cy="818886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kumimoji="1" lang="zh-CN" altLang="en-US" sz="3600" dirty="0">
                <a:latin typeface="+mn-ea"/>
                <a:ea typeface="+mn-ea"/>
              </a:rPr>
              <a:t>操作系统记录为进程分配的虚拟内存区域</a:t>
            </a:r>
            <a:endParaRPr lang="en-GB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C7767A7-FB0D-0043-BC61-FCF8D3B40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226" y="1417495"/>
            <a:ext cx="8229600" cy="417646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虚拟地址空间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若干非连续的</a:t>
            </a:r>
            <a:r>
              <a:rPr kumimoji="1" lang="zh-CN" altLang="en-US" b="1" dirty="0">
                <a:solidFill>
                  <a:srgbClr val="C00000"/>
                </a:solidFill>
              </a:rPr>
              <a:t>虚拟内存区域</a:t>
            </a:r>
            <a:endParaRPr kumimoji="1" lang="en-US" altLang="zh-CN" b="1" dirty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dirty="0"/>
              <a:t>每个虚拟内存域中的虚拟地址都是进程可用的</a:t>
            </a:r>
            <a:endParaRPr kumimoji="1" lang="en-US" altLang="zh-CN" dirty="0"/>
          </a:p>
          <a:p>
            <a:pPr lvl="3">
              <a:lnSpc>
                <a:spcPct val="150000"/>
              </a:lnSpc>
            </a:pPr>
            <a:r>
              <a:rPr lang="zh-CN" altLang="en-US" baseline="0" dirty="0"/>
              <a:t>相同的访问权限</a:t>
            </a:r>
            <a:endParaRPr kumimoji="1" lang="en-US" altLang="zh-CN" dirty="0"/>
          </a:p>
          <a:p>
            <a:pPr lvl="2">
              <a:lnSpc>
                <a:spcPct val="150000"/>
              </a:lnSpc>
            </a:pPr>
            <a:r>
              <a:rPr kumimoji="1" lang="zh-CN" altLang="en-US" dirty="0"/>
              <a:t>例如：代码、数据、堆、栈</a:t>
            </a:r>
            <a:endParaRPr kumimoji="1" lang="en-US" altLang="zh-CN" dirty="0"/>
          </a:p>
          <a:p>
            <a:pPr lvl="2">
              <a:lnSpc>
                <a:spcPct val="150000"/>
              </a:lnSpc>
            </a:pPr>
            <a:r>
              <a:rPr kumimoji="1" lang="zh-CN" altLang="en-US" dirty="0"/>
              <a:t>非法虚拟地址，访问触发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异常</a:t>
            </a:r>
            <a:endParaRPr kumimoji="1" lang="en-US" altLang="zh-CN" dirty="0"/>
          </a:p>
          <a:p>
            <a:pPr lvl="3">
              <a:lnSpc>
                <a:spcPct val="150000"/>
              </a:lnSpc>
            </a:pPr>
            <a:r>
              <a:rPr kumimoji="1" lang="zh-CN" altLang="en-US" dirty="0"/>
              <a:t>操作系统会报</a:t>
            </a:r>
            <a:r>
              <a:rPr kumimoji="1" lang="en-US" altLang="zh-CN" dirty="0" err="1"/>
              <a:t>segfault</a:t>
            </a:r>
            <a:r>
              <a:rPr kumimoji="1" lang="en-US" altLang="zh-CN" dirty="0"/>
              <a:t> (</a:t>
            </a:r>
            <a:r>
              <a:rPr kumimoji="1" lang="en-US" altLang="zh-CN" dirty="0" err="1"/>
              <a:t>seg_fault</a:t>
            </a:r>
            <a:r>
              <a:rPr kumimoji="1" lang="zh-CN" altLang="en-US" dirty="0"/>
              <a:t>是软件错误，由操作系统的</a:t>
            </a:r>
            <a:r>
              <a:rPr kumimoji="1" lang="en-US" altLang="zh-CN" dirty="0" err="1"/>
              <a:t>page_fault</a:t>
            </a:r>
            <a:r>
              <a:rPr kumimoji="1" lang="zh-CN" altLang="en-US" dirty="0"/>
              <a:t>引发）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endParaRPr kumimoji="1" lang="en-US" altLang="zh-CN" dirty="0"/>
          </a:p>
          <a:p>
            <a:pPr>
              <a:lnSpc>
                <a:spcPct val="150000"/>
              </a:lnSpc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761138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E39C2-86D1-9B45-B569-48F1570E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版权声明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B3383-B219-984C-8D0C-BCF076655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b="0" dirty="0"/>
              <a:t>本内容版权归</a:t>
            </a:r>
            <a:r>
              <a:rPr lang="zh-CN" altLang="en-US" sz="2000" dirty="0"/>
              <a:t>上海交通大学并行与分布式系统研究所</a:t>
            </a:r>
            <a:r>
              <a:rPr lang="zh-CN" altLang="en-US" sz="2000" b="0" dirty="0"/>
              <a:t>所有</a:t>
            </a:r>
            <a:endParaRPr lang="en-US" altLang="zh-CN" sz="2000" b="0" dirty="0"/>
          </a:p>
          <a:p>
            <a:r>
              <a:rPr lang="zh-CN" altLang="en-US" sz="2000" b="0" dirty="0"/>
              <a:t>使用者可以将全部或部分本内容免费用于非商业用途</a:t>
            </a:r>
            <a:endParaRPr lang="en-US" altLang="zh-CN" sz="2000" b="0" dirty="0"/>
          </a:p>
          <a:p>
            <a:r>
              <a:rPr lang="zh-CN" altLang="en-US" sz="2000" b="0" dirty="0"/>
              <a:t>使用者在使用全部或部分本内容时请注明来源</a:t>
            </a:r>
            <a:endParaRPr lang="en-US" altLang="zh-CN" sz="2000" b="0" dirty="0"/>
          </a:p>
          <a:p>
            <a:pPr lvl="1"/>
            <a:r>
              <a:rPr lang="zh-CN" altLang="en-US" sz="1600"/>
              <a:t>资</a:t>
            </a:r>
            <a:r>
              <a:rPr lang="zh-CN" altLang="en-US" sz="1600" b="0"/>
              <a:t>料</a:t>
            </a:r>
            <a:r>
              <a:rPr lang="zh-CN" altLang="en-US" sz="1600" b="0" dirty="0"/>
              <a:t>来自</a:t>
            </a:r>
            <a:r>
              <a:rPr lang="zh-CN" altLang="en-US" sz="1600" dirty="0"/>
              <a:t>上海交通大学并行与分布式系统研究所</a:t>
            </a:r>
            <a:r>
              <a:rPr lang="en-US" altLang="zh-CN" sz="1600" dirty="0"/>
              <a:t>+</a:t>
            </a:r>
            <a:r>
              <a:rPr lang="zh-CN" altLang="en-US" sz="1600" dirty="0"/>
              <a:t>材料名字</a:t>
            </a:r>
            <a:endParaRPr lang="en-US" altLang="zh-CN" sz="1600" b="0" dirty="0"/>
          </a:p>
          <a:p>
            <a:r>
              <a:rPr lang="zh-CN" altLang="en-US" sz="2000" b="0" dirty="0"/>
              <a:t>对于不遵守此声明或者其他违法使用本内容者，将依法保留追究权</a:t>
            </a:r>
            <a:endParaRPr lang="en-US" altLang="zh-CN" sz="2000" b="0" dirty="0"/>
          </a:p>
          <a:p>
            <a:r>
              <a:rPr lang="zh-CN" altLang="en-US" sz="2000" b="0" dirty="0"/>
              <a:t>本内容的发布采用 </a:t>
            </a:r>
            <a:r>
              <a:rPr lang="en-US" altLang="zh-CN" sz="2000" b="0" dirty="0"/>
              <a:t>Creative Commons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Attribution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4.0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License</a:t>
            </a:r>
            <a:endParaRPr lang="en-US" altLang="zh-CN" sz="2400" b="0" dirty="0"/>
          </a:p>
          <a:p>
            <a:pPr lvl="1"/>
            <a:r>
              <a:rPr lang="zh-CN" altLang="en-US" sz="1600" dirty="0"/>
              <a:t>完整文本：</a:t>
            </a:r>
            <a:r>
              <a:rPr lang="en-US" altLang="zh-CN" sz="1600" dirty="0">
                <a:hlinkClick r:id="rId2"/>
              </a:rPr>
              <a:t>https://creativecommons.org/licenses/by/4.0/legalcode</a:t>
            </a:r>
            <a:endParaRPr lang="en-US" altLang="zh-CN" sz="1800" b="0" dirty="0"/>
          </a:p>
          <a:p>
            <a:endParaRPr kumimoji="1"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D6275D-0E58-1C46-BA79-C46B2D55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800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D805B-45BD-2540-B720-590078C6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合法虚拟地址信息的记录方式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1349C-2912-AF4B-B42D-7C4F74D65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/>
              <a:t>记录进程已分配的虚拟内存区域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在</a:t>
            </a:r>
            <a:r>
              <a:rPr kumimoji="1" lang="en-US" altLang="zh-CN" sz="1800" dirty="0"/>
              <a:t>Linux</a:t>
            </a:r>
            <a:r>
              <a:rPr kumimoji="1" lang="zh-CN" altLang="en-US" sz="1800" dirty="0"/>
              <a:t>中对应 </a:t>
            </a:r>
            <a:r>
              <a:rPr kumimoji="1" lang="en-US" altLang="zh-CN" sz="1800" dirty="0" err="1"/>
              <a:t>vm_area_struct</a:t>
            </a:r>
            <a:r>
              <a:rPr kumimoji="1" lang="zh-CN" altLang="en-US" sz="1800" dirty="0"/>
              <a:t>（</a:t>
            </a:r>
            <a:r>
              <a:rPr kumimoji="1" lang="en-US" altLang="zh-CN" sz="1800" dirty="0"/>
              <a:t>VMA</a:t>
            </a:r>
            <a:r>
              <a:rPr kumimoji="1" lang="zh-CN" altLang="en-US" sz="1800" dirty="0"/>
              <a:t>）结构体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在</a:t>
            </a:r>
            <a:r>
              <a:rPr kumimoji="1" lang="en-US" altLang="zh-CN" sz="1800" dirty="0" err="1"/>
              <a:t>ChCore</a:t>
            </a:r>
            <a:r>
              <a:rPr kumimoji="1" lang="en-US" altLang="zh-CN" sz="1800" dirty="0"/>
              <a:t>-Lab</a:t>
            </a:r>
            <a:r>
              <a:rPr kumimoji="1" lang="zh-CN" altLang="en-US" sz="1800" dirty="0"/>
              <a:t>中对应</a:t>
            </a:r>
            <a:r>
              <a:rPr kumimoji="1" lang="en-US" altLang="zh-CN" sz="1800" dirty="0" err="1"/>
              <a:t>vmregion</a:t>
            </a:r>
            <a:r>
              <a:rPr kumimoji="1" lang="zh-CN" altLang="en-US" sz="1800" dirty="0"/>
              <a:t>（</a:t>
            </a:r>
            <a:r>
              <a:rPr kumimoji="1" lang="en-US" altLang="zh-CN" sz="1800" dirty="0" err="1"/>
              <a:t>vmr</a:t>
            </a:r>
            <a:r>
              <a:rPr kumimoji="1" lang="zh-CN" altLang="en-US" sz="1800" dirty="0"/>
              <a:t>）结构体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8BA9A5-9B7D-854A-AED8-57C961D6F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D2B21E-74F9-FC40-A6B1-FA3BE0999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787670"/>
            <a:ext cx="4392488" cy="25369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32E9669-26E7-3036-1102-0D76C95855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082" y="1089255"/>
            <a:ext cx="2834311" cy="420770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3DE5FC3-B132-B823-96F3-F493C5EF8969}"/>
              </a:ext>
            </a:extLst>
          </p:cNvPr>
          <p:cNvSpPr txBox="1"/>
          <p:nvPr/>
        </p:nvSpPr>
        <p:spPr>
          <a:xfrm>
            <a:off x="6860659" y="859953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BD374B"/>
                </a:solidFill>
              </a:rPr>
              <a:t>进程结构体的变化</a:t>
            </a:r>
          </a:p>
        </p:txBody>
      </p:sp>
    </p:spTree>
    <p:extLst>
      <p:ext uri="{BB962C8B-B14F-4D97-AF65-F5344CB8AC3E}">
        <p14:creationId xmlns:p14="http://schemas.microsoft.com/office/powerpoint/2010/main" val="370306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FECC8-2BE0-DB4D-8580-744E26D1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VMA</a:t>
            </a:r>
            <a:r>
              <a:rPr kumimoji="1" lang="zh-CN" altLang="en-US" dirty="0"/>
              <a:t>是如何添加的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10882-1264-2446-A156-B3915498B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途径</a:t>
            </a:r>
            <a:r>
              <a:rPr kumimoji="1" lang="en-US" altLang="zh-CN" sz="2400" dirty="0"/>
              <a:t>-1: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OS</a:t>
            </a:r>
            <a:r>
              <a:rPr kumimoji="1" lang="zh-CN" altLang="en-US" sz="2400" dirty="0"/>
              <a:t>在创建进程时分配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数据（对应</a:t>
            </a:r>
            <a:r>
              <a:rPr kumimoji="1" lang="en-US" altLang="zh-CN" sz="2000" dirty="0"/>
              <a:t>ELF</a:t>
            </a:r>
            <a:r>
              <a:rPr kumimoji="1" lang="zh-CN" altLang="en-US" sz="2000" dirty="0"/>
              <a:t>段）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代码（对应</a:t>
            </a:r>
            <a:r>
              <a:rPr kumimoji="1" lang="en-US" altLang="zh-CN" sz="2000" dirty="0"/>
              <a:t>ELF</a:t>
            </a:r>
            <a:r>
              <a:rPr kumimoji="1" lang="zh-CN" altLang="en-US" sz="2000" dirty="0"/>
              <a:t>段）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栈（初始无内容）</a:t>
            </a:r>
            <a:endParaRPr kumimoji="1" lang="en-US" altLang="zh-CN" sz="2000" dirty="0"/>
          </a:p>
          <a:p>
            <a:endParaRPr kumimoji="1" lang="en-US" altLang="zh-CN" sz="2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3A5EBD-276E-1E43-8DFA-AA025B5D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3836581-41A7-0B66-252D-3E72B9550F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77"/>
          <a:stretch/>
        </p:blipFill>
        <p:spPr>
          <a:xfrm>
            <a:off x="3995936" y="2241670"/>
            <a:ext cx="2133600" cy="30676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754F3F9-A312-F07F-7031-6DDAD5484474}"/>
              </a:ext>
            </a:extLst>
          </p:cNvPr>
          <p:cNvSpPr txBox="1"/>
          <p:nvPr/>
        </p:nvSpPr>
        <p:spPr>
          <a:xfrm>
            <a:off x="4808024" y="1926891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C00000"/>
                </a:solidFill>
              </a:rPr>
              <a:t>1.</a:t>
            </a:r>
            <a:r>
              <a:rPr kumimoji="1" lang="zh-CN" altLang="en-US" sz="1400" dirty="0">
                <a:solidFill>
                  <a:srgbClr val="C00000"/>
                </a:solidFill>
              </a:rPr>
              <a:t> 进程创建时</a:t>
            </a:r>
          </a:p>
        </p:txBody>
      </p:sp>
    </p:spTree>
    <p:extLst>
      <p:ext uri="{BB962C8B-B14F-4D97-AF65-F5344CB8AC3E}">
        <p14:creationId xmlns:p14="http://schemas.microsoft.com/office/powerpoint/2010/main" val="1003801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FECC8-2BE0-DB4D-8580-744E26D1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VMA</a:t>
            </a:r>
            <a:r>
              <a:rPr kumimoji="1" lang="zh-CN" altLang="en-US" dirty="0"/>
              <a:t>是如何添加的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10882-1264-2446-A156-B3915498B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267732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2400" dirty="0"/>
              <a:t>途径</a:t>
            </a:r>
            <a:r>
              <a:rPr kumimoji="1" lang="en-US" altLang="zh-CN" sz="2400" dirty="0"/>
              <a:t>-1: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OS</a:t>
            </a:r>
            <a:r>
              <a:rPr kumimoji="1" lang="zh-CN" altLang="en-US" sz="2400" dirty="0"/>
              <a:t>在创建进程时分配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数据（对应</a:t>
            </a:r>
            <a:r>
              <a:rPr kumimoji="1" lang="en-US" altLang="zh-CN" sz="2000" dirty="0"/>
              <a:t>ELF</a:t>
            </a:r>
            <a:r>
              <a:rPr kumimoji="1" lang="zh-CN" altLang="en-US" sz="2000" dirty="0"/>
              <a:t>段）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代码（对应</a:t>
            </a:r>
            <a:r>
              <a:rPr kumimoji="1" lang="en-US" altLang="zh-CN" sz="2000" dirty="0"/>
              <a:t>ELF</a:t>
            </a:r>
            <a:r>
              <a:rPr kumimoji="1" lang="zh-CN" altLang="en-US" sz="2000" dirty="0"/>
              <a:t>段）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栈（初始无内容）</a:t>
            </a:r>
            <a:endParaRPr kumimoji="1" lang="en-US" altLang="zh-CN" sz="2000" dirty="0"/>
          </a:p>
          <a:p>
            <a:endParaRPr kumimoji="1" lang="en-US" altLang="zh-CN" sz="2200" dirty="0"/>
          </a:p>
          <a:p>
            <a:r>
              <a:rPr kumimoji="1" lang="zh-CN" altLang="en-US" sz="2200" dirty="0"/>
              <a:t>途径</a:t>
            </a:r>
            <a:r>
              <a:rPr kumimoji="1" lang="en-US" altLang="zh-CN" sz="2200" dirty="0"/>
              <a:t>-2</a:t>
            </a:r>
            <a:r>
              <a:rPr kumimoji="1" lang="zh-CN" altLang="en-US" sz="2200" dirty="0"/>
              <a:t>：进程运行时添加</a:t>
            </a:r>
            <a:endParaRPr kumimoji="1" lang="en-US" altLang="zh-CN" sz="2200" dirty="0"/>
          </a:p>
          <a:p>
            <a:pPr lvl="1"/>
            <a:r>
              <a:rPr kumimoji="1" lang="zh-CN" altLang="en-US" sz="2000" dirty="0"/>
              <a:t>堆、栈</a:t>
            </a:r>
            <a:endParaRPr kumimoji="1" lang="en-US" altLang="zh-CN" sz="2000" dirty="0"/>
          </a:p>
          <a:p>
            <a:pPr lvl="1"/>
            <a:r>
              <a:rPr kumimoji="1" lang="en-US" altLang="zh-CN" sz="2000" dirty="0" err="1"/>
              <a:t>mmap</a:t>
            </a:r>
            <a:r>
              <a:rPr kumimoji="1" lang="en-US" altLang="zh-CN" sz="2000" dirty="0"/>
              <a:t>/</a:t>
            </a:r>
            <a:r>
              <a:rPr kumimoji="1" lang="en-US" altLang="zh-CN" sz="2000" dirty="0" err="1"/>
              <a:t>munmap</a:t>
            </a:r>
            <a:endParaRPr kumimoji="1" lang="en-US" altLang="zh-CN" sz="2000" dirty="0"/>
          </a:p>
          <a:p>
            <a:pPr lvl="2"/>
            <a:r>
              <a:rPr kumimoji="1" lang="zh-CN" altLang="en-US" sz="1600" dirty="0"/>
              <a:t>分配内存</a:t>
            </a:r>
            <a:r>
              <a:rPr kumimoji="1" lang="en-US" altLang="zh-CN" sz="1600" dirty="0"/>
              <a:t>buffer</a:t>
            </a:r>
          </a:p>
          <a:p>
            <a:pPr lvl="2"/>
            <a:r>
              <a:rPr kumimoji="1" lang="zh-CN" altLang="en-US" sz="1600" dirty="0"/>
              <a:t>加载新的代码库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3A5EBD-276E-1E43-8DFA-AA025B5D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3836581-41A7-0B66-252D-3E72B9550F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241670"/>
            <a:ext cx="4924888" cy="30676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754F3F9-A312-F07F-7031-6DDAD5484474}"/>
              </a:ext>
            </a:extLst>
          </p:cNvPr>
          <p:cNvSpPr txBox="1"/>
          <p:nvPr/>
        </p:nvSpPr>
        <p:spPr>
          <a:xfrm>
            <a:off x="4808024" y="1926891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C00000"/>
                </a:solidFill>
              </a:rPr>
              <a:t>1.</a:t>
            </a:r>
            <a:r>
              <a:rPr kumimoji="1" lang="zh-CN" altLang="en-US" sz="1400" dirty="0">
                <a:solidFill>
                  <a:srgbClr val="C00000"/>
                </a:solidFill>
              </a:rPr>
              <a:t> 进程创建时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CD31E5-1A61-509D-ADB6-39C2D66C4167}"/>
              </a:ext>
            </a:extLst>
          </p:cNvPr>
          <p:cNvSpPr txBox="1"/>
          <p:nvPr/>
        </p:nvSpPr>
        <p:spPr>
          <a:xfrm>
            <a:off x="6903102" y="1926891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C00000"/>
                </a:solidFill>
              </a:rPr>
              <a:t>2.</a:t>
            </a:r>
            <a:r>
              <a:rPr kumimoji="1" lang="zh-CN" altLang="en-US" sz="1400" dirty="0">
                <a:solidFill>
                  <a:srgbClr val="C00000"/>
                </a:solidFill>
              </a:rPr>
              <a:t> 进程运行时</a:t>
            </a:r>
          </a:p>
        </p:txBody>
      </p:sp>
    </p:spTree>
    <p:extLst>
      <p:ext uri="{BB962C8B-B14F-4D97-AF65-F5344CB8AC3E}">
        <p14:creationId xmlns:p14="http://schemas.microsoft.com/office/powerpoint/2010/main" val="3989024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56EBB-C989-2344-831F-54C3FE4E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mmap</a:t>
            </a:r>
            <a:r>
              <a:rPr kumimoji="1" lang="zh-CN" altLang="en-US" dirty="0"/>
              <a:t>：分配一段虚拟内存区域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F1081-DB6E-F541-89D6-85EBACE8F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7852"/>
            <a:ext cx="8229600" cy="3771636"/>
          </a:xfrm>
        </p:spPr>
        <p:txBody>
          <a:bodyPr>
            <a:noAutofit/>
          </a:bodyPr>
          <a:lstStyle/>
          <a:p>
            <a:r>
              <a:rPr kumimoji="1" lang="zh-CN" altLang="en-US" sz="2200" dirty="0"/>
              <a:t>通常用于把一个文件（或一部分）映射到内存</a:t>
            </a:r>
            <a:endParaRPr kumimoji="1" lang="en-US" altLang="zh-CN" sz="2200" dirty="0"/>
          </a:p>
          <a:p>
            <a:pPr lvl="1"/>
            <a:r>
              <a:rPr kumimoji="1" lang="en-US" altLang="zh-CN" sz="2000" dirty="0">
                <a:solidFill>
                  <a:srgbClr val="0070C0"/>
                </a:solidFill>
              </a:rPr>
              <a:t>void</a:t>
            </a:r>
            <a:r>
              <a:rPr kumimoji="1" lang="en-US" altLang="zh-CN" sz="2000" dirty="0"/>
              <a:t> *</a:t>
            </a:r>
            <a:r>
              <a:rPr kumimoji="1" lang="en-US" altLang="zh-CN" sz="2000" dirty="0" err="1"/>
              <a:t>mmap</a:t>
            </a:r>
            <a:r>
              <a:rPr kumimoji="1" lang="en-US" altLang="zh-CN" sz="2000" dirty="0"/>
              <a:t>(</a:t>
            </a:r>
            <a:r>
              <a:rPr kumimoji="1" lang="en-US" altLang="zh-CN" sz="2000" dirty="0">
                <a:solidFill>
                  <a:srgbClr val="0070C0"/>
                </a:solidFill>
              </a:rPr>
              <a:t>void</a:t>
            </a:r>
            <a:r>
              <a:rPr kumimoji="1" lang="en-US" altLang="zh-CN" sz="2000" dirty="0"/>
              <a:t> *</a:t>
            </a:r>
            <a:r>
              <a:rPr kumimoji="1" lang="en-US" altLang="zh-CN" sz="2000" dirty="0" err="1"/>
              <a:t>addr</a:t>
            </a:r>
            <a:r>
              <a:rPr kumimoji="1" lang="en-US" altLang="zh-CN" sz="2000" dirty="0"/>
              <a:t>,</a:t>
            </a:r>
            <a:br>
              <a:rPr kumimoji="1" lang="en-US" altLang="zh-CN" sz="2000" dirty="0"/>
            </a:br>
            <a:r>
              <a:rPr kumimoji="1" lang="en-US" altLang="zh-CN" sz="2000" dirty="0"/>
              <a:t>		</a:t>
            </a:r>
            <a:r>
              <a:rPr kumimoji="1" lang="zh-CN" altLang="en-US" sz="2000" dirty="0"/>
              <a:t>    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 err="1">
                <a:solidFill>
                  <a:srgbClr val="0070C0"/>
                </a:solidFill>
              </a:rPr>
              <a:t>size_t</a:t>
            </a:r>
            <a:r>
              <a:rPr kumimoji="1" lang="en-US" altLang="zh-CN" sz="2000" dirty="0"/>
              <a:t> length, </a:t>
            </a:r>
            <a:br>
              <a:rPr kumimoji="1" lang="en-US" altLang="zh-CN" sz="2000" dirty="0"/>
            </a:br>
            <a:r>
              <a:rPr kumimoji="1" lang="zh-CN" altLang="en-US" sz="2000" dirty="0"/>
              <a:t>                     </a:t>
            </a:r>
            <a:r>
              <a:rPr kumimoji="1" lang="en-US" altLang="zh-CN" sz="2000" dirty="0">
                <a:solidFill>
                  <a:srgbClr val="0070C0"/>
                </a:solidFill>
              </a:rPr>
              <a:t>int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prot</a:t>
            </a:r>
            <a:r>
              <a:rPr kumimoji="1" lang="en-US" altLang="zh-CN" sz="2000" dirty="0"/>
              <a:t>, </a:t>
            </a:r>
            <a:br>
              <a:rPr kumimoji="1" lang="en-US" altLang="zh-CN" sz="2000" dirty="0"/>
            </a:br>
            <a:r>
              <a:rPr kumimoji="1" lang="zh-CN" altLang="en-US" sz="2000" dirty="0"/>
              <a:t>                     </a:t>
            </a:r>
            <a:r>
              <a:rPr kumimoji="1" lang="en-US" altLang="zh-CN" sz="2000" dirty="0">
                <a:solidFill>
                  <a:srgbClr val="0070C0"/>
                </a:solidFill>
              </a:rPr>
              <a:t>int</a:t>
            </a:r>
            <a:r>
              <a:rPr kumimoji="1" lang="en-US" altLang="zh-CN" sz="2000" dirty="0"/>
              <a:t> flags, </a:t>
            </a:r>
            <a:br>
              <a:rPr kumimoji="1" lang="en-US" altLang="zh-CN" sz="2000" dirty="0"/>
            </a:br>
            <a:r>
              <a:rPr kumimoji="1" lang="zh-CN" altLang="en-US" sz="2000" dirty="0"/>
              <a:t>                     </a:t>
            </a:r>
            <a:r>
              <a:rPr kumimoji="1" lang="en-US" altLang="zh-CN" sz="2000" dirty="0">
                <a:solidFill>
                  <a:srgbClr val="0070C0"/>
                </a:solidFill>
              </a:rPr>
              <a:t>int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fd</a:t>
            </a:r>
            <a:r>
              <a:rPr kumimoji="1" lang="en-US" altLang="zh-CN" sz="2000" dirty="0"/>
              <a:t>, </a:t>
            </a:r>
            <a:br>
              <a:rPr kumimoji="1" lang="en-US" altLang="zh-CN" sz="2000" dirty="0"/>
            </a:br>
            <a:r>
              <a:rPr kumimoji="1" lang="zh-CN" altLang="en-US" sz="2000" dirty="0"/>
              <a:t>                     </a:t>
            </a:r>
            <a:r>
              <a:rPr kumimoji="1" lang="en-US" altLang="zh-CN" sz="2000" dirty="0" err="1">
                <a:solidFill>
                  <a:srgbClr val="0070C0"/>
                </a:solidFill>
              </a:rPr>
              <a:t>off_t</a:t>
            </a:r>
            <a:r>
              <a:rPr kumimoji="1" lang="en-US" altLang="zh-CN" sz="2000" dirty="0"/>
              <a:t> offset)</a:t>
            </a:r>
          </a:p>
          <a:p>
            <a:pPr lvl="2"/>
            <a:r>
              <a:rPr kumimoji="1" lang="en-US" altLang="zh-CN" sz="1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VMA</a:t>
            </a:r>
            <a:r>
              <a:rPr kumimoji="1" lang="zh-CN" altLang="en-US" sz="1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中还会包含文件映射等信息</a:t>
            </a:r>
            <a:endParaRPr kumimoji="1" lang="en-US" altLang="zh-CN" sz="16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/>
            <a:r>
              <a:rPr kumimoji="1" lang="zh-CN" alt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也可以不映射任何文件，仅仅新建虚拟内存区域（匿名映射）</a:t>
            </a:r>
            <a:endParaRPr kumimoji="1" lang="en-US" altLang="zh-CN" sz="22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3724CF-22FA-B941-AA0E-4AE95E09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083C28-66DA-9E42-AEF9-E976259DBCD6}"/>
              </a:ext>
            </a:extLst>
          </p:cNvPr>
          <p:cNvSpPr txBox="1"/>
          <p:nvPr/>
        </p:nvSpPr>
        <p:spPr>
          <a:xfrm>
            <a:off x="5004048" y="184938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//</a:t>
            </a:r>
            <a:r>
              <a:rPr kumimoji="1" lang="zh-CN" altLang="en-US" dirty="0">
                <a:solidFill>
                  <a:srgbClr val="0070C0"/>
                </a:solidFill>
              </a:rPr>
              <a:t> 起始地址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ECD3EA-C067-6C4F-B0E2-AAA88F4A2667}"/>
              </a:ext>
            </a:extLst>
          </p:cNvPr>
          <p:cNvSpPr txBox="1"/>
          <p:nvPr/>
        </p:nvSpPr>
        <p:spPr>
          <a:xfrm>
            <a:off x="5004048" y="221157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//</a:t>
            </a:r>
            <a:r>
              <a:rPr kumimoji="1" lang="zh-CN" altLang="en-US" dirty="0">
                <a:solidFill>
                  <a:srgbClr val="0070C0"/>
                </a:solidFill>
              </a:rPr>
              <a:t> 长度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C7C367-9DFA-AC4C-ABA2-E00B4C13D49C}"/>
              </a:ext>
            </a:extLst>
          </p:cNvPr>
          <p:cNvSpPr txBox="1"/>
          <p:nvPr/>
        </p:nvSpPr>
        <p:spPr>
          <a:xfrm>
            <a:off x="5004048" y="259605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//</a:t>
            </a:r>
            <a:r>
              <a:rPr kumimoji="1" lang="zh-CN" altLang="en-US" dirty="0">
                <a:solidFill>
                  <a:srgbClr val="0070C0"/>
                </a:solidFill>
              </a:rPr>
              <a:t> 权限，例如</a:t>
            </a:r>
            <a:r>
              <a:rPr kumimoji="1" lang="en-US" altLang="zh-CN" dirty="0">
                <a:solidFill>
                  <a:srgbClr val="0070C0"/>
                </a:solidFill>
              </a:rPr>
              <a:t>PROT_READ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7E4414-7CBE-4549-9765-421E0E24DB6D}"/>
              </a:ext>
            </a:extLst>
          </p:cNvPr>
          <p:cNvSpPr txBox="1"/>
          <p:nvPr/>
        </p:nvSpPr>
        <p:spPr>
          <a:xfrm>
            <a:off x="5004047" y="2992224"/>
            <a:ext cx="380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//</a:t>
            </a:r>
            <a:r>
              <a:rPr kumimoji="1" lang="zh-CN" altLang="en-US" dirty="0">
                <a:solidFill>
                  <a:srgbClr val="0070C0"/>
                </a:solidFill>
              </a:rPr>
              <a:t> 映射的标志，例如</a:t>
            </a:r>
            <a:r>
              <a:rPr kumimoji="1" lang="en-US" altLang="zh-CN" dirty="0">
                <a:solidFill>
                  <a:srgbClr val="0070C0"/>
                </a:solidFill>
              </a:rPr>
              <a:t>MAP_PRIVATE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48EF7E-F22E-E545-BD07-E3173D368293}"/>
              </a:ext>
            </a:extLst>
          </p:cNvPr>
          <p:cNvSpPr txBox="1"/>
          <p:nvPr/>
        </p:nvSpPr>
        <p:spPr>
          <a:xfrm>
            <a:off x="5004047" y="3352264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//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-1 </a:t>
            </a:r>
            <a:r>
              <a:rPr kumimoji="1" lang="zh-CN" altLang="en-US" dirty="0">
                <a:solidFill>
                  <a:srgbClr val="0070C0"/>
                </a:solidFill>
              </a:rPr>
              <a:t>或者是有效</a:t>
            </a:r>
            <a:r>
              <a:rPr kumimoji="1" lang="en-US" altLang="zh-CN" dirty="0" err="1">
                <a:solidFill>
                  <a:srgbClr val="0070C0"/>
                </a:solidFill>
              </a:rPr>
              <a:t>fd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7E531C1-7E9A-984B-BD9A-E91EA20BD2B7}"/>
              </a:ext>
            </a:extLst>
          </p:cNvPr>
          <p:cNvSpPr txBox="1"/>
          <p:nvPr/>
        </p:nvSpPr>
        <p:spPr>
          <a:xfrm>
            <a:off x="5004046" y="3686487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//</a:t>
            </a:r>
            <a:r>
              <a:rPr kumimoji="1" lang="zh-CN" altLang="en-US" dirty="0">
                <a:solidFill>
                  <a:srgbClr val="0070C0"/>
                </a:solidFill>
              </a:rPr>
              <a:t> 偏移，例如从文件的哪里开始映射</a:t>
            </a:r>
          </a:p>
        </p:txBody>
      </p:sp>
    </p:spTree>
    <p:extLst>
      <p:ext uri="{BB962C8B-B14F-4D97-AF65-F5344CB8AC3E}">
        <p14:creationId xmlns:p14="http://schemas.microsoft.com/office/powerpoint/2010/main" val="2155002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38A6C-AA2E-3C4C-80E1-70023901A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mmap</a:t>
            </a:r>
            <a:r>
              <a:rPr kumimoji="1" lang="zh-CN" altLang="en-US" dirty="0"/>
              <a:t>匿名映射示例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FD441F-7390-D849-B4CE-662E499D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62C814-496B-1D49-A19D-AD04D36A02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396" y="1097487"/>
            <a:ext cx="6423207" cy="4617513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9DDC8BBF-B5AE-4442-A7B8-F151B94385A8}"/>
              </a:ext>
            </a:extLst>
          </p:cNvPr>
          <p:cNvSpPr/>
          <p:nvPr/>
        </p:nvSpPr>
        <p:spPr>
          <a:xfrm>
            <a:off x="6804248" y="3361556"/>
            <a:ext cx="979355" cy="30427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6177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8B4FE-D4DF-DC46-947E-9415001B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示例：执行</a:t>
            </a:r>
            <a:r>
              <a:rPr kumimoji="1" lang="en-US" altLang="zh-CN" dirty="0"/>
              <a:t>mmap</a:t>
            </a:r>
            <a:r>
              <a:rPr kumimoji="1" lang="zh-CN" altLang="en-US" dirty="0"/>
              <a:t>后，</a:t>
            </a:r>
            <a:r>
              <a:rPr kumimoji="1" lang="en-US" altLang="zh-CN" dirty="0"/>
              <a:t>VMA</a:t>
            </a:r>
            <a:r>
              <a:rPr kumimoji="1" lang="zh-CN" altLang="en-US" dirty="0"/>
              <a:t>的变化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EDF7A42-8C39-0540-B3AB-FBB510713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147" y="1334183"/>
            <a:ext cx="5809705" cy="377190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3160FA-A3C9-5440-B17D-14CBD771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542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8B4FE-D4DF-DC46-947E-9415001B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示例：执行</a:t>
            </a:r>
            <a:r>
              <a:rPr kumimoji="1" lang="en-US" altLang="zh-CN" dirty="0"/>
              <a:t>mmap</a:t>
            </a:r>
            <a:r>
              <a:rPr kumimoji="1" lang="zh-CN" altLang="en-US" dirty="0"/>
              <a:t>后，</a:t>
            </a:r>
            <a:r>
              <a:rPr kumimoji="1" lang="en-US" altLang="zh-CN" dirty="0"/>
              <a:t>VMA</a:t>
            </a:r>
            <a:r>
              <a:rPr kumimoji="1" lang="zh-CN" altLang="en-US" dirty="0"/>
              <a:t>的变化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3160FA-A3C9-5440-B17D-14CBD771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E5EAB4-DC15-5A40-B8B7-6D7D40B38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32" y="1161458"/>
            <a:ext cx="7316936" cy="452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43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F986E-B661-8718-F9AD-2A4A5607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mmap</a:t>
            </a:r>
            <a:r>
              <a:rPr kumimoji="1" lang="zh-CN" altLang="en-US" dirty="0"/>
              <a:t>映射文件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AA2A19A-E6AA-0EDD-BE7A-4B20F1FFA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02" y="1336763"/>
            <a:ext cx="5167595" cy="4101634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D57178-5954-6DC3-2D7C-463D9635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824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FECC8-2BE0-DB4D-8580-744E26D1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VMA</a:t>
            </a:r>
            <a:r>
              <a:rPr kumimoji="1" lang="zh-CN" altLang="en-US" dirty="0"/>
              <a:t>是如何添加的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10882-1264-2446-A156-B3915498B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40296"/>
            <a:ext cx="8300291" cy="4381500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途径</a:t>
            </a:r>
            <a:r>
              <a:rPr kumimoji="1" lang="en-US" altLang="zh-CN" sz="2400" dirty="0"/>
              <a:t>2:</a:t>
            </a:r>
            <a:r>
              <a:rPr kumimoji="1" lang="zh-CN" altLang="en-US" sz="2400" dirty="0"/>
              <a:t> 进程运行时添加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应用程序主动向</a:t>
            </a:r>
            <a:r>
              <a:rPr kumimoji="1" lang="en-US" altLang="zh-CN" sz="2400" dirty="0"/>
              <a:t>OS</a:t>
            </a:r>
            <a:r>
              <a:rPr kumimoji="1" lang="zh-CN" altLang="en-US" sz="2400" dirty="0"/>
              <a:t>发起系统调用</a:t>
            </a:r>
            <a:endParaRPr kumimoji="1" lang="en-US" altLang="zh-CN" sz="2400" dirty="0"/>
          </a:p>
          <a:p>
            <a:pPr lvl="1"/>
            <a:r>
              <a:rPr kumimoji="1" lang="en-US" altLang="zh-CN" sz="2000" dirty="0" err="1"/>
              <a:t>mmap</a:t>
            </a:r>
            <a:r>
              <a:rPr kumimoji="1" lang="en-US" altLang="zh-CN" sz="2000" dirty="0"/>
              <a:t>()</a:t>
            </a:r>
          </a:p>
          <a:p>
            <a:pPr lvl="2"/>
            <a:r>
              <a:rPr kumimoji="1" lang="zh-CN" altLang="en-US" sz="1800" dirty="0"/>
              <a:t>申请空的虚拟内存区域</a:t>
            </a:r>
            <a:endParaRPr kumimoji="1" lang="en-US" altLang="zh-CN" sz="1800" dirty="0"/>
          </a:p>
          <a:p>
            <a:pPr lvl="2"/>
            <a:r>
              <a:rPr kumimoji="1" lang="zh-CN" altLang="en-US" sz="1800" dirty="0"/>
              <a:t>申请映射文件数据的虚拟内存区域</a:t>
            </a:r>
            <a:endParaRPr kumimoji="1" lang="en-US" altLang="zh-CN" sz="2000" dirty="0"/>
          </a:p>
          <a:p>
            <a:pPr lvl="1"/>
            <a:r>
              <a:rPr kumimoji="1" lang="en-US" altLang="zh-CN" sz="2000" dirty="0" err="1"/>
              <a:t>brk</a:t>
            </a:r>
            <a:r>
              <a:rPr kumimoji="1" lang="en-US" altLang="zh-CN" sz="2000" dirty="0"/>
              <a:t>()</a:t>
            </a:r>
            <a:r>
              <a:rPr kumimoji="1" lang="zh-CN" altLang="en-US" sz="2000" dirty="0"/>
              <a:t>：扩大、缩小堆区域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栈</a:t>
            </a:r>
            <a:r>
              <a:rPr kumimoji="1" lang="en-US" altLang="zh-CN" sz="1800" dirty="0"/>
              <a:t>VMA</a:t>
            </a:r>
            <a:r>
              <a:rPr kumimoji="1" lang="zh-CN" altLang="en-US" sz="1800" dirty="0"/>
              <a:t>的可选策略</a:t>
            </a:r>
            <a:endParaRPr kumimoji="1" lang="en-US" altLang="zh-CN" sz="1800" dirty="0"/>
          </a:p>
          <a:p>
            <a:pPr lvl="2"/>
            <a:r>
              <a:rPr kumimoji="1" lang="en-US" altLang="zh-CN" sz="1800" dirty="0"/>
              <a:t>OS</a:t>
            </a:r>
            <a:r>
              <a:rPr kumimoji="1" lang="zh-CN" altLang="en-US" sz="1800" dirty="0"/>
              <a:t>为进程初始分配固定大小的栈</a:t>
            </a:r>
            <a:r>
              <a:rPr kumimoji="1" lang="en-US" altLang="zh-CN" sz="1800" dirty="0"/>
              <a:t>VMA</a:t>
            </a:r>
            <a:r>
              <a:rPr kumimoji="1" lang="zh-CN" altLang="en-US" sz="1800" dirty="0"/>
              <a:t>，</a:t>
            </a:r>
            <a:br>
              <a:rPr kumimoji="1" lang="en-US" altLang="zh-CN" sz="1800" dirty="0"/>
            </a:br>
            <a:r>
              <a:rPr kumimoji="1" lang="zh-CN" altLang="en-US" sz="1800" dirty="0"/>
              <a:t>在发现</a:t>
            </a:r>
            <a:r>
              <a:rPr kumimoji="1" lang="en-US" altLang="zh-CN" sz="1800" dirty="0" err="1"/>
              <a:t>stackoverflow</a:t>
            </a:r>
            <a:r>
              <a:rPr kumimoji="1" lang="zh-CN" altLang="en-US" sz="1800" dirty="0"/>
              <a:t>之后自动扩大栈</a:t>
            </a:r>
            <a:r>
              <a:rPr kumimoji="1" lang="en-US" altLang="zh-CN" sz="1800" dirty="0"/>
              <a:t>VMA</a:t>
            </a:r>
          </a:p>
          <a:p>
            <a:pPr lvl="1"/>
            <a:r>
              <a:rPr kumimoji="1" lang="zh-CN" altLang="en-US" sz="1800" dirty="0"/>
              <a:t>用户态的</a:t>
            </a:r>
            <a:r>
              <a:rPr kumimoji="1" lang="en-US" altLang="zh-CN" sz="1800" dirty="0"/>
              <a:t>malloc</a:t>
            </a:r>
            <a:r>
              <a:rPr kumimoji="1" lang="zh-CN" altLang="en-US" sz="1800" dirty="0"/>
              <a:t>（</a:t>
            </a:r>
            <a:r>
              <a:rPr kumimoji="1" lang="en-US" altLang="zh-CN" sz="1800" dirty="0"/>
              <a:t>API</a:t>
            </a:r>
            <a:r>
              <a:rPr kumimoji="1" lang="zh-CN" altLang="en-US" sz="1800" dirty="0"/>
              <a:t>）也可能改变</a:t>
            </a:r>
            <a:r>
              <a:rPr kumimoji="1" lang="en-US" altLang="zh-CN" sz="1800" dirty="0"/>
              <a:t>VMA</a:t>
            </a:r>
          </a:p>
          <a:p>
            <a:pPr lvl="2"/>
            <a:r>
              <a:rPr kumimoji="1" lang="zh-CN" altLang="en-US" sz="1600" dirty="0"/>
              <a:t>调用</a:t>
            </a:r>
            <a:r>
              <a:rPr kumimoji="1" lang="en-US" altLang="zh-CN" sz="1600" dirty="0" err="1"/>
              <a:t>brk</a:t>
            </a:r>
            <a:r>
              <a:rPr kumimoji="1" lang="zh-CN" altLang="en-US" sz="1600" dirty="0"/>
              <a:t>，在堆中分配新的内存</a:t>
            </a:r>
            <a:endParaRPr kumimoji="1" lang="en-US" altLang="zh-CN" sz="1600" dirty="0"/>
          </a:p>
          <a:p>
            <a:pPr lvl="2"/>
            <a:r>
              <a:rPr kumimoji="1" lang="zh-CN" altLang="en-US" sz="1600" dirty="0"/>
              <a:t>调用</a:t>
            </a:r>
            <a:r>
              <a:rPr kumimoji="1" lang="en-US" altLang="zh-CN" sz="1600" dirty="0" err="1"/>
              <a:t>mmap</a:t>
            </a:r>
            <a:r>
              <a:rPr kumimoji="1" lang="zh-CN" altLang="en-US" sz="1600" dirty="0"/>
              <a:t>分配较大区域</a:t>
            </a:r>
            <a:endParaRPr kumimoji="1" lang="en-US" altLang="zh-CN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3A5EBD-276E-1E43-8DFA-AA025B5D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A9047C-B896-66DB-91CC-F4D8A8C8171D}"/>
              </a:ext>
            </a:extLst>
          </p:cNvPr>
          <p:cNvSpPr txBox="1"/>
          <p:nvPr/>
        </p:nvSpPr>
        <p:spPr>
          <a:xfrm>
            <a:off x="6482509" y="4723438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+mn-ea"/>
              </a:rPr>
              <a:t>小知识：</a:t>
            </a:r>
            <a:r>
              <a:rPr kumimoji="1" lang="en-US" altLang="zh-CN" dirty="0">
                <a:latin typeface="+mn-ea"/>
              </a:rPr>
              <a:t>API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vs.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ABI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10CC458-C7AB-10AC-AFD6-C8AD640B1C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82"/>
          <a:stretch/>
        </p:blipFill>
        <p:spPr>
          <a:xfrm>
            <a:off x="5940152" y="1805827"/>
            <a:ext cx="3106688" cy="338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2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D805B-45BD-2540-B720-590078C6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根据</a:t>
            </a:r>
            <a:r>
              <a:rPr kumimoji="1" lang="en-US" altLang="zh-CN" dirty="0"/>
              <a:t>VMA</a:t>
            </a:r>
            <a:r>
              <a:rPr kumimoji="1" lang="zh-CN" altLang="en-US" dirty="0"/>
              <a:t>判断缺页异常的合法性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1349C-2912-AF4B-B42D-7C4F74D65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缺页异常（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fault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AARCH64</a:t>
            </a:r>
            <a:r>
              <a:rPr kumimoji="1" lang="zh-CN" altLang="en-US" dirty="0"/>
              <a:t>：触发（通用的）同步异常（</a:t>
            </a:r>
            <a:r>
              <a:rPr kumimoji="1" lang="en-US" altLang="zh-CN" dirty="0"/>
              <a:t>8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根据</a:t>
            </a:r>
            <a:r>
              <a:rPr kumimoji="1" lang="en-US" altLang="zh-CN" dirty="0"/>
              <a:t>ESR</a:t>
            </a:r>
            <a:r>
              <a:rPr kumimoji="1" lang="zh-CN" altLang="en-US" dirty="0"/>
              <a:t>信息判断是否为缺页异常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访问的虚拟地址存放在</a:t>
            </a:r>
            <a:r>
              <a:rPr kumimoji="1" lang="en-US" altLang="zh-CN" dirty="0"/>
              <a:t>FAR_EL1</a:t>
            </a:r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操作系统的缺页处理函数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FAR_EL1</a:t>
            </a:r>
            <a:r>
              <a:rPr kumimoji="1" lang="zh-CN" altLang="en-US" dirty="0"/>
              <a:t>中的值不落在</a:t>
            </a:r>
            <a:r>
              <a:rPr kumimoji="1" lang="en-US" altLang="zh-CN" dirty="0"/>
              <a:t>VMA</a:t>
            </a:r>
            <a:r>
              <a:rPr kumimoji="1" lang="zh-CN" altLang="en-US" dirty="0"/>
              <a:t>区域内，则为非法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反之，则分配物理页，并在页表中添加映射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8BA9A5-9B7D-854A-AED8-57C961D6F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D2B21E-74F9-FC40-A6B1-FA3BE0999C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494" y="2406974"/>
            <a:ext cx="2813012" cy="162469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F759A37-16C8-8456-906C-24F17BE8822D}"/>
              </a:ext>
            </a:extLst>
          </p:cNvPr>
          <p:cNvSpPr txBox="1"/>
          <p:nvPr/>
        </p:nvSpPr>
        <p:spPr>
          <a:xfrm>
            <a:off x="5685255" y="4971148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BD374B"/>
                </a:solidFill>
              </a:rPr>
              <a:t>问：用什么数据结构组织</a:t>
            </a:r>
            <a:r>
              <a:rPr kumimoji="1" lang="en-US" altLang="zh-CN" dirty="0">
                <a:solidFill>
                  <a:srgbClr val="BD374B"/>
                </a:solidFill>
              </a:rPr>
              <a:t>VMA</a:t>
            </a:r>
            <a:r>
              <a:rPr kumimoji="1" lang="zh-CN" altLang="en-US" dirty="0">
                <a:solidFill>
                  <a:srgbClr val="BD374B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8805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FBA11-E272-7F48-BDC3-638B10E1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内容提纲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039A63-4FB9-314B-A7C3-A1671536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2C8CAA-761A-E648-874F-1D6AD66F8BD3}"/>
              </a:ext>
            </a:extLst>
          </p:cNvPr>
          <p:cNvSpPr/>
          <p:nvPr/>
        </p:nvSpPr>
        <p:spPr>
          <a:xfrm>
            <a:off x="2559596" y="3749878"/>
            <a:ext cx="5688632" cy="8640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latin typeface="+mn-ea"/>
              </a:rPr>
              <a:t>硬件层：</a:t>
            </a:r>
            <a:r>
              <a:rPr kumimoji="1" lang="en-US" altLang="zh-CN" sz="2000" dirty="0">
                <a:latin typeface="+mn-ea"/>
              </a:rPr>
              <a:t>CPU</a:t>
            </a:r>
            <a:r>
              <a:rPr kumimoji="1" lang="zh-CN" altLang="en-US" sz="2000" dirty="0">
                <a:latin typeface="+mn-ea"/>
              </a:rPr>
              <a:t>将虚拟地址翻译为物理地址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AE2A80-2E0B-E64F-BB5F-391FBC4555B3}"/>
              </a:ext>
            </a:extLst>
          </p:cNvPr>
          <p:cNvSpPr/>
          <p:nvPr/>
        </p:nvSpPr>
        <p:spPr>
          <a:xfrm>
            <a:off x="2555776" y="2690480"/>
            <a:ext cx="56886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latin typeface="+mn-ea"/>
              </a:rPr>
              <a:t>操作系统层：内存管理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67208B-CDAA-C542-B77F-FEEC347D5D92}"/>
              </a:ext>
            </a:extLst>
          </p:cNvPr>
          <p:cNvSpPr/>
          <p:nvPr/>
        </p:nvSpPr>
        <p:spPr>
          <a:xfrm>
            <a:off x="2555776" y="1633364"/>
            <a:ext cx="2632112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n-ea"/>
              </a:rPr>
              <a:t>应用程序</a:t>
            </a:r>
            <a:r>
              <a:rPr kumimoji="1" lang="en-US" altLang="zh-CN" dirty="0">
                <a:latin typeface="+mn-ea"/>
              </a:rPr>
              <a:t>-1</a:t>
            </a:r>
            <a:br>
              <a:rPr kumimoji="1" lang="en-US" altLang="zh-CN" sz="2000" dirty="0">
                <a:latin typeface="+mn-ea"/>
              </a:rPr>
            </a:br>
            <a:r>
              <a:rPr kumimoji="1" lang="zh-CN" altLang="en-US" sz="2000" dirty="0">
                <a:latin typeface="+mn-ea"/>
              </a:rPr>
              <a:t>独立内存地址空间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BCCA73-900E-6743-B196-A4DE7033BACE}"/>
              </a:ext>
            </a:extLst>
          </p:cNvPr>
          <p:cNvSpPr/>
          <p:nvPr/>
        </p:nvSpPr>
        <p:spPr>
          <a:xfrm>
            <a:off x="5612296" y="1640408"/>
            <a:ext cx="2632112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n-ea"/>
              </a:rPr>
              <a:t>应用程序</a:t>
            </a:r>
            <a:r>
              <a:rPr kumimoji="1" lang="en-US" altLang="zh-CN" dirty="0">
                <a:latin typeface="+mn-ea"/>
              </a:rPr>
              <a:t>-2</a:t>
            </a:r>
            <a:br>
              <a:rPr kumimoji="1" lang="en-US" altLang="zh-CN" sz="2000" dirty="0">
                <a:latin typeface="+mn-ea"/>
              </a:rPr>
            </a:br>
            <a:r>
              <a:rPr kumimoji="1" lang="zh-CN" altLang="en-US" sz="2000" dirty="0">
                <a:latin typeface="+mn-ea"/>
              </a:rPr>
              <a:t>独立内存地址空间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260D6B-5CC7-6444-8270-9A749D74BA9E}"/>
              </a:ext>
            </a:extLst>
          </p:cNvPr>
          <p:cNvSpPr txBox="1"/>
          <p:nvPr/>
        </p:nvSpPr>
        <p:spPr>
          <a:xfrm>
            <a:off x="769124" y="35055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地址翻译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39AC5E-C1BA-C245-9770-FCACF554BA1F}"/>
              </a:ext>
            </a:extLst>
          </p:cNvPr>
          <p:cNvSpPr txBox="1"/>
          <p:nvPr/>
        </p:nvSpPr>
        <p:spPr>
          <a:xfrm>
            <a:off x="754698" y="238538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虚拟内存</a:t>
            </a:r>
          </a:p>
        </p:txBody>
      </p:sp>
      <p:sp>
        <p:nvSpPr>
          <p:cNvPr id="16" name="环形箭头 15">
            <a:extLst>
              <a:ext uri="{FF2B5EF4-FFF2-40B4-BE49-F238E27FC236}">
                <a16:creationId xmlns:a16="http://schemas.microsoft.com/office/drawing/2014/main" id="{DF056264-6462-FD4D-8629-E5F405976E33}"/>
              </a:ext>
            </a:extLst>
          </p:cNvPr>
          <p:cNvSpPr/>
          <p:nvPr/>
        </p:nvSpPr>
        <p:spPr>
          <a:xfrm rot="16200000">
            <a:off x="2072860" y="2188288"/>
            <a:ext cx="749807" cy="792088"/>
          </a:xfrm>
          <a:prstGeom prst="circularArrow">
            <a:avLst>
              <a:gd name="adj1" fmla="val 3960"/>
              <a:gd name="adj2" fmla="val 1142319"/>
              <a:gd name="adj3" fmla="val 20655921"/>
              <a:gd name="adj4" fmla="val 10800000"/>
              <a:gd name="adj5" fmla="val 104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环形箭头 16">
            <a:extLst>
              <a:ext uri="{FF2B5EF4-FFF2-40B4-BE49-F238E27FC236}">
                <a16:creationId xmlns:a16="http://schemas.microsoft.com/office/drawing/2014/main" id="{77D317F9-0E0B-A342-8245-582F9DAC98FA}"/>
              </a:ext>
            </a:extLst>
          </p:cNvPr>
          <p:cNvSpPr/>
          <p:nvPr/>
        </p:nvSpPr>
        <p:spPr>
          <a:xfrm rot="16200000">
            <a:off x="2072859" y="3287684"/>
            <a:ext cx="749807" cy="792088"/>
          </a:xfrm>
          <a:prstGeom prst="circularArrow">
            <a:avLst>
              <a:gd name="adj1" fmla="val 3960"/>
              <a:gd name="adj2" fmla="val 1142319"/>
              <a:gd name="adj3" fmla="val 20655921"/>
              <a:gd name="adj4" fmla="val 10800000"/>
              <a:gd name="adj5" fmla="val 1048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9F66D1C-8EBD-D33D-0DB8-4E6C65D3B5C0}"/>
              </a:ext>
            </a:extLst>
          </p:cNvPr>
          <p:cNvSpPr/>
          <p:nvPr/>
        </p:nvSpPr>
        <p:spPr>
          <a:xfrm>
            <a:off x="539552" y="3490837"/>
            <a:ext cx="8496944" cy="1231500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190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4E63A-8612-ED4E-A1A1-312F8621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延迟映射 </a:t>
            </a:r>
            <a:r>
              <a:rPr kumimoji="1" lang="en-US" altLang="zh-CN" dirty="0"/>
              <a:t>vs.</a:t>
            </a:r>
            <a:r>
              <a:rPr kumimoji="1" lang="zh-CN" altLang="en-US" dirty="0"/>
              <a:t> 立即映射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BA3A7-60BD-314E-A19B-4E29C7030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优势：节约内存资源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劣势：缺页异常导致访问延迟增加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如何取得平衡？</a:t>
            </a:r>
            <a:endParaRPr kumimoji="1" lang="en-US" altLang="zh-CN" sz="2400" dirty="0"/>
          </a:p>
          <a:p>
            <a:pPr lvl="1">
              <a:lnSpc>
                <a:spcPct val="150000"/>
              </a:lnSpc>
            </a:pPr>
            <a:r>
              <a:rPr kumimoji="1" lang="zh-CN" altLang="en-US" sz="2000" dirty="0">
                <a:solidFill>
                  <a:srgbClr val="C00000"/>
                </a:solidFill>
              </a:rPr>
              <a:t>应用程序访存具有时空局部性（</a:t>
            </a:r>
            <a:r>
              <a:rPr kumimoji="1" lang="en-US" altLang="zh-CN" sz="2000" dirty="0">
                <a:solidFill>
                  <a:srgbClr val="C00000"/>
                </a:solidFill>
              </a:rPr>
              <a:t>Locality</a:t>
            </a:r>
            <a:r>
              <a:rPr kumimoji="1" lang="zh-CN" altLang="en-US" sz="2000" dirty="0">
                <a:solidFill>
                  <a:srgbClr val="C00000"/>
                </a:solidFill>
              </a:rPr>
              <a:t>）</a:t>
            </a:r>
            <a:endParaRPr kumimoji="1" lang="en-US" altLang="zh-CN" sz="20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000" dirty="0"/>
              <a:t>在缺页异常处理函数中采用</a:t>
            </a:r>
            <a:r>
              <a:rPr kumimoji="1" lang="zh-CN" altLang="en-US" sz="2000" dirty="0">
                <a:solidFill>
                  <a:srgbClr val="C00000"/>
                </a:solidFill>
              </a:rPr>
              <a:t>预先映射</a:t>
            </a:r>
            <a:r>
              <a:rPr kumimoji="1" lang="zh-CN" altLang="en-US" sz="2000" dirty="0"/>
              <a:t>的策略</a:t>
            </a:r>
            <a:endParaRPr kumimoji="1" lang="en-US" altLang="zh-CN" sz="2000" dirty="0"/>
          </a:p>
          <a:p>
            <a:pPr lvl="2">
              <a:lnSpc>
                <a:spcPct val="150000"/>
              </a:lnSpc>
            </a:pPr>
            <a:r>
              <a:rPr kumimoji="1" lang="zh-CN" altLang="en-US" sz="1600" dirty="0"/>
              <a:t>即节约内存又能减少缺页异常次数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CE60C1-2DD6-C348-A017-CC876401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38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435280" cy="90044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OS</a:t>
            </a:r>
            <a:r>
              <a:rPr kumimoji="1" lang="zh-CN" altLang="en-US" dirty="0"/>
              <a:t>可向应用提供灵活的内存管理系统调用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074B0-7D54-CB43-A2C4-E8723E63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963461"/>
          </a:xfrm>
        </p:spPr>
        <p:txBody>
          <a:bodyPr>
            <a:normAutofit/>
          </a:bodyPr>
          <a:lstStyle/>
          <a:p>
            <a:r>
              <a:rPr kumimoji="1" lang="en-US" altLang="zh-CN" sz="2400" dirty="0" err="1"/>
              <a:t>madvise</a:t>
            </a:r>
            <a:endParaRPr kumimoji="1" lang="en-US" altLang="zh-CN" sz="2400" dirty="0"/>
          </a:p>
          <a:p>
            <a:pPr lvl="1"/>
            <a:r>
              <a:rPr kumimoji="1" lang="en-US" altLang="zh-CN" sz="2000" dirty="0">
                <a:solidFill>
                  <a:schemeClr val="tx1"/>
                </a:solidFill>
              </a:rPr>
              <a:t>int </a:t>
            </a:r>
            <a:r>
              <a:rPr kumimoji="1" lang="en-US" altLang="zh-CN" sz="2000" dirty="0" err="1">
                <a:solidFill>
                  <a:schemeClr val="tx1"/>
                </a:solidFill>
              </a:rPr>
              <a:t>madvise</a:t>
            </a:r>
            <a:r>
              <a:rPr kumimoji="1" lang="en-US" altLang="zh-CN" sz="2000" dirty="0">
                <a:solidFill>
                  <a:schemeClr val="tx1"/>
                </a:solidFill>
              </a:rPr>
              <a:t>(void *</a:t>
            </a:r>
            <a:r>
              <a:rPr kumimoji="1" lang="en-US" altLang="zh-CN" sz="2000" dirty="0" err="1">
                <a:solidFill>
                  <a:schemeClr val="tx1"/>
                </a:solidFill>
              </a:rPr>
              <a:t>addr</a:t>
            </a:r>
            <a:r>
              <a:rPr kumimoji="1" lang="en-US" altLang="zh-CN" sz="2000" dirty="0">
                <a:solidFill>
                  <a:schemeClr val="tx1"/>
                </a:solidFill>
              </a:rPr>
              <a:t>, </a:t>
            </a:r>
            <a:r>
              <a:rPr kumimoji="1" lang="en-US" altLang="zh-CN" sz="2000" dirty="0" err="1">
                <a:solidFill>
                  <a:schemeClr val="tx1"/>
                </a:solidFill>
              </a:rPr>
              <a:t>size_t</a:t>
            </a:r>
            <a:r>
              <a:rPr kumimoji="1" lang="en-US" altLang="zh-CN" sz="2000" dirty="0">
                <a:solidFill>
                  <a:schemeClr val="tx1"/>
                </a:solidFill>
              </a:rPr>
              <a:t> length, int advice)</a:t>
            </a:r>
          </a:p>
          <a:p>
            <a:pPr lvl="1"/>
            <a:r>
              <a:rPr kumimoji="1" lang="zh-CN" altLang="en-US" sz="2000" dirty="0"/>
              <a:t>将用户态的一些语义信息发给内核以便于优化</a:t>
            </a:r>
            <a:endParaRPr kumimoji="1" lang="en-US" altLang="zh-CN" sz="2000" dirty="0"/>
          </a:p>
          <a:p>
            <a:pPr lvl="2"/>
            <a:r>
              <a:rPr lang="zh-CN" altLang="en-US" sz="1800" dirty="0"/>
              <a:t>例如：将</a:t>
            </a:r>
            <a:r>
              <a:rPr lang="en-US" altLang="zh-CN" sz="1800" dirty="0" err="1"/>
              <a:t>madvise</a:t>
            </a:r>
            <a:r>
              <a:rPr lang="zh-CN" altLang="en-US" sz="1800" dirty="0"/>
              <a:t>和</a:t>
            </a:r>
            <a:r>
              <a:rPr lang="en-US" altLang="zh-CN" sz="1800" dirty="0"/>
              <a:t>mmap</a:t>
            </a:r>
            <a:r>
              <a:rPr lang="zh-CN" altLang="en-US" sz="1800" dirty="0"/>
              <a:t>搭配，在使用数据前告诉内核这一段数据需要使用，</a:t>
            </a:r>
            <a:r>
              <a:rPr lang="zh-CN" altLang="en-US" sz="1800" b="1" dirty="0">
                <a:solidFill>
                  <a:schemeClr val="accent1"/>
                </a:solidFill>
              </a:rPr>
              <a:t>建议</a:t>
            </a:r>
            <a:r>
              <a:rPr lang="en-US" altLang="zh-CN" sz="1800" dirty="0"/>
              <a:t>OS</a:t>
            </a:r>
            <a:r>
              <a:rPr lang="zh-CN" altLang="en-US" sz="1800" dirty="0"/>
              <a:t>提前分配物理页，减少缺页异常开销</a:t>
            </a:r>
            <a:endParaRPr kumimoji="1" lang="en-US" altLang="zh-CN" sz="1600" dirty="0"/>
          </a:p>
          <a:p>
            <a:pPr lvl="0"/>
            <a:r>
              <a:rPr kumimoji="1"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mprotect</a:t>
            </a:r>
            <a:endParaRPr kumimoji="1" lang="en-US" altLang="zh-CN" sz="20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/>
            <a:r>
              <a:rPr kumimoji="1"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int mprotect(void *</a:t>
            </a:r>
            <a:r>
              <a:rPr kumimoji="1" lang="en-US" altLang="zh-CN" sz="20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addr</a:t>
            </a:r>
            <a:r>
              <a:rPr kumimoji="1"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  <a:r>
              <a:rPr kumimoji="1" lang="en-US" altLang="zh-CN" sz="20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size_t</a:t>
            </a:r>
            <a:r>
              <a:rPr kumimoji="1"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kumimoji="1" lang="en-US" altLang="zh-CN" sz="20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len</a:t>
            </a:r>
            <a:r>
              <a:rPr kumimoji="1"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int </a:t>
            </a:r>
            <a:r>
              <a:rPr kumimoji="1" lang="en-US" altLang="zh-CN" sz="20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prot</a:t>
            </a:r>
            <a:r>
              <a:rPr kumimoji="1"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);</a:t>
            </a:r>
          </a:p>
          <a:p>
            <a:pPr lvl="1"/>
            <a:r>
              <a:rPr kumimoji="1" lang="zh-CN" alt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改变一段内存的权限</a:t>
            </a:r>
            <a:endParaRPr kumimoji="1" lang="en-US" altLang="zh-CN" sz="20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2"/>
            <a:r>
              <a:rPr kumimoji="1" lang="zh-CN" altLang="en-US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例如：</a:t>
            </a:r>
            <a:r>
              <a:rPr kumimoji="1" lang="en-US" altLang="zh-CN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JIT</a:t>
            </a:r>
            <a:r>
              <a:rPr kumimoji="1" lang="zh-CN" altLang="en-US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动态生成的二进制代码，需将内存由</a:t>
            </a:r>
            <a:r>
              <a:rPr kumimoji="1" lang="en-US" altLang="zh-CN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"</a:t>
            </a:r>
            <a:r>
              <a:rPr kumimoji="1" lang="zh-CN" altLang="en-US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可写</a:t>
            </a:r>
            <a:r>
              <a:rPr kumimoji="1" lang="en-US" altLang="zh-CN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"</a:t>
            </a:r>
            <a:r>
              <a:rPr kumimoji="1" lang="zh-CN" altLang="en-US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改</a:t>
            </a:r>
            <a:r>
              <a:rPr kumimoji="1" lang="en-US" altLang="zh-CN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"</a:t>
            </a:r>
            <a:r>
              <a:rPr kumimoji="1" lang="zh-CN" altLang="en-US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为可执行</a:t>
            </a:r>
            <a:r>
              <a:rPr kumimoji="1" lang="en-US" altLang="zh-CN" sz="1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"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59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0AEBA-E447-A249-BC05-BAF45602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虚拟内存的扩展功能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E6ADC6-EE17-4B40-A1A0-C3ABF04BE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2AEF73-2272-A24A-BB94-6D7FB572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723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3FA88-1827-444B-8643-579B3B58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共享内存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AB910-AE4F-3E4C-B087-920ABE74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基本功能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节约内存，如共享库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进程通信，传递数据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4333D9-C67E-0243-9E9C-0D6C593C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14E0F7-F9DD-1E40-801A-CADD0A9590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62"/>
          <a:stretch/>
        </p:blipFill>
        <p:spPr>
          <a:xfrm>
            <a:off x="4928560" y="1292353"/>
            <a:ext cx="3779912" cy="378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4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3FA88-1827-444B-8643-579B3B58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写时拷贝（</a:t>
            </a:r>
            <a:r>
              <a:rPr kumimoji="1" lang="en-US" altLang="zh-CN" dirty="0"/>
              <a:t>copy-on-write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AB910-AE4F-3E4C-B087-920ABE74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实现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修改页表项权限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在缺页时拷贝、恢复</a:t>
            </a:r>
            <a:endParaRPr kumimoji="1" lang="en-US" altLang="zh-CN" dirty="0"/>
          </a:p>
          <a:p>
            <a:r>
              <a:rPr kumimoji="1" lang="zh-CN" altLang="en-US" dirty="0"/>
              <a:t>典型场景</a:t>
            </a:r>
            <a:r>
              <a:rPr kumimoji="1" lang="en-US" altLang="zh-CN" dirty="0"/>
              <a:t>fork</a:t>
            </a:r>
          </a:p>
          <a:p>
            <a:pPr lvl="1"/>
            <a:r>
              <a:rPr kumimoji="1" lang="zh-CN" altLang="en-US" dirty="0"/>
              <a:t>节约物理内存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性能加速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4333D9-C67E-0243-9E9C-0D6C593C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14E0F7-F9DD-1E40-801A-CADD0A9590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50"/>
          <a:stretch/>
        </p:blipFill>
        <p:spPr>
          <a:xfrm>
            <a:off x="4644008" y="1333501"/>
            <a:ext cx="4283968" cy="378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38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28242-FBEB-E24D-9B5E-1750508B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内存去重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67917-9698-3745-8410-BCBDD687C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deduplication</a:t>
            </a:r>
          </a:p>
          <a:p>
            <a:pPr lvl="1"/>
            <a:r>
              <a:rPr kumimoji="1" lang="zh-CN" altLang="en-US" dirty="0"/>
              <a:t>基于写时拷贝机制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在内存中扫描发现具有相同内容的物理页面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执行去重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操作系统发起，对用户态透明</a:t>
            </a:r>
            <a:endParaRPr kumimoji="1" lang="en-US" altLang="zh-CN" dirty="0"/>
          </a:p>
          <a:p>
            <a:r>
              <a:rPr kumimoji="1" lang="zh-CN" altLang="en-US" dirty="0"/>
              <a:t>典型案例：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 </a:t>
            </a:r>
            <a:r>
              <a:rPr kumimoji="1" lang="en-US" altLang="zh-CN" dirty="0"/>
              <a:t>KSM</a:t>
            </a:r>
          </a:p>
          <a:p>
            <a:pPr lvl="1"/>
            <a:r>
              <a:rPr kumimoji="1" lang="en-US" altLang="zh-CN" dirty="0"/>
              <a:t>kernel same-page merging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A2445E-7C8B-FE4C-AB69-ED0DEBAA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521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4E508-8AD4-CC4F-98D4-423C231B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内存压缩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16690-848D-784E-AE44-E5A8F233C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基本思想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当内存资源不充足的时候， 选择将一些“最近不太会使用”的内存页进行数据压缩，从而释放出空闲内存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91F6A1-9A8F-664F-89B2-0562F45F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49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4E508-8AD4-CC4F-98D4-423C231B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内存压缩案例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16690-848D-784E-AE44-E5A8F233C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Windows 10</a:t>
            </a:r>
          </a:p>
          <a:p>
            <a:pPr lvl="1"/>
            <a:r>
              <a:rPr kumimoji="1" lang="zh-CN" altLang="en-US" dirty="0"/>
              <a:t>压缩后的数据仍然存放在内存中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当访问被压缩的数据时，操作系统将其解压即可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C00000"/>
                </a:solidFill>
              </a:rPr>
              <a:t>思考：对比交换内存页到磁盘，压缩的优点和缺点有哪些？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Linux</a:t>
            </a:r>
          </a:p>
          <a:p>
            <a:pPr lvl="1"/>
            <a:r>
              <a:rPr kumimoji="1" lang="en-US" altLang="zh-CN" dirty="0" err="1">
                <a:solidFill>
                  <a:schemeClr val="tx1"/>
                </a:solidFill>
              </a:rPr>
              <a:t>zswap</a:t>
            </a:r>
            <a:r>
              <a:rPr kumimoji="1" lang="zh-CN" altLang="en-US" dirty="0">
                <a:solidFill>
                  <a:schemeClr val="tx1"/>
                </a:solidFill>
              </a:rPr>
              <a:t>：换页过程中磁盘的缓存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tx1"/>
                </a:solidFill>
              </a:rPr>
              <a:t>将准备换出的数据压缩并先写入 </a:t>
            </a:r>
            <a:r>
              <a:rPr kumimoji="1" lang="en-US" altLang="zh-CN" dirty="0" err="1">
                <a:solidFill>
                  <a:schemeClr val="tx1"/>
                </a:solidFill>
              </a:rPr>
              <a:t>zswap</a:t>
            </a:r>
            <a:r>
              <a:rPr kumimoji="1" lang="en-US" altLang="zh-CN" dirty="0">
                <a:solidFill>
                  <a:schemeClr val="tx1"/>
                </a:solidFill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</a:rPr>
              <a:t>区域 （内存）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tx1"/>
                </a:solidFill>
              </a:rPr>
              <a:t>好处：减少甚至避免磁盘</a:t>
            </a:r>
            <a:r>
              <a:rPr kumimoji="1" lang="en-US" altLang="zh-CN" dirty="0">
                <a:solidFill>
                  <a:schemeClr val="tx1"/>
                </a:solidFill>
              </a:rPr>
              <a:t>I/O</a:t>
            </a:r>
            <a:r>
              <a:rPr kumimoji="1" lang="zh-CN" altLang="en-US" dirty="0">
                <a:solidFill>
                  <a:schemeClr val="tx1"/>
                </a:solidFill>
              </a:rPr>
              <a:t>；增加设备寿命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91F6A1-9A8F-664F-89B2-0562F45F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087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65B9A-4063-F747-97FA-A2D09F7C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大页的利弊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CB407D-F95B-C145-867A-EBFC4C1E7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2400" dirty="0"/>
              <a:t>好处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减少</a:t>
            </a:r>
            <a:r>
              <a:rPr kumimoji="1" lang="en-US" altLang="zh-CN" sz="2000" dirty="0"/>
              <a:t>TLB</a:t>
            </a:r>
            <a:r>
              <a:rPr kumimoji="1" lang="zh-CN" altLang="en-US" sz="2000" dirty="0"/>
              <a:t>缓存项的使用，提高 </a:t>
            </a:r>
            <a:r>
              <a:rPr kumimoji="1" lang="en-US" altLang="zh-CN" sz="2000" dirty="0"/>
              <a:t>TLB </a:t>
            </a:r>
            <a:r>
              <a:rPr kumimoji="1" lang="zh-CN" altLang="en-US" sz="2000" dirty="0"/>
              <a:t>命中率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减少页表的级数，提升遍历页表的效率</a:t>
            </a:r>
            <a:endParaRPr kumimoji="1" lang="en-US" altLang="zh-CN" sz="2000" dirty="0"/>
          </a:p>
          <a:p>
            <a:r>
              <a:rPr kumimoji="1" lang="zh-CN" altLang="en-US" sz="2400" dirty="0"/>
              <a:t>案例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提供</a:t>
            </a:r>
            <a:r>
              <a:rPr kumimoji="1" lang="en-US" altLang="zh-CN" sz="2000" dirty="0"/>
              <a:t>API</a:t>
            </a:r>
            <a:r>
              <a:rPr kumimoji="1" lang="zh-CN" altLang="en-US" sz="2000" dirty="0"/>
              <a:t>允许应用程序进行显示的大页分配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透明大页（</a:t>
            </a:r>
            <a:r>
              <a:rPr kumimoji="1" lang="en-US" altLang="zh-CN" sz="2000" dirty="0"/>
              <a:t>Transparent Huge Pages) </a:t>
            </a:r>
            <a:r>
              <a:rPr kumimoji="1" lang="zh-CN" altLang="en-US" sz="2000" dirty="0"/>
              <a:t>机制</a:t>
            </a:r>
            <a:endParaRPr kumimoji="1" lang="en-US" altLang="zh-CN" sz="2000" dirty="0"/>
          </a:p>
          <a:p>
            <a:r>
              <a:rPr kumimoji="1" lang="zh-CN" altLang="en-US" sz="2400" dirty="0"/>
              <a:t>弊端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未使用整个大页而造成物理内存资源浪费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增加管理内存的复杂度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5B16B9-F136-A341-AD43-917A6738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38</a:t>
            </a:fld>
            <a:endParaRPr lang="zh-CN" altLang="en-US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D32B268E-8ECD-906E-8C42-2FBAC09B94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269" y="241959"/>
            <a:ext cx="3765437" cy="146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26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44E9E-16DA-1343-BB5F-71E02E11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AARCH64</a:t>
            </a:r>
            <a:r>
              <a:rPr kumimoji="1" lang="zh-CN" altLang="en-US" dirty="0"/>
              <a:t>支持多种最小页面大小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96F52-C8F8-B14E-BB7A-403AC142D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0297"/>
            <a:ext cx="8229600" cy="43814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/>
              <a:t>TCR_EL1</a:t>
            </a:r>
            <a:r>
              <a:rPr kumimoji="1" lang="zh-CN" altLang="en-US" sz="2400" dirty="0"/>
              <a:t>可以选择不同的最小页面大小</a:t>
            </a:r>
            <a:endParaRPr kumimoji="1" lang="en-US" altLang="zh-CN" sz="2400" dirty="0"/>
          </a:p>
          <a:p>
            <a:pPr lvl="1">
              <a:lnSpc>
                <a:spcPct val="150000"/>
              </a:lnSpc>
            </a:pPr>
            <a:r>
              <a:rPr kumimoji="1" lang="en-US" altLang="zh-CN" sz="2000" dirty="0"/>
              <a:t>3</a:t>
            </a:r>
            <a:r>
              <a:rPr kumimoji="1" lang="zh-CN" altLang="en-US" sz="2000" dirty="0"/>
              <a:t>种配置：</a:t>
            </a:r>
            <a:r>
              <a:rPr kumimoji="1" lang="en-US" altLang="zh-CN" sz="2000" dirty="0"/>
              <a:t>4K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16K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64K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/>
              <a:t>4K</a:t>
            </a:r>
            <a:r>
              <a:rPr kumimoji="1" lang="zh-CN" altLang="en-US" sz="2000" dirty="0"/>
              <a:t>   </a:t>
            </a:r>
            <a:r>
              <a:rPr kumimoji="1" lang="en-US" altLang="zh-CN" sz="2000" dirty="0"/>
              <a:t>+ </a:t>
            </a:r>
            <a:r>
              <a:rPr kumimoji="1" lang="zh-CN" altLang="en-US" sz="2000" dirty="0"/>
              <a:t>大页：</a:t>
            </a:r>
            <a:r>
              <a:rPr kumimoji="1" lang="en-US" altLang="zh-CN" sz="2000" dirty="0"/>
              <a:t>2M/1G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/>
              <a:t>16K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+</a:t>
            </a:r>
            <a:r>
              <a:rPr kumimoji="1" lang="zh-CN" altLang="en-US" sz="2000" dirty="0"/>
              <a:t> 大页：</a:t>
            </a:r>
            <a:r>
              <a:rPr kumimoji="1" lang="en-US" altLang="zh-CN" sz="2000" dirty="0"/>
              <a:t>32M</a:t>
            </a:r>
            <a:r>
              <a:rPr kumimoji="1" lang="zh-CN" altLang="en-US" sz="2000" dirty="0"/>
              <a:t>（</a:t>
            </a:r>
            <a:r>
              <a:rPr kumimoji="1" lang="zh-CN" altLang="en-US" sz="2000" dirty="0">
                <a:solidFill>
                  <a:srgbClr val="C00000"/>
                </a:solidFill>
              </a:rPr>
              <a:t>问：为什么是</a:t>
            </a:r>
            <a:r>
              <a:rPr kumimoji="1" lang="en-US" altLang="zh-CN" sz="2000" dirty="0">
                <a:solidFill>
                  <a:srgbClr val="C00000"/>
                </a:solidFill>
              </a:rPr>
              <a:t>32M</a:t>
            </a:r>
            <a:r>
              <a:rPr kumimoji="1" lang="zh-CN" altLang="en-US" sz="2000" dirty="0">
                <a:solidFill>
                  <a:srgbClr val="C00000"/>
                </a:solidFill>
              </a:rPr>
              <a:t>？</a:t>
            </a:r>
            <a:r>
              <a:rPr kumimoji="1" lang="zh-CN" altLang="en-US" sz="2000" dirty="0"/>
              <a:t>）</a:t>
            </a:r>
            <a:endParaRPr kumimoji="1" lang="en-US" altLang="zh-CN" sz="2000" dirty="0"/>
          </a:p>
          <a:p>
            <a:pPr lvl="2">
              <a:lnSpc>
                <a:spcPct val="150000"/>
              </a:lnSpc>
            </a:pPr>
            <a:r>
              <a:rPr kumimoji="1" lang="zh-CN" altLang="en-US" sz="1800" dirty="0"/>
              <a:t>只有</a:t>
            </a:r>
            <a:r>
              <a:rPr kumimoji="1" lang="en-US" altLang="zh-CN" sz="1800" dirty="0"/>
              <a:t>L2</a:t>
            </a:r>
            <a:r>
              <a:rPr kumimoji="1" lang="zh-CN" altLang="en-US" sz="1800" dirty="0"/>
              <a:t>页表项支持大页</a:t>
            </a:r>
            <a:endParaRPr kumimoji="1" lang="en-US" altLang="zh-CN" sz="1800" dirty="0"/>
          </a:p>
          <a:p>
            <a:pPr lvl="1">
              <a:lnSpc>
                <a:spcPct val="150000"/>
              </a:lnSpc>
            </a:pPr>
            <a:r>
              <a:rPr kumimoji="1" lang="en-US" altLang="zh-CN" sz="2000" dirty="0"/>
              <a:t>64K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+</a:t>
            </a:r>
            <a:r>
              <a:rPr kumimoji="1" lang="zh-CN" altLang="en-US" sz="2000" dirty="0"/>
              <a:t> 大页：</a:t>
            </a:r>
            <a:r>
              <a:rPr kumimoji="1" lang="en-US" altLang="zh-CN" sz="2000" dirty="0"/>
              <a:t>512M</a:t>
            </a:r>
          </a:p>
          <a:p>
            <a:pPr lvl="2">
              <a:lnSpc>
                <a:spcPct val="150000"/>
              </a:lnSpc>
            </a:pPr>
            <a:r>
              <a:rPr kumimoji="1" lang="zh-CN" altLang="en-US" sz="1800" dirty="0"/>
              <a:t>只有</a:t>
            </a:r>
            <a:r>
              <a:rPr kumimoji="1" lang="en-US" altLang="zh-CN" sz="1800" dirty="0"/>
              <a:t>L2</a:t>
            </a:r>
            <a:r>
              <a:rPr kumimoji="1" lang="zh-CN" altLang="en-US" sz="1800" dirty="0"/>
              <a:t>页表项支持大页 （</a:t>
            </a:r>
            <a:r>
              <a:rPr kumimoji="1" lang="en-US" altLang="zh-CN" sz="1800" dirty="0"/>
              <a:t>ARMv8.2</a:t>
            </a:r>
            <a:r>
              <a:rPr kumimoji="1" lang="zh-CN" altLang="en-US" sz="1800" dirty="0"/>
              <a:t>之前）</a:t>
            </a:r>
            <a:endParaRPr kumimoji="1" lang="en-US" altLang="zh-CN" sz="1800" dirty="0"/>
          </a:p>
          <a:p>
            <a:pPr lvl="1">
              <a:lnSpc>
                <a:spcPct val="150000"/>
              </a:lnSpc>
            </a:pPr>
            <a:endParaRPr kumimoji="1"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B7D884-8D38-0541-815B-8505A195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35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5E2CC-2E17-E74E-AA31-7E2D9CEC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回顾：地址翻译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DF1FC1-28C7-724D-B1DE-599C5FDB6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Memory Management Unit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按照</a:t>
            </a:r>
            <a:r>
              <a:rPr kumimoji="1" lang="zh-CN" altLang="en-US" b="1" dirty="0">
                <a:solidFill>
                  <a:srgbClr val="C00000"/>
                </a:solidFill>
              </a:rPr>
              <a:t>分页</a:t>
            </a:r>
            <a:r>
              <a:rPr kumimoji="1" lang="zh-CN" altLang="en-US" dirty="0"/>
              <a:t>将虚拟地址</a:t>
            </a:r>
            <a:r>
              <a:rPr kumimoji="1" lang="zh-CN" altLang="en-US" b="1" dirty="0">
                <a:solidFill>
                  <a:srgbClr val="C00000"/>
                </a:solidFill>
              </a:rPr>
              <a:t>翻译</a:t>
            </a:r>
            <a:r>
              <a:rPr kumimoji="1" lang="zh-CN" altLang="en-US" dirty="0"/>
              <a:t>成物理地址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DC34EE-167D-4349-8307-0E92C16E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F6ABC65-52E8-8D49-8215-1F0C7B451649}"/>
              </a:ext>
            </a:extLst>
          </p:cNvPr>
          <p:cNvGrpSpPr/>
          <p:nvPr/>
        </p:nvGrpSpPr>
        <p:grpSpPr>
          <a:xfrm>
            <a:off x="1187623" y="2137420"/>
            <a:ext cx="6863655" cy="3470628"/>
            <a:chOff x="1187623" y="1921396"/>
            <a:chExt cx="6863655" cy="3470628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FF2A630F-5FBF-FB40-970B-B866AEF197C2}"/>
                </a:ext>
              </a:extLst>
            </p:cNvPr>
            <p:cNvGrpSpPr/>
            <p:nvPr/>
          </p:nvGrpSpPr>
          <p:grpSpPr>
            <a:xfrm>
              <a:off x="1187623" y="1921396"/>
              <a:ext cx="6863655" cy="3470628"/>
              <a:chOff x="812279" y="1596206"/>
              <a:chExt cx="7239000" cy="3797022"/>
            </a:xfrm>
          </p:grpSpPr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F89469DA-354F-2944-9EDE-66510788779C}"/>
                  </a:ext>
                </a:extLst>
              </p:cNvPr>
              <p:cNvSpPr/>
              <p:nvPr/>
            </p:nvSpPr>
            <p:spPr bwMode="auto">
              <a:xfrm>
                <a:off x="899592" y="2353444"/>
                <a:ext cx="3749675" cy="11493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405FB4CE-9642-A74E-947F-72D1E6107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4458469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7" name="Text Box 4">
                <a:extLst>
                  <a:ext uri="{FF2B5EF4-FFF2-40B4-BE49-F238E27FC236}">
                    <a16:creationId xmlns:a16="http://schemas.microsoft.com/office/drawing/2014/main" id="{EFB3AA7F-63F6-4340-BB02-6928425E76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18898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0:</a:t>
                </a:r>
              </a:p>
            </p:txBody>
          </p:sp>
          <p:sp>
            <p:nvSpPr>
              <p:cNvPr id="8" name="Text Box 5">
                <a:extLst>
                  <a:ext uri="{FF2B5EF4-FFF2-40B4-BE49-F238E27FC236}">
                    <a16:creationId xmlns:a16="http://schemas.microsoft.com/office/drawing/2014/main" id="{1EBDA009-487D-2E40-825C-936C113F51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21184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1:</a:t>
                </a:r>
              </a:p>
            </p:txBody>
          </p:sp>
          <p:sp>
            <p:nvSpPr>
              <p:cNvPr id="9" name="Text Box 6">
                <a:extLst>
                  <a:ext uri="{FF2B5EF4-FFF2-40B4-BE49-F238E27FC236}">
                    <a16:creationId xmlns:a16="http://schemas.microsoft.com/office/drawing/2014/main" id="{0CA85BD5-1DE8-DF47-A129-7C08F2530B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30367" y="4410844"/>
                <a:ext cx="5842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M-1:</a:t>
                </a:r>
              </a:p>
            </p:txBody>
          </p:sp>
          <p:sp>
            <p:nvSpPr>
              <p:cNvPr id="10" name="Text Box 7">
                <a:extLst>
                  <a:ext uri="{FF2B5EF4-FFF2-40B4-BE49-F238E27FC236}">
                    <a16:creationId xmlns:a16="http://schemas.microsoft.com/office/drawing/2014/main" id="{67260E54-7E49-D745-A699-5B43CCC425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4254" y="1596206"/>
                <a:ext cx="1573738" cy="3348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zh-CN" altLang="en-GB" sz="1600" dirty="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物理</a:t>
                </a:r>
                <a:r>
                  <a:rPr lang="zh-CN" altLang="en-US" sz="1600" dirty="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内存</a:t>
                </a:r>
                <a:r>
                  <a:rPr lang="en-US" altLang="zh-CN" sz="1600" dirty="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/</a:t>
                </a:r>
                <a:r>
                  <a:rPr lang="zh-CN" altLang="en-US" sz="1600" dirty="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主存</a:t>
                </a:r>
                <a:endParaRPr lang="en-GB" altLang="zh-CN" sz="1600" dirty="0">
                  <a:solidFill>
                    <a:srgbClr val="0033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621CC74-10B9-8244-BBBE-0124B2ECD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9279" y="2691581"/>
                <a:ext cx="1066800" cy="533400"/>
              </a:xfrm>
              <a:prstGeom prst="rect">
                <a:avLst/>
              </a:prstGeom>
              <a:solidFill>
                <a:srgbClr val="D5F1CF"/>
              </a:solidFill>
              <a:ln w="126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en-GB" altLang="zh-CN" sz="1600">
                    <a:latin typeface="Calibri" panose="020F0502020204030204" pitchFamily="34" charset="0"/>
                  </a:rPr>
                  <a:t>MMU</a:t>
                </a:r>
              </a:p>
            </p:txBody>
          </p:sp>
          <p:sp>
            <p:nvSpPr>
              <p:cNvPr id="12" name="Text Box 15">
                <a:extLst>
                  <a:ext uri="{FF2B5EF4-FFF2-40B4-BE49-F238E27FC236}">
                    <a16:creationId xmlns:a16="http://schemas.microsoft.com/office/drawing/2014/main" id="{B6B742CB-6AB7-9A45-992A-820AC36647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0079" y="23470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2:</a:t>
                </a:r>
              </a:p>
            </p:txBody>
          </p:sp>
          <p:sp>
            <p:nvSpPr>
              <p:cNvPr id="13" name="Text Box 16">
                <a:extLst>
                  <a:ext uri="{FF2B5EF4-FFF2-40B4-BE49-F238E27FC236}">
                    <a16:creationId xmlns:a16="http://schemas.microsoft.com/office/drawing/2014/main" id="{54586A3C-6D6C-B84F-8B28-9FAE88F63F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25756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3:</a:t>
                </a:r>
              </a:p>
            </p:txBody>
          </p:sp>
          <p:sp>
            <p:nvSpPr>
              <p:cNvPr id="14" name="Rectangle 17">
                <a:extLst>
                  <a:ext uri="{FF2B5EF4-FFF2-40B4-BE49-F238E27FC236}">
                    <a16:creationId xmlns:a16="http://schemas.microsoft.com/office/drawing/2014/main" id="{07676F3E-75C2-9349-9942-4F62C95D3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1894656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15" name="Rectangle 18">
                <a:extLst>
                  <a:ext uri="{FF2B5EF4-FFF2-40B4-BE49-F238E27FC236}">
                    <a16:creationId xmlns:a16="http://schemas.microsoft.com/office/drawing/2014/main" id="{9891FB0E-771D-0D40-9F49-67B68D858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2123256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16" name="Rectangle 19">
                <a:extLst>
                  <a:ext uri="{FF2B5EF4-FFF2-40B4-BE49-F238E27FC236}">
                    <a16:creationId xmlns:a16="http://schemas.microsoft.com/office/drawing/2014/main" id="{BB38B9AE-0D42-E141-80E9-4C0C1D700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2351856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17" name="Rectangle 20">
                <a:extLst>
                  <a:ext uri="{FF2B5EF4-FFF2-40B4-BE49-F238E27FC236}">
                    <a16:creationId xmlns:a16="http://schemas.microsoft.com/office/drawing/2014/main" id="{C16AE008-2802-0041-B7CF-93E7DF798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2580456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BAE6B46C-2337-714A-8F15-BD71FE44D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2809056"/>
                <a:ext cx="914400" cy="228600"/>
              </a:xfrm>
              <a:prstGeom prst="rect">
                <a:avLst/>
              </a:prstGeom>
              <a:solidFill>
                <a:srgbClr val="C0C0C0"/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/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46C824C9-499A-024A-99B8-1BEBBB9E5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3037656"/>
                <a:ext cx="914400" cy="228600"/>
              </a:xfrm>
              <a:prstGeom prst="rect">
                <a:avLst/>
              </a:prstGeom>
              <a:solidFill>
                <a:srgbClr val="C0C0C0"/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/>
              </a:p>
            </p:txBody>
          </p:sp>
          <p:sp>
            <p:nvSpPr>
              <p:cNvPr id="20" name="Text Box 23">
                <a:extLst>
                  <a:ext uri="{FF2B5EF4-FFF2-40B4-BE49-F238E27FC236}">
                    <a16:creationId xmlns:a16="http://schemas.microsoft.com/office/drawing/2014/main" id="{849F7E88-2C2E-024E-96C3-1D4CFA7AF7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28042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4:</a:t>
                </a:r>
              </a:p>
            </p:txBody>
          </p:sp>
          <p:sp>
            <p:nvSpPr>
              <p:cNvPr id="21" name="Text Box 24">
                <a:extLst>
                  <a:ext uri="{FF2B5EF4-FFF2-40B4-BE49-F238E27FC236}">
                    <a16:creationId xmlns:a16="http://schemas.microsoft.com/office/drawing/2014/main" id="{C9254CD1-CEC4-C247-B313-E1E558D5E1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30328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5:</a:t>
                </a:r>
              </a:p>
            </p:txBody>
          </p:sp>
          <p:sp>
            <p:nvSpPr>
              <p:cNvPr id="22" name="Rectangle 25">
                <a:extLst>
                  <a:ext uri="{FF2B5EF4-FFF2-40B4-BE49-F238E27FC236}">
                    <a16:creationId xmlns:a16="http://schemas.microsoft.com/office/drawing/2014/main" id="{F3EC4E30-8517-764A-900A-F0E114A7E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3266256"/>
                <a:ext cx="914400" cy="228600"/>
              </a:xfrm>
              <a:prstGeom prst="rect">
                <a:avLst/>
              </a:prstGeom>
              <a:solidFill>
                <a:srgbClr val="C0C0C0"/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/>
              </a:p>
            </p:txBody>
          </p:sp>
          <p:sp>
            <p:nvSpPr>
              <p:cNvPr id="23" name="Rectangle 26">
                <a:extLst>
                  <a:ext uri="{FF2B5EF4-FFF2-40B4-BE49-F238E27FC236}">
                    <a16:creationId xmlns:a16="http://schemas.microsoft.com/office/drawing/2014/main" id="{82F7F342-7534-8F46-86CC-58614FEDD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3494856"/>
                <a:ext cx="914400" cy="228600"/>
              </a:xfrm>
              <a:prstGeom prst="rect">
                <a:avLst/>
              </a:prstGeom>
              <a:solidFill>
                <a:srgbClr val="C0C0C0"/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/>
              </a:p>
            </p:txBody>
          </p:sp>
          <p:sp>
            <p:nvSpPr>
              <p:cNvPr id="24" name="Text Box 27">
                <a:extLst>
                  <a:ext uri="{FF2B5EF4-FFF2-40B4-BE49-F238E27FC236}">
                    <a16:creationId xmlns:a16="http://schemas.microsoft.com/office/drawing/2014/main" id="{1C70C607-21FE-FE45-B12A-E521AE3189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32614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6:</a:t>
                </a:r>
              </a:p>
            </p:txBody>
          </p:sp>
          <p:sp>
            <p:nvSpPr>
              <p:cNvPr id="25" name="Text Box 28">
                <a:extLst>
                  <a:ext uri="{FF2B5EF4-FFF2-40B4-BE49-F238E27FC236}">
                    <a16:creationId xmlns:a16="http://schemas.microsoft.com/office/drawing/2014/main" id="{E5D602D2-93CE-5340-A30A-04F160BE13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0079" y="34900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7:</a:t>
                </a:r>
              </a:p>
            </p:txBody>
          </p:sp>
          <p:sp>
            <p:nvSpPr>
              <p:cNvPr id="26" name="Rectangle 29">
                <a:extLst>
                  <a:ext uri="{FF2B5EF4-FFF2-40B4-BE49-F238E27FC236}">
                    <a16:creationId xmlns:a16="http://schemas.microsoft.com/office/drawing/2014/main" id="{A461B1BF-4788-3147-B230-BC56FA51B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4234631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27" name="Text Box 9">
                <a:extLst>
                  <a:ext uri="{FF2B5EF4-FFF2-40B4-BE49-F238E27FC236}">
                    <a16:creationId xmlns:a16="http://schemas.microsoft.com/office/drawing/2014/main" id="{FC66DA6B-CFFF-6741-8B69-7A0431AEFB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2956" y="2541839"/>
                <a:ext cx="1045484" cy="334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GB" sz="1400" b="1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物理</a:t>
                </a:r>
                <a:r>
                  <a:rPr lang="zh-CN" altLang="en-US" sz="1400" b="1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地址</a:t>
                </a:r>
                <a:r>
                  <a:rPr lang="en-US" altLang="zh-CN" sz="1400" b="1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4</a:t>
                </a:r>
                <a:endParaRPr lang="en-GB" altLang="zh-CN" sz="1400" b="1" dirty="0">
                  <a:solidFill>
                    <a:srgbClr val="C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8" name="AutoShape 31">
                <a:extLst>
                  <a:ext uri="{FF2B5EF4-FFF2-40B4-BE49-F238E27FC236}">
                    <a16:creationId xmlns:a16="http://schemas.microsoft.com/office/drawing/2014/main" id="{FBA6E3B7-AB50-8347-8207-ED6250866D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5479" y="2809056"/>
                <a:ext cx="76200" cy="914400"/>
              </a:xfrm>
              <a:prstGeom prst="rightBrace">
                <a:avLst>
                  <a:gd name="adj1" fmla="val 10000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/>
              </a:p>
            </p:txBody>
          </p:sp>
          <p:sp>
            <p:nvSpPr>
              <p:cNvPr id="29" name="Text Box 32">
                <a:extLst>
                  <a:ext uri="{FF2B5EF4-FFF2-40B4-BE49-F238E27FC236}">
                    <a16:creationId xmlns:a16="http://schemas.microsoft.com/office/drawing/2014/main" id="{22CE70C4-D8A2-5B46-9FCE-BD2EF939D2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4208" y="5058820"/>
                <a:ext cx="570406" cy="334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GB" sz="1400" dirty="0">
                    <a:latin typeface="Calibri" panose="020F0502020204030204" pitchFamily="34" charset="0"/>
                  </a:rPr>
                  <a:t>数据</a:t>
                </a:r>
                <a:endParaRPr lang="en-GB" altLang="zh-CN" sz="14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0" name="Rectangle 33">
                <a:extLst>
                  <a:ext uri="{FF2B5EF4-FFF2-40B4-BE49-F238E27FC236}">
                    <a16:creationId xmlns:a16="http://schemas.microsoft.com/office/drawing/2014/main" id="{C9F879C3-EA58-9946-8C31-F39688D38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3723456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31" name="Text Box 34">
                <a:extLst>
                  <a:ext uri="{FF2B5EF4-FFF2-40B4-BE49-F238E27FC236}">
                    <a16:creationId xmlns:a16="http://schemas.microsoft.com/office/drawing/2014/main" id="{2270907F-9F2E-8944-8225-84E64A3158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372504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8:</a:t>
                </a:r>
              </a:p>
            </p:txBody>
          </p:sp>
          <p:sp>
            <p:nvSpPr>
              <p:cNvPr id="32" name="Rectangle 35">
                <a:extLst>
                  <a:ext uri="{FF2B5EF4-FFF2-40B4-BE49-F238E27FC236}">
                    <a16:creationId xmlns:a16="http://schemas.microsoft.com/office/drawing/2014/main" id="{864DA4E8-27CC-264A-BFC3-B3B66B7E1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1079" y="3958406"/>
                <a:ext cx="914400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lIns="90360" tIns="44280" rIns="90360" bIns="44280" anchor="ctr"/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rtl="1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en-GB" altLang="zh-CN" sz="1800">
                    <a:latin typeface="Calibri" panose="020F0502020204030204" pitchFamily="34" charset="0"/>
                  </a:rPr>
                  <a:t>...</a:t>
                </a:r>
              </a:p>
            </p:txBody>
          </p:sp>
          <p:cxnSp>
            <p:nvCxnSpPr>
              <p:cNvPr id="33" name="Straight Arrow Connector 34">
                <a:extLst>
                  <a:ext uri="{FF2B5EF4-FFF2-40B4-BE49-F238E27FC236}">
                    <a16:creationId xmlns:a16="http://schemas.microsoft.com/office/drawing/2014/main" id="{DAE09C48-7C43-8345-9EA5-850775F0C6C0}"/>
                  </a:ext>
                </a:extLst>
              </p:cNvPr>
              <p:cNvCxnSpPr>
                <a:cxnSpLocks noChangeShapeType="1"/>
                <a:stCxn id="11" idx="3"/>
                <a:endCxn id="20" idx="1"/>
              </p:cNvCxnSpPr>
              <p:nvPr/>
            </p:nvCxnSpPr>
            <p:spPr bwMode="auto">
              <a:xfrm flipV="1">
                <a:off x="4546079" y="2956694"/>
                <a:ext cx="1522413" cy="1587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" name="Straight Connector 35">
                <a:extLst>
                  <a:ext uri="{FF2B5EF4-FFF2-40B4-BE49-F238E27FC236}">
                    <a16:creationId xmlns:a16="http://schemas.microsoft.com/office/drawing/2014/main" id="{BBDB99C9-E3CB-F44A-8A40-D2F60E844D8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H="1">
                <a:off x="7517879" y="3266256"/>
                <a:ext cx="533400" cy="1588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" name="Straight Connector 36">
                <a:extLst>
                  <a:ext uri="{FF2B5EF4-FFF2-40B4-BE49-F238E27FC236}">
                    <a16:creationId xmlns:a16="http://schemas.microsoft.com/office/drawing/2014/main" id="{F4704E0B-91BE-5F4D-9375-201D606B7EE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130529" y="4182244"/>
                <a:ext cx="1839913" cy="1587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" name="Shape 60">
                <a:extLst>
                  <a:ext uri="{FF2B5EF4-FFF2-40B4-BE49-F238E27FC236}">
                    <a16:creationId xmlns:a16="http://schemas.microsoft.com/office/drawing/2014/main" id="{CE10EEE4-DFE1-1044-98D6-927E722DE280}"/>
                  </a:ext>
                </a:extLst>
              </p:cNvPr>
              <p:cNvCxnSpPr>
                <a:cxnSpLocks noChangeShapeType="1"/>
                <a:endCxn id="37" idx="2"/>
              </p:cNvCxnSpPr>
              <p:nvPr/>
            </p:nvCxnSpPr>
            <p:spPr bwMode="auto">
              <a:xfrm rot="10800000">
                <a:off x="1574279" y="3226569"/>
                <a:ext cx="6475413" cy="1876425"/>
              </a:xfrm>
              <a:prstGeom prst="bentConnector2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7" name="Rectangle 10">
                <a:extLst>
                  <a:ext uri="{FF2B5EF4-FFF2-40B4-BE49-F238E27FC236}">
                    <a16:creationId xmlns:a16="http://schemas.microsoft.com/office/drawing/2014/main" id="{C99EAC53-13D6-104C-B7A7-265043DED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0879" y="2693169"/>
                <a:ext cx="1066800" cy="533400"/>
              </a:xfrm>
              <a:prstGeom prst="rect">
                <a:avLst/>
              </a:prstGeom>
              <a:solidFill>
                <a:srgbClr val="F1C7C7"/>
              </a:solidFill>
              <a:ln w="126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en-GB" altLang="zh-CN" sz="1600" dirty="0">
                    <a:latin typeface="Calibri" panose="020F0502020204030204" pitchFamily="34" charset="0"/>
                  </a:rPr>
                  <a:t>CPU</a:t>
                </a:r>
                <a:r>
                  <a:rPr lang="zh-CN" altLang="en-GB" sz="1600" dirty="0">
                    <a:latin typeface="Calibri" panose="020F0502020204030204" pitchFamily="34" charset="0"/>
                  </a:rPr>
                  <a:t>核心</a:t>
                </a:r>
                <a:endParaRPr lang="en-GB" altLang="zh-CN" sz="1600" dirty="0">
                  <a:latin typeface="Calibri" panose="020F0502020204030204" pitchFamily="34" charset="0"/>
                </a:endParaRPr>
              </a:p>
            </p:txBody>
          </p:sp>
          <p:cxnSp>
            <p:nvCxnSpPr>
              <p:cNvPr id="38" name="Straight Arrow Connector 39">
                <a:extLst>
                  <a:ext uri="{FF2B5EF4-FFF2-40B4-BE49-F238E27FC236}">
                    <a16:creationId xmlns:a16="http://schemas.microsoft.com/office/drawing/2014/main" id="{6417CB99-80EC-9846-8054-7E217975564B}"/>
                  </a:ext>
                </a:extLst>
              </p:cNvPr>
              <p:cNvCxnSpPr>
                <a:cxnSpLocks noChangeShapeType="1"/>
                <a:stCxn id="37" idx="3"/>
              </p:cNvCxnSpPr>
              <p:nvPr/>
            </p:nvCxnSpPr>
            <p:spPr bwMode="auto">
              <a:xfrm flipV="1">
                <a:off x="2107679" y="2955106"/>
                <a:ext cx="1370013" cy="4763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" name="Text Box 9">
                <a:extLst>
                  <a:ext uri="{FF2B5EF4-FFF2-40B4-BE49-F238E27FC236}">
                    <a16:creationId xmlns:a16="http://schemas.microsoft.com/office/drawing/2014/main" id="{2B96388C-FE36-AF47-BDB4-DD3BC68E4C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7400" y="2541839"/>
                <a:ext cx="1045484" cy="334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GB" sz="1400" b="1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虚拟</a:t>
                </a:r>
                <a:r>
                  <a:rPr lang="zh-CN" altLang="en-US" sz="1400" b="1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地址</a:t>
                </a:r>
                <a:r>
                  <a:rPr lang="en-US" altLang="zh-CN" sz="1400" b="1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1</a:t>
                </a:r>
                <a:endParaRPr lang="en-GB" altLang="zh-CN" sz="1400" b="1" dirty="0">
                  <a:solidFill>
                    <a:srgbClr val="C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0" name="TextBox 41">
                <a:extLst>
                  <a:ext uri="{FF2B5EF4-FFF2-40B4-BE49-F238E27FC236}">
                    <a16:creationId xmlns:a16="http://schemas.microsoft.com/office/drawing/2014/main" id="{2F82A291-AC76-9B42-A833-3E0DA27DFB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2279" y="2048644"/>
                <a:ext cx="1058863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800" i="1" dirty="0">
                    <a:latin typeface="Calibri" panose="020F0502020204030204" pitchFamily="34" charset="0"/>
                  </a:rPr>
                  <a:t>CPU Chip</a:t>
                </a:r>
              </a:p>
            </p:txBody>
          </p:sp>
          <p:sp>
            <p:nvSpPr>
              <p:cNvPr id="42" name="TextBox 43">
                <a:extLst>
                  <a:ext uri="{FF2B5EF4-FFF2-40B4-BE49-F238E27FC236}">
                    <a16:creationId xmlns:a16="http://schemas.microsoft.com/office/drawing/2014/main" id="{3F572BBF-2073-BE4E-9134-C8F2B80449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3816" y="2955106"/>
                <a:ext cx="194833" cy="370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1600" b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93E056C-0745-4A49-B138-33FDC9E80CBD}"/>
                </a:ext>
              </a:extLst>
            </p:cNvPr>
            <p:cNvSpPr/>
            <p:nvPr/>
          </p:nvSpPr>
          <p:spPr>
            <a:xfrm>
              <a:off x="1307285" y="2641835"/>
              <a:ext cx="3516118" cy="98525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69289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7B5DF-870E-5720-0E68-614F9B99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6B90BF-8DB0-DFD9-5D59-A65B76BDD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900264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填写页表的策略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立即映射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延迟映射</a:t>
            </a:r>
            <a:endParaRPr kumimoji="1" lang="en-US" altLang="zh-CN" sz="2000" dirty="0"/>
          </a:p>
          <a:p>
            <a:r>
              <a:rPr kumimoji="1" lang="zh-CN" altLang="en-US" sz="2400" dirty="0"/>
              <a:t>延迟映射实现原理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硬件基础：缺页异常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软件设计：</a:t>
            </a:r>
            <a:r>
              <a:rPr kumimoji="1" lang="en-US" altLang="zh-CN" sz="2000" dirty="0"/>
              <a:t>VMA</a:t>
            </a:r>
            <a:r>
              <a:rPr kumimoji="1" lang="zh-CN" altLang="en-US" sz="2000" dirty="0"/>
              <a:t>数据结构</a:t>
            </a:r>
            <a:endParaRPr kumimoji="1" lang="en-US" altLang="zh-CN" sz="2000" dirty="0"/>
          </a:p>
          <a:p>
            <a:r>
              <a:rPr kumimoji="1" lang="zh-CN" altLang="en-US" sz="2400" dirty="0"/>
              <a:t>虚拟内存的扩展功能</a:t>
            </a:r>
            <a:endParaRPr kumimoji="1" lang="en-US" altLang="zh-CN" sz="2400" dirty="0"/>
          </a:p>
          <a:p>
            <a:pPr lvl="1"/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pPr lvl="1"/>
            <a:endParaRPr kumimoji="1"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AD43F5-AC35-065D-807D-FEDDD5D3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88E792-79AE-6B2E-D0EB-89F8641F7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417340"/>
            <a:ext cx="4367014" cy="1740954"/>
          </a:xfrm>
          <a:prstGeom prst="rect">
            <a:avLst/>
          </a:prstGeom>
        </p:spPr>
      </p:pic>
      <p:sp>
        <p:nvSpPr>
          <p:cNvPr id="6" name="圆角矩形 5">
            <a:extLst>
              <a:ext uri="{FF2B5EF4-FFF2-40B4-BE49-F238E27FC236}">
                <a16:creationId xmlns:a16="http://schemas.microsoft.com/office/drawing/2014/main" id="{65F0599D-7D4A-643C-5B6E-4EDCA137ECF3}"/>
              </a:ext>
            </a:extLst>
          </p:cNvPr>
          <p:cNvSpPr/>
          <p:nvPr/>
        </p:nvSpPr>
        <p:spPr>
          <a:xfrm>
            <a:off x="4211960" y="1792139"/>
            <a:ext cx="4680520" cy="792088"/>
          </a:xfrm>
          <a:prstGeom prst="roundRect">
            <a:avLst/>
          </a:prstGeom>
          <a:solidFill>
            <a:schemeClr val="accent1">
              <a:alpha val="29265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051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9BF44-6286-304A-861A-170D389C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回顾：</a:t>
            </a:r>
            <a:r>
              <a:rPr kumimoji="1" lang="en-US" altLang="zh-CN" dirty="0"/>
              <a:t>AARCH64</a:t>
            </a:r>
            <a:r>
              <a:rPr kumimoji="1" lang="zh-CN" altLang="en-US" dirty="0"/>
              <a:t>体系结构下</a:t>
            </a:r>
            <a:r>
              <a:rPr kumimoji="1" lang="en-US" altLang="zh-CN" dirty="0"/>
              <a:t>4</a:t>
            </a:r>
            <a:r>
              <a:rPr kumimoji="1" lang="zh-CN" altLang="en-US" dirty="0"/>
              <a:t>级页表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AE1C21-CA44-D647-9509-19F680F0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BE7CB81-B07A-A32D-9679-2780C98E9B29}"/>
              </a:ext>
            </a:extLst>
          </p:cNvPr>
          <p:cNvGrpSpPr/>
          <p:nvPr/>
        </p:nvGrpSpPr>
        <p:grpSpPr>
          <a:xfrm>
            <a:off x="2195736" y="1297060"/>
            <a:ext cx="6817102" cy="4316537"/>
            <a:chOff x="1163449" y="1273324"/>
            <a:chExt cx="6817102" cy="431653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AD8AAFC-B247-704E-8974-4EB6B6AF4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449" y="1273324"/>
              <a:ext cx="6817102" cy="4316537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2EC17D9-E8AA-6275-9F5C-99F3F1E3893E}"/>
                </a:ext>
              </a:extLst>
            </p:cNvPr>
            <p:cNvSpPr txBox="1"/>
            <p:nvPr/>
          </p:nvSpPr>
          <p:spPr>
            <a:xfrm>
              <a:off x="2627784" y="3431592"/>
              <a:ext cx="77296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>
                  <a:latin typeface="+mn-ea"/>
                </a:rPr>
                <a:t>0</a:t>
              </a:r>
              <a:r>
                <a:rPr kumimoji="1" lang="zh-CN" altLang="en-US" sz="1000" b="1" dirty="0">
                  <a:latin typeface="+mn-ea"/>
                </a:rPr>
                <a:t>级页表页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A257E1B-F813-1FBA-97CA-7A65DCC0D433}"/>
                </a:ext>
              </a:extLst>
            </p:cNvPr>
            <p:cNvSpPr txBox="1"/>
            <p:nvPr/>
          </p:nvSpPr>
          <p:spPr>
            <a:xfrm>
              <a:off x="3775260" y="3437316"/>
              <a:ext cx="79674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dirty="0">
                  <a:latin typeface="+mn-ea"/>
                </a:rPr>
                <a:t>1</a:t>
              </a:r>
              <a:r>
                <a:rPr kumimoji="1" lang="zh-CN" altLang="en-US" sz="1000" b="1" dirty="0">
                  <a:latin typeface="+mn-ea"/>
                </a:rPr>
                <a:t>级页表页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A536F0C-B2C7-C549-1534-9BD3D117564D}"/>
                </a:ext>
              </a:extLst>
            </p:cNvPr>
            <p:cNvSpPr txBox="1"/>
            <p:nvPr/>
          </p:nvSpPr>
          <p:spPr>
            <a:xfrm>
              <a:off x="4869596" y="3431592"/>
              <a:ext cx="77617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>
                  <a:latin typeface="+mn-ea"/>
                </a:rPr>
                <a:t>2</a:t>
              </a:r>
              <a:r>
                <a:rPr kumimoji="1" lang="zh-CN" altLang="en-US" sz="1000" b="1" dirty="0">
                  <a:latin typeface="+mn-ea"/>
                </a:rPr>
                <a:t>级页表页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C1C968C-1066-A16E-EF73-F5C77AA9C6D2}"/>
                </a:ext>
              </a:extLst>
            </p:cNvPr>
            <p:cNvSpPr txBox="1"/>
            <p:nvPr/>
          </p:nvSpPr>
          <p:spPr>
            <a:xfrm>
              <a:off x="6020278" y="3431592"/>
              <a:ext cx="77617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>
                  <a:latin typeface="+mn-ea"/>
                </a:rPr>
                <a:t>3</a:t>
              </a:r>
              <a:r>
                <a:rPr kumimoji="1" lang="zh-CN" altLang="en-US" sz="1000" b="1" dirty="0">
                  <a:latin typeface="+mn-ea"/>
                </a:rPr>
                <a:t>级页表页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DBC7A93-D9F7-625A-B01C-7F5C173201BF}"/>
              </a:ext>
            </a:extLst>
          </p:cNvPr>
          <p:cNvSpPr txBox="1"/>
          <p:nvPr/>
        </p:nvSpPr>
        <p:spPr>
          <a:xfrm>
            <a:off x="323528" y="1285150"/>
            <a:ext cx="3047629" cy="1346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+mn-ea"/>
              </a:rPr>
              <a:t>硬件规定的页表格式</a:t>
            </a:r>
            <a:endParaRPr kumimoji="1" lang="en-US" altLang="zh-CN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+mn-ea"/>
              </a:rPr>
              <a:t>每个页表页占用一个</a:t>
            </a:r>
            <a:r>
              <a:rPr kumimoji="1" lang="en-US" altLang="zh-CN" sz="1400" dirty="0">
                <a:latin typeface="+mn-ea"/>
              </a:rPr>
              <a:t>4K</a:t>
            </a:r>
            <a:r>
              <a:rPr kumimoji="1" lang="zh-CN" altLang="en-US" sz="1400" dirty="0">
                <a:latin typeface="+mn-ea"/>
              </a:rPr>
              <a:t>物理页</a:t>
            </a:r>
            <a:endParaRPr kumimoji="1" lang="en-US" altLang="zh-CN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+mn-ea"/>
              </a:rPr>
              <a:t>每个页表项占用</a:t>
            </a:r>
            <a:r>
              <a:rPr kumimoji="1" lang="en-US" altLang="zh-CN" sz="1400" dirty="0">
                <a:latin typeface="+mn-ea"/>
              </a:rPr>
              <a:t>8</a:t>
            </a:r>
            <a:r>
              <a:rPr kumimoji="1" lang="zh-CN" altLang="en-US" sz="1400" dirty="0">
                <a:latin typeface="+mn-ea"/>
              </a:rPr>
              <a:t>个字节</a:t>
            </a:r>
            <a:endParaRPr kumimoji="1" lang="en-US" altLang="zh-CN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+mn-ea"/>
              </a:rPr>
              <a:t>每个页表页有</a:t>
            </a:r>
            <a:r>
              <a:rPr kumimoji="1" lang="en-US" altLang="zh-CN" sz="1400" dirty="0">
                <a:latin typeface="+mn-ea"/>
              </a:rPr>
              <a:t>512</a:t>
            </a:r>
            <a:r>
              <a:rPr kumimoji="1" lang="zh-CN" altLang="en-US" sz="1400" dirty="0">
                <a:latin typeface="+mn-ea"/>
              </a:rPr>
              <a:t>个页表项</a:t>
            </a:r>
            <a:endParaRPr kumimoji="1" lang="en-US" altLang="zh-CN" sz="1400" dirty="0">
              <a:latin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70647CD-6DB1-81A9-4755-652555B81C25}"/>
              </a:ext>
            </a:extLst>
          </p:cNvPr>
          <p:cNvSpPr txBox="1"/>
          <p:nvPr/>
        </p:nvSpPr>
        <p:spPr>
          <a:xfrm>
            <a:off x="2310945" y="317487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>
                <a:solidFill>
                  <a:srgbClr val="C00000"/>
                </a:solidFill>
              </a:rPr>
              <a:t>物理地址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5832EC3-6B31-4548-FF66-2B000C0F602C}"/>
              </a:ext>
            </a:extLst>
          </p:cNvPr>
          <p:cNvSpPr txBox="1"/>
          <p:nvPr/>
        </p:nvSpPr>
        <p:spPr>
          <a:xfrm>
            <a:off x="3720497" y="442671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>
                <a:solidFill>
                  <a:srgbClr val="C00000"/>
                </a:solidFill>
              </a:rPr>
              <a:t>物理地址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B2E760F-36EE-0064-2B8F-0486BF2DA291}"/>
              </a:ext>
            </a:extLst>
          </p:cNvPr>
          <p:cNvSpPr txBox="1"/>
          <p:nvPr/>
        </p:nvSpPr>
        <p:spPr>
          <a:xfrm>
            <a:off x="4835058" y="40472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>
                <a:solidFill>
                  <a:srgbClr val="C00000"/>
                </a:solidFill>
              </a:rPr>
              <a:t>物理地址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A8BAFF2-E690-B4A5-1E67-700E3A7B47B0}"/>
              </a:ext>
            </a:extLst>
          </p:cNvPr>
          <p:cNvSpPr txBox="1"/>
          <p:nvPr/>
        </p:nvSpPr>
        <p:spPr>
          <a:xfrm>
            <a:off x="5958526" y="442671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>
                <a:solidFill>
                  <a:srgbClr val="C00000"/>
                </a:solidFill>
              </a:rPr>
              <a:t>物理地址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E699BC0-A20E-E880-1CB7-EF2F63813063}"/>
              </a:ext>
            </a:extLst>
          </p:cNvPr>
          <p:cNvSpPr txBox="1"/>
          <p:nvPr/>
        </p:nvSpPr>
        <p:spPr>
          <a:xfrm>
            <a:off x="7091838" y="427517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>
                <a:solidFill>
                  <a:srgbClr val="C00000"/>
                </a:solidFill>
              </a:rPr>
              <a:t>物理地址</a:t>
            </a:r>
          </a:p>
        </p:txBody>
      </p:sp>
    </p:spTree>
    <p:extLst>
      <p:ext uri="{BB962C8B-B14F-4D97-AF65-F5344CB8AC3E}">
        <p14:creationId xmlns:p14="http://schemas.microsoft.com/office/powerpoint/2010/main" val="4036128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FBA11-E272-7F48-BDC3-638B10E1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内容提纲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039A63-4FB9-314B-A7C3-A1671536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2C8CAA-761A-E648-874F-1D6AD66F8BD3}"/>
              </a:ext>
            </a:extLst>
          </p:cNvPr>
          <p:cNvSpPr/>
          <p:nvPr/>
        </p:nvSpPr>
        <p:spPr>
          <a:xfrm>
            <a:off x="2559596" y="3749878"/>
            <a:ext cx="5688632" cy="8640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latin typeface="+mn-ea"/>
              </a:rPr>
              <a:t>硬件层：</a:t>
            </a:r>
            <a:r>
              <a:rPr kumimoji="1" lang="en-US" altLang="zh-CN" sz="2000" dirty="0">
                <a:latin typeface="+mn-ea"/>
              </a:rPr>
              <a:t>CPU</a:t>
            </a:r>
            <a:r>
              <a:rPr kumimoji="1" lang="zh-CN" altLang="en-US" sz="2000" dirty="0">
                <a:latin typeface="+mn-ea"/>
              </a:rPr>
              <a:t>将虚拟地址翻译为物理地址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AE2A80-2E0B-E64F-BB5F-391FBC4555B3}"/>
              </a:ext>
            </a:extLst>
          </p:cNvPr>
          <p:cNvSpPr/>
          <p:nvPr/>
        </p:nvSpPr>
        <p:spPr>
          <a:xfrm>
            <a:off x="2555776" y="2690480"/>
            <a:ext cx="56886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latin typeface="+mn-ea"/>
              </a:rPr>
              <a:t>操作系统层：内存管理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67208B-CDAA-C542-B77F-FEEC347D5D92}"/>
              </a:ext>
            </a:extLst>
          </p:cNvPr>
          <p:cNvSpPr/>
          <p:nvPr/>
        </p:nvSpPr>
        <p:spPr>
          <a:xfrm>
            <a:off x="2555776" y="1633364"/>
            <a:ext cx="2632112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n-ea"/>
              </a:rPr>
              <a:t>应用程序</a:t>
            </a:r>
            <a:r>
              <a:rPr kumimoji="1" lang="en-US" altLang="zh-CN" dirty="0">
                <a:latin typeface="+mn-ea"/>
              </a:rPr>
              <a:t>-1</a:t>
            </a:r>
            <a:br>
              <a:rPr kumimoji="1" lang="en-US" altLang="zh-CN" sz="2000" dirty="0">
                <a:latin typeface="+mn-ea"/>
              </a:rPr>
            </a:br>
            <a:r>
              <a:rPr kumimoji="1" lang="zh-CN" altLang="en-US" sz="2000" dirty="0">
                <a:latin typeface="+mn-ea"/>
              </a:rPr>
              <a:t>独立内存地址空间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BCCA73-900E-6743-B196-A4DE7033BACE}"/>
              </a:ext>
            </a:extLst>
          </p:cNvPr>
          <p:cNvSpPr/>
          <p:nvPr/>
        </p:nvSpPr>
        <p:spPr>
          <a:xfrm>
            <a:off x="5612296" y="1640408"/>
            <a:ext cx="2632112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n-ea"/>
              </a:rPr>
              <a:t>应用程序</a:t>
            </a:r>
            <a:r>
              <a:rPr kumimoji="1" lang="en-US" altLang="zh-CN" dirty="0">
                <a:latin typeface="+mn-ea"/>
              </a:rPr>
              <a:t>-2</a:t>
            </a:r>
            <a:br>
              <a:rPr kumimoji="1" lang="en-US" altLang="zh-CN" sz="2000" dirty="0">
                <a:latin typeface="+mn-ea"/>
              </a:rPr>
            </a:br>
            <a:r>
              <a:rPr kumimoji="1" lang="zh-CN" altLang="en-US" sz="2000" dirty="0">
                <a:latin typeface="+mn-ea"/>
              </a:rPr>
              <a:t>独立内存地址空间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260D6B-5CC7-6444-8270-9A749D74BA9E}"/>
              </a:ext>
            </a:extLst>
          </p:cNvPr>
          <p:cNvSpPr txBox="1"/>
          <p:nvPr/>
        </p:nvSpPr>
        <p:spPr>
          <a:xfrm>
            <a:off x="769124" y="35055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地址翻译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39AC5E-C1BA-C245-9770-FCACF554BA1F}"/>
              </a:ext>
            </a:extLst>
          </p:cNvPr>
          <p:cNvSpPr txBox="1"/>
          <p:nvPr/>
        </p:nvSpPr>
        <p:spPr>
          <a:xfrm>
            <a:off x="754698" y="238538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虚拟内存</a:t>
            </a:r>
          </a:p>
        </p:txBody>
      </p:sp>
      <p:sp>
        <p:nvSpPr>
          <p:cNvPr id="16" name="环形箭头 15">
            <a:extLst>
              <a:ext uri="{FF2B5EF4-FFF2-40B4-BE49-F238E27FC236}">
                <a16:creationId xmlns:a16="http://schemas.microsoft.com/office/drawing/2014/main" id="{DF056264-6462-FD4D-8629-E5F405976E33}"/>
              </a:ext>
            </a:extLst>
          </p:cNvPr>
          <p:cNvSpPr/>
          <p:nvPr/>
        </p:nvSpPr>
        <p:spPr>
          <a:xfrm rot="16200000">
            <a:off x="2072860" y="2188288"/>
            <a:ext cx="749807" cy="792088"/>
          </a:xfrm>
          <a:prstGeom prst="circularArrow">
            <a:avLst>
              <a:gd name="adj1" fmla="val 3960"/>
              <a:gd name="adj2" fmla="val 1142319"/>
              <a:gd name="adj3" fmla="val 20655921"/>
              <a:gd name="adj4" fmla="val 10800000"/>
              <a:gd name="adj5" fmla="val 104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环形箭头 16">
            <a:extLst>
              <a:ext uri="{FF2B5EF4-FFF2-40B4-BE49-F238E27FC236}">
                <a16:creationId xmlns:a16="http://schemas.microsoft.com/office/drawing/2014/main" id="{77D317F9-0E0B-A342-8245-582F9DAC98FA}"/>
              </a:ext>
            </a:extLst>
          </p:cNvPr>
          <p:cNvSpPr/>
          <p:nvPr/>
        </p:nvSpPr>
        <p:spPr>
          <a:xfrm rot="16200000">
            <a:off x="2072859" y="3287684"/>
            <a:ext cx="749807" cy="792088"/>
          </a:xfrm>
          <a:prstGeom prst="circularArrow">
            <a:avLst>
              <a:gd name="adj1" fmla="val 3960"/>
              <a:gd name="adj2" fmla="val 1142319"/>
              <a:gd name="adj3" fmla="val 20655921"/>
              <a:gd name="adj4" fmla="val 10800000"/>
              <a:gd name="adj5" fmla="val 1048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C0F8097B-CFDD-6AC1-5FF4-FDD0044C2F4E}"/>
              </a:ext>
            </a:extLst>
          </p:cNvPr>
          <p:cNvSpPr/>
          <p:nvPr/>
        </p:nvSpPr>
        <p:spPr>
          <a:xfrm>
            <a:off x="539552" y="2420727"/>
            <a:ext cx="8496944" cy="1231500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24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D95D3-25A1-B546-8392-B29696C8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设置页表映射是操作系统的职责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E7621-B0B0-CD4A-BD93-2936AB4F7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TTBR0_EL1</a:t>
            </a:r>
            <a:r>
              <a:rPr kumimoji="1" lang="zh-CN" altLang="en-US" dirty="0"/>
              <a:t>和</a:t>
            </a:r>
            <a:r>
              <a:rPr kumimoji="1" lang="en-US" altLang="zh-CN" dirty="0"/>
              <a:t>TTBR1_EL1</a:t>
            </a:r>
            <a:r>
              <a:rPr kumimoji="1" lang="zh-CN" altLang="en-US" dirty="0"/>
              <a:t>分别指向内核和应用页表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EFC0B1-F94A-0B49-A87D-ADD84207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CEF9FA-B620-CF4A-BFA2-0F9694684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37420"/>
            <a:ext cx="82423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22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D98C0-D069-90FD-403C-9067311E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何时设置页表映射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1182A-7A7C-6163-8F6F-1AC39955C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操作系统自己使用的页表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在启动时填写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映射全部物理内存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虚拟地址 </a:t>
            </a:r>
            <a:r>
              <a:rPr kumimoji="1" lang="en-US" altLang="zh-CN" dirty="0"/>
              <a:t>=</a:t>
            </a:r>
            <a:r>
              <a:rPr kumimoji="1" lang="zh-CN" altLang="en-US" dirty="0"/>
              <a:t> 物理地址 </a:t>
            </a:r>
            <a:r>
              <a:rPr kumimoji="1" lang="en-US" altLang="zh-CN" dirty="0"/>
              <a:t>+</a:t>
            </a:r>
            <a:r>
              <a:rPr kumimoji="1" lang="zh-CN" altLang="en-US" dirty="0"/>
              <a:t> 固定偏移（</a:t>
            </a:r>
            <a:r>
              <a:rPr kumimoji="1" lang="zh-CN" altLang="en-US" b="1" dirty="0">
                <a:solidFill>
                  <a:srgbClr val="C00000"/>
                </a:solidFill>
              </a:rPr>
              <a:t>直接映射，</a:t>
            </a:r>
            <a:r>
              <a:rPr kumimoji="1" lang="en-US" altLang="zh-CN" b="1" dirty="0">
                <a:solidFill>
                  <a:srgbClr val="C00000"/>
                </a:solidFill>
              </a:rPr>
              <a:t>Direct</a:t>
            </a:r>
            <a:r>
              <a:rPr kumimoji="1" lang="zh-CN" altLang="en-US" b="1" dirty="0">
                <a:solidFill>
                  <a:srgbClr val="C00000"/>
                </a:solidFill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</a:rPr>
              <a:t>Mapping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思考：为什么需要直接映射？</a:t>
            </a:r>
            <a:r>
              <a:rPr kumimoji="1" lang="en-US" altLang="zh-CN" dirty="0"/>
              <a:t>ease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应用进程的页表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何时设置？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A334B9-BD3D-7E55-8A5A-A1FE8BE1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76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2382248B-9DF2-3AFD-DDFC-77343F6E5DBF}"/>
              </a:ext>
            </a:extLst>
          </p:cNvPr>
          <p:cNvGrpSpPr/>
          <p:nvPr/>
        </p:nvGrpSpPr>
        <p:grpSpPr>
          <a:xfrm>
            <a:off x="7020272" y="1921396"/>
            <a:ext cx="1854301" cy="2589662"/>
            <a:chOff x="1390486" y="1417340"/>
            <a:chExt cx="2605450" cy="3879622"/>
          </a:xfrm>
        </p:grpSpPr>
        <p:pic>
          <p:nvPicPr>
            <p:cNvPr id="5" name="内容占位符 5">
              <a:extLst>
                <a:ext uri="{FF2B5EF4-FFF2-40B4-BE49-F238E27FC236}">
                  <a16:creationId xmlns:a16="http://schemas.microsoft.com/office/drawing/2014/main" id="{AA5159CE-600D-34D4-C16D-276A94CD70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16" r="59053"/>
            <a:stretch/>
          </p:blipFill>
          <p:spPr>
            <a:xfrm>
              <a:off x="1390486" y="1417340"/>
              <a:ext cx="2605450" cy="3879622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717E055-18EC-8E02-9737-C0C26A999AB6}"/>
                </a:ext>
              </a:extLst>
            </p:cNvPr>
            <p:cNvSpPr/>
            <p:nvPr/>
          </p:nvSpPr>
          <p:spPr>
            <a:xfrm>
              <a:off x="1547664" y="2641476"/>
              <a:ext cx="1080120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69DF544-BDE2-E0A7-000F-978AA347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何时填写进程页表：立即映射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10D95-A6C5-5CC2-4549-F34978D11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创建进程时，</a:t>
            </a:r>
            <a:r>
              <a:rPr kumimoji="1" lang="en-US" altLang="zh-CN" dirty="0"/>
              <a:t>OS</a:t>
            </a:r>
            <a:r>
              <a:rPr kumimoji="1" lang="zh-CN" altLang="en-US" dirty="0"/>
              <a:t>按照虚拟内存区域填写进程页表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例如，代码段和数据段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具体步骤：</a:t>
            </a:r>
            <a:endParaRPr kumimoji="1" lang="en-US" altLang="zh-CN" dirty="0"/>
          </a:p>
          <a:p>
            <a:pPr lvl="2">
              <a:lnSpc>
                <a:spcPct val="150000"/>
              </a:lnSpc>
            </a:pPr>
            <a:r>
              <a:rPr kumimoji="1" lang="zh-CN" altLang="en-US" dirty="0"/>
              <a:t>步骤</a:t>
            </a:r>
            <a:r>
              <a:rPr kumimoji="1" lang="en-US" altLang="zh-CN" dirty="0"/>
              <a:t>-1:</a:t>
            </a:r>
            <a:r>
              <a:rPr kumimoji="1" lang="zh-CN" altLang="en-US" dirty="0"/>
              <a:t> 分配物理页（</a:t>
            </a:r>
            <a:r>
              <a:rPr kumimoji="1" lang="en-US" altLang="zh-CN" dirty="0" err="1"/>
              <a:t>alloc_page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2">
              <a:lnSpc>
                <a:spcPct val="150000"/>
              </a:lnSpc>
            </a:pPr>
            <a:r>
              <a:rPr kumimoji="1" lang="zh-CN" altLang="en-US" dirty="0"/>
              <a:t>步骤</a:t>
            </a:r>
            <a:r>
              <a:rPr kumimoji="1" lang="en-US" altLang="zh-CN" dirty="0"/>
              <a:t>-2:</a:t>
            </a:r>
            <a:r>
              <a:rPr kumimoji="1" lang="zh-CN" altLang="en-US" dirty="0"/>
              <a:t> 把应用代码</a:t>
            </a:r>
            <a:r>
              <a:rPr kumimoji="1" lang="en-US" altLang="zh-CN" dirty="0"/>
              <a:t>/</a:t>
            </a:r>
            <a:r>
              <a:rPr kumimoji="1" lang="zh-CN" altLang="en-US" dirty="0"/>
              <a:t>数据从磁盘加载到物理页中</a:t>
            </a:r>
            <a:endParaRPr kumimoji="1" lang="en-US" altLang="zh-CN" dirty="0"/>
          </a:p>
          <a:p>
            <a:pPr lvl="2">
              <a:lnSpc>
                <a:spcPct val="150000"/>
              </a:lnSpc>
            </a:pPr>
            <a:r>
              <a:rPr kumimoji="1" lang="zh-CN" altLang="en-US" dirty="0"/>
              <a:t>步骤</a:t>
            </a:r>
            <a:r>
              <a:rPr kumimoji="1" lang="en-US" altLang="zh-CN" dirty="0"/>
              <a:t>-3:</a:t>
            </a:r>
            <a:r>
              <a:rPr kumimoji="1" lang="zh-CN" altLang="en-US" dirty="0"/>
              <a:t> 添加虚拟页到物理页的映射（</a:t>
            </a:r>
            <a:r>
              <a:rPr kumimoji="1" lang="en-US" altLang="zh-CN" dirty="0" err="1"/>
              <a:t>add_mapping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2">
              <a:lnSpc>
                <a:spcPct val="150000"/>
              </a:lnSpc>
            </a:pPr>
            <a:r>
              <a:rPr kumimoji="1" lang="zh-CN" altLang="en-US" dirty="0"/>
              <a:t>步骤</a:t>
            </a:r>
            <a:r>
              <a:rPr kumimoji="1" lang="en-US" altLang="zh-CN" dirty="0"/>
              <a:t>-4:</a:t>
            </a:r>
            <a:r>
              <a:rPr kumimoji="1" lang="zh-CN" altLang="en-US" dirty="0"/>
              <a:t> 未加载完毕，回到步骤</a:t>
            </a:r>
            <a:r>
              <a:rPr kumimoji="1" lang="en-US" altLang="zh-CN" dirty="0"/>
              <a:t>-1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260C0B-063F-A285-B49D-CFDA6DED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878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45733</TotalTime>
  <Words>2201</Words>
  <Application>Microsoft Office PowerPoint</Application>
  <PresentationFormat>全屏显示(16:10)</PresentationFormat>
  <Paragraphs>335</Paragraphs>
  <Slides>40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DengXian</vt:lpstr>
      <vt:lpstr>Microsoft YaHei</vt:lpstr>
      <vt:lpstr>Microsoft YaHei</vt:lpstr>
      <vt:lpstr>Arial</vt:lpstr>
      <vt:lpstr>Calibri</vt:lpstr>
      <vt:lpstr>Comic Sans MS</vt:lpstr>
      <vt:lpstr>Courier New</vt:lpstr>
      <vt:lpstr>Office 主题​​</vt:lpstr>
      <vt:lpstr>操作系统管理页表映射</vt:lpstr>
      <vt:lpstr>版权声明</vt:lpstr>
      <vt:lpstr>内容提纲</vt:lpstr>
      <vt:lpstr>回顾：地址翻译</vt:lpstr>
      <vt:lpstr>回顾：AARCH64体系结构下4级页表</vt:lpstr>
      <vt:lpstr>内容提纲</vt:lpstr>
      <vt:lpstr>设置页表映射是操作系统的职责</vt:lpstr>
      <vt:lpstr>何时设置页表映射</vt:lpstr>
      <vt:lpstr>何时填写进程页表：立即映射</vt:lpstr>
      <vt:lpstr>分配物理页的简单实现</vt:lpstr>
      <vt:lpstr>操作系统如何填写进程页表</vt:lpstr>
      <vt:lpstr>填写进程页表的代码实现</vt:lpstr>
      <vt:lpstr>填写进程页表的代码实现</vt:lpstr>
      <vt:lpstr>立即映射的弊端</vt:lpstr>
      <vt:lpstr>延迟映射</vt:lpstr>
      <vt:lpstr>延迟映射</vt:lpstr>
      <vt:lpstr>回顾：缺页异常</vt:lpstr>
      <vt:lpstr>操作系统需要区分合法/非法缺页异常</vt:lpstr>
      <vt:lpstr>操作系统记录为进程分配的虚拟内存区域</vt:lpstr>
      <vt:lpstr>合法虚拟地址信息的记录方式</vt:lpstr>
      <vt:lpstr>VMA是如何添加的</vt:lpstr>
      <vt:lpstr>VMA是如何添加的</vt:lpstr>
      <vt:lpstr>mmap：分配一段虚拟内存区域</vt:lpstr>
      <vt:lpstr>mmap匿名映射示例</vt:lpstr>
      <vt:lpstr>示例：执行mmap后，VMA的变化</vt:lpstr>
      <vt:lpstr>示例：执行mmap后，VMA的变化</vt:lpstr>
      <vt:lpstr>mmap映射文件</vt:lpstr>
      <vt:lpstr>VMA是如何添加的</vt:lpstr>
      <vt:lpstr>根据VMA判断缺页异常的合法性</vt:lpstr>
      <vt:lpstr>延迟映射 vs. 立即映射</vt:lpstr>
      <vt:lpstr>OS可向应用提供灵活的内存管理系统调用</vt:lpstr>
      <vt:lpstr>虚拟内存的扩展功能</vt:lpstr>
      <vt:lpstr>共享内存</vt:lpstr>
      <vt:lpstr>写时拷贝（copy-on-write）</vt:lpstr>
      <vt:lpstr>内存去重</vt:lpstr>
      <vt:lpstr>内存压缩</vt:lpstr>
      <vt:lpstr>内存压缩案例</vt:lpstr>
      <vt:lpstr>大页的利弊</vt:lpstr>
      <vt:lpstr>AARCH64支持多种最小页面大小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yang letian</cp:lastModifiedBy>
  <cp:revision>1737</cp:revision>
  <cp:lastPrinted>2016-06-13T07:55:34Z</cp:lastPrinted>
  <dcterms:created xsi:type="dcterms:W3CDTF">2017-11-24T09:35:45Z</dcterms:created>
  <dcterms:modified xsi:type="dcterms:W3CDTF">2023-11-02T11:25:24Z</dcterms:modified>
</cp:coreProperties>
</file>