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2" r:id="rId2"/>
    <p:sldId id="273" r:id="rId3"/>
    <p:sldId id="274" r:id="rId4"/>
    <p:sldId id="275" r:id="rId5"/>
    <p:sldId id="276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18B7C-3E57-4363-BD30-E7CDAEA91A76}" type="doc">
      <dgm:prSet loTypeId="urn:microsoft.com/office/officeart/2005/8/layout/hierarchy3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A239A5C-A0A6-4D5B-8E82-30A0C5B8DB37}">
      <dgm:prSet phldrT="[Text]"/>
      <dgm:spPr/>
      <dgm:t>
        <a:bodyPr/>
        <a:lstStyle/>
        <a:p>
          <a:pPr algn="l"/>
          <a:r>
            <a:rPr lang="en-US" dirty="0"/>
            <a:t>Cracking Caesar</a:t>
          </a:r>
        </a:p>
      </dgm:t>
    </dgm:pt>
    <dgm:pt modelId="{0A2A158A-689B-446A-BE02-A05481C979CE}" type="parTrans" cxnId="{123E7F90-D91A-49F6-A3CE-89E3194CF76E}">
      <dgm:prSet/>
      <dgm:spPr/>
      <dgm:t>
        <a:bodyPr/>
        <a:lstStyle/>
        <a:p>
          <a:pPr algn="l"/>
          <a:endParaRPr lang="en-US"/>
        </a:p>
      </dgm:t>
    </dgm:pt>
    <dgm:pt modelId="{46F08092-BF6D-40DA-9A67-4C0E7D8F488D}" type="sibTrans" cxnId="{123E7F90-D91A-49F6-A3CE-89E3194CF76E}">
      <dgm:prSet/>
      <dgm:spPr/>
      <dgm:t>
        <a:bodyPr/>
        <a:lstStyle/>
        <a:p>
          <a:pPr algn="l"/>
          <a:endParaRPr lang="en-US"/>
        </a:p>
      </dgm:t>
    </dgm:pt>
    <dgm:pt modelId="{FD734CB8-C8AC-4F8C-A2D5-8DBF453DFDD3}">
      <dgm:prSet phldrT="[Text]" custT="1"/>
      <dgm:spPr/>
      <dgm:t>
        <a:bodyPr/>
        <a:lstStyle/>
        <a:p>
          <a:pPr algn="l"/>
          <a:r>
            <a:rPr lang="en-US" sz="4100" kern="1200" dirty="0">
              <a:latin typeface="Palatino Linotype" panose="02040502050505030304"/>
              <a:ea typeface="+mn-ea"/>
              <a:cs typeface="+mn-cs"/>
            </a:rPr>
            <a:t>corr_coeff.py</a:t>
          </a:r>
        </a:p>
      </dgm:t>
    </dgm:pt>
    <dgm:pt modelId="{9DF9800B-A551-4945-BDBF-20871B025735}" type="parTrans" cxnId="{0E27D35B-D76F-4FEF-B733-DA21FFDD5382}">
      <dgm:prSet/>
      <dgm:spPr/>
      <dgm:t>
        <a:bodyPr/>
        <a:lstStyle/>
        <a:p>
          <a:pPr algn="l"/>
          <a:endParaRPr lang="en-US"/>
        </a:p>
      </dgm:t>
    </dgm:pt>
    <dgm:pt modelId="{E2AB51B5-6AB6-46B1-A69B-ABD99F309C0F}" type="sibTrans" cxnId="{0E27D35B-D76F-4FEF-B733-DA21FFDD5382}">
      <dgm:prSet/>
      <dgm:spPr/>
      <dgm:t>
        <a:bodyPr/>
        <a:lstStyle/>
        <a:p>
          <a:pPr algn="l"/>
          <a:endParaRPr lang="en-US"/>
        </a:p>
      </dgm:t>
    </dgm:pt>
    <dgm:pt modelId="{8B95CD90-D103-4C61-B128-4F835AB0253F}">
      <dgm:prSet phldrT="[Text]" custT="1"/>
      <dgm:spPr/>
      <dgm:t>
        <a:bodyPr/>
        <a:lstStyle/>
        <a:p>
          <a:pPr algn="l"/>
          <a:r>
            <a:rPr lang="en-US" sz="4100" kern="1200" dirty="0">
              <a:latin typeface="Palatino Linotype" panose="02040502050505030304"/>
              <a:ea typeface="+mn-ea"/>
              <a:cs typeface="+mn-cs"/>
            </a:rPr>
            <a:t>cipher_freq_analysis.py</a:t>
          </a:r>
        </a:p>
      </dgm:t>
    </dgm:pt>
    <dgm:pt modelId="{77F075FF-8C83-406A-BC38-D5C5880D29D7}" type="parTrans" cxnId="{034CC955-EC81-40B6-9ACB-DB8EE0F18925}">
      <dgm:prSet/>
      <dgm:spPr/>
      <dgm:t>
        <a:bodyPr/>
        <a:lstStyle/>
        <a:p>
          <a:endParaRPr lang="en-US"/>
        </a:p>
      </dgm:t>
    </dgm:pt>
    <dgm:pt modelId="{C51FD8DB-A476-494B-A8D3-308ABC1D03D4}" type="sibTrans" cxnId="{034CC955-EC81-40B6-9ACB-DB8EE0F18925}">
      <dgm:prSet/>
      <dgm:spPr/>
      <dgm:t>
        <a:bodyPr/>
        <a:lstStyle/>
        <a:p>
          <a:endParaRPr lang="en-US"/>
        </a:p>
      </dgm:t>
    </dgm:pt>
    <dgm:pt modelId="{3C8A9EC4-44F5-444D-9FAE-029F819C1491}">
      <dgm:prSet phldrT="[Text]" custT="1"/>
      <dgm:spPr/>
      <dgm:t>
        <a:bodyPr/>
        <a:lstStyle/>
        <a:p>
          <a:pPr algn="l"/>
          <a:r>
            <a:rPr lang="en-US" sz="4100" kern="1200" dirty="0">
              <a:latin typeface="Palatino Linotype" panose="02040502050505030304"/>
              <a:ea typeface="+mn-ea"/>
              <a:cs typeface="+mn-cs"/>
            </a:rPr>
            <a:t>break_ceaser.py</a:t>
          </a:r>
        </a:p>
      </dgm:t>
    </dgm:pt>
    <dgm:pt modelId="{5DA7CA3D-4F15-4AB5-B8B2-71466C5D487E}" type="parTrans" cxnId="{86134256-0D25-49B9-A4DA-98D75230CFA8}">
      <dgm:prSet/>
      <dgm:spPr/>
      <dgm:t>
        <a:bodyPr/>
        <a:lstStyle/>
        <a:p>
          <a:endParaRPr lang="en-US"/>
        </a:p>
      </dgm:t>
    </dgm:pt>
    <dgm:pt modelId="{F0513068-4E4C-4A0D-A0E9-00BD3D8F40CA}" type="sibTrans" cxnId="{86134256-0D25-49B9-A4DA-98D75230CFA8}">
      <dgm:prSet/>
      <dgm:spPr/>
      <dgm:t>
        <a:bodyPr/>
        <a:lstStyle/>
        <a:p>
          <a:endParaRPr lang="en-US"/>
        </a:p>
      </dgm:t>
    </dgm:pt>
    <dgm:pt modelId="{3D403BBF-ECF5-4928-AFC5-1FC98710D7D9}">
      <dgm:prSet phldrT="[Text]" custT="1"/>
      <dgm:spPr/>
      <dgm:t>
        <a:bodyPr/>
        <a:lstStyle/>
        <a:p>
          <a:pPr algn="l"/>
          <a:r>
            <a:rPr lang="en-US" sz="4100" kern="1200">
              <a:latin typeface="Palatino Linotype" panose="02040502050505030304"/>
              <a:ea typeface="+mn-ea"/>
              <a:cs typeface="+mn-cs"/>
            </a:rPr>
            <a:t>ciphertext.txt</a:t>
          </a:r>
          <a:endParaRPr lang="en-US" sz="4100" kern="1200" dirty="0">
            <a:latin typeface="Palatino Linotype" panose="02040502050505030304"/>
            <a:ea typeface="+mn-ea"/>
            <a:cs typeface="+mn-cs"/>
          </a:endParaRPr>
        </a:p>
      </dgm:t>
    </dgm:pt>
    <dgm:pt modelId="{4F1987EC-DCA2-4C3A-B4A7-5BFC22F5A5E6}" type="parTrans" cxnId="{16CF5DBB-AF87-4F24-9C25-A5985E3DCA13}">
      <dgm:prSet/>
      <dgm:spPr/>
      <dgm:t>
        <a:bodyPr/>
        <a:lstStyle/>
        <a:p>
          <a:endParaRPr lang="en-US"/>
        </a:p>
      </dgm:t>
    </dgm:pt>
    <dgm:pt modelId="{DBDA78A3-5D5E-4EDC-ABBD-1C3099383CC8}" type="sibTrans" cxnId="{16CF5DBB-AF87-4F24-9C25-A5985E3DCA13}">
      <dgm:prSet/>
      <dgm:spPr/>
      <dgm:t>
        <a:bodyPr/>
        <a:lstStyle/>
        <a:p>
          <a:endParaRPr lang="en-US"/>
        </a:p>
      </dgm:t>
    </dgm:pt>
    <dgm:pt modelId="{0D46CDE6-BEC8-4FFE-BCD8-B16AC9891FFD}" type="pres">
      <dgm:prSet presAssocID="{80E18B7C-3E57-4363-BD30-E7CDAEA91A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401B2D-09E8-4CBF-A1A8-238384956DC0}" type="pres">
      <dgm:prSet presAssocID="{0A239A5C-A0A6-4D5B-8E82-30A0C5B8DB37}" presName="root" presStyleCnt="0"/>
      <dgm:spPr/>
    </dgm:pt>
    <dgm:pt modelId="{1A06AA58-8E15-4005-9232-5441F209279E}" type="pres">
      <dgm:prSet presAssocID="{0A239A5C-A0A6-4D5B-8E82-30A0C5B8DB37}" presName="rootComposite" presStyleCnt="0"/>
      <dgm:spPr/>
    </dgm:pt>
    <dgm:pt modelId="{EB79C526-E70E-4EDC-B418-C6C93A787B55}" type="pres">
      <dgm:prSet presAssocID="{0A239A5C-A0A6-4D5B-8E82-30A0C5B8DB37}" presName="rootText" presStyleLbl="node1" presStyleIdx="0" presStyleCnt="1" custScaleX="153097"/>
      <dgm:spPr/>
    </dgm:pt>
    <dgm:pt modelId="{825EDC42-3B88-4EF1-8AF9-0FE1C548B640}" type="pres">
      <dgm:prSet presAssocID="{0A239A5C-A0A6-4D5B-8E82-30A0C5B8DB37}" presName="rootConnector" presStyleLbl="node1" presStyleIdx="0" presStyleCnt="1"/>
      <dgm:spPr/>
    </dgm:pt>
    <dgm:pt modelId="{7BE532D5-9F96-4D98-BA3C-CE2A04874E2B}" type="pres">
      <dgm:prSet presAssocID="{0A239A5C-A0A6-4D5B-8E82-30A0C5B8DB37}" presName="childShape" presStyleCnt="0"/>
      <dgm:spPr/>
    </dgm:pt>
    <dgm:pt modelId="{CF51E10E-9BCD-4FC5-A4CF-CC7B818D7AD1}" type="pres">
      <dgm:prSet presAssocID="{9DF9800B-A551-4945-BDBF-20871B025735}" presName="Name13" presStyleLbl="parChTrans1D2" presStyleIdx="0" presStyleCnt="4"/>
      <dgm:spPr/>
    </dgm:pt>
    <dgm:pt modelId="{143F112D-BA1E-4596-8E4E-344089F81C05}" type="pres">
      <dgm:prSet presAssocID="{FD734CB8-C8AC-4F8C-A2D5-8DBF453DFDD3}" presName="childText" presStyleLbl="bgAcc1" presStyleIdx="0" presStyleCnt="4" custScaleX="306859">
        <dgm:presLayoutVars>
          <dgm:bulletEnabled val="1"/>
        </dgm:presLayoutVars>
      </dgm:prSet>
      <dgm:spPr/>
    </dgm:pt>
    <dgm:pt modelId="{FD77E559-9078-4B83-AEE9-15567DEAF97B}" type="pres">
      <dgm:prSet presAssocID="{77F075FF-8C83-406A-BC38-D5C5880D29D7}" presName="Name13" presStyleLbl="parChTrans1D2" presStyleIdx="1" presStyleCnt="4"/>
      <dgm:spPr/>
    </dgm:pt>
    <dgm:pt modelId="{4CD9B76D-C222-4819-9F1F-F4DC83030EED}" type="pres">
      <dgm:prSet presAssocID="{8B95CD90-D103-4C61-B128-4F835AB0253F}" presName="childText" presStyleLbl="bgAcc1" presStyleIdx="1" presStyleCnt="4" custScaleX="509778">
        <dgm:presLayoutVars>
          <dgm:bulletEnabled val="1"/>
        </dgm:presLayoutVars>
      </dgm:prSet>
      <dgm:spPr/>
    </dgm:pt>
    <dgm:pt modelId="{4FF41C48-F97F-4ECD-A72C-A3C7D4B7AC1B}" type="pres">
      <dgm:prSet presAssocID="{5DA7CA3D-4F15-4AB5-B8B2-71466C5D487E}" presName="Name13" presStyleLbl="parChTrans1D2" presStyleIdx="2" presStyleCnt="4"/>
      <dgm:spPr/>
    </dgm:pt>
    <dgm:pt modelId="{FFB0C12D-C887-4C9A-9642-DF88CC809B14}" type="pres">
      <dgm:prSet presAssocID="{3C8A9EC4-44F5-444D-9FAE-029F819C1491}" presName="childText" presStyleLbl="bgAcc1" presStyleIdx="2" presStyleCnt="4" custScaleX="332570">
        <dgm:presLayoutVars>
          <dgm:bulletEnabled val="1"/>
        </dgm:presLayoutVars>
      </dgm:prSet>
      <dgm:spPr/>
    </dgm:pt>
    <dgm:pt modelId="{E88FDC64-A0DD-4478-B629-3A179411C2D6}" type="pres">
      <dgm:prSet presAssocID="{4F1987EC-DCA2-4C3A-B4A7-5BFC22F5A5E6}" presName="Name13" presStyleLbl="parChTrans1D2" presStyleIdx="3" presStyleCnt="4"/>
      <dgm:spPr/>
    </dgm:pt>
    <dgm:pt modelId="{1D9559CD-6DA9-42BD-97CC-81D6A8023BBE}" type="pres">
      <dgm:prSet presAssocID="{3D403BBF-ECF5-4928-AFC5-1FC98710D7D9}" presName="childText" presStyleLbl="bgAcc1" presStyleIdx="3" presStyleCnt="4" custScaleX="311343">
        <dgm:presLayoutVars>
          <dgm:bulletEnabled val="1"/>
        </dgm:presLayoutVars>
      </dgm:prSet>
      <dgm:spPr/>
    </dgm:pt>
  </dgm:ptLst>
  <dgm:cxnLst>
    <dgm:cxn modelId="{A229352A-F9FB-431D-9736-8DE7FF08500B}" type="presOf" srcId="{3C8A9EC4-44F5-444D-9FAE-029F819C1491}" destId="{FFB0C12D-C887-4C9A-9642-DF88CC809B14}" srcOrd="0" destOrd="0" presId="urn:microsoft.com/office/officeart/2005/8/layout/hierarchy3"/>
    <dgm:cxn modelId="{A97CF02A-B7DD-42F1-82C4-6A72489D0D8E}" type="presOf" srcId="{0A239A5C-A0A6-4D5B-8E82-30A0C5B8DB37}" destId="{825EDC42-3B88-4EF1-8AF9-0FE1C548B640}" srcOrd="1" destOrd="0" presId="urn:microsoft.com/office/officeart/2005/8/layout/hierarchy3"/>
    <dgm:cxn modelId="{FAC84C3D-EE0A-4F04-8B63-8B820730F7E0}" type="presOf" srcId="{5DA7CA3D-4F15-4AB5-B8B2-71466C5D487E}" destId="{4FF41C48-F97F-4ECD-A72C-A3C7D4B7AC1B}" srcOrd="0" destOrd="0" presId="urn:microsoft.com/office/officeart/2005/8/layout/hierarchy3"/>
    <dgm:cxn modelId="{0E27D35B-D76F-4FEF-B733-DA21FFDD5382}" srcId="{0A239A5C-A0A6-4D5B-8E82-30A0C5B8DB37}" destId="{FD734CB8-C8AC-4F8C-A2D5-8DBF453DFDD3}" srcOrd="0" destOrd="0" parTransId="{9DF9800B-A551-4945-BDBF-20871B025735}" sibTransId="{E2AB51B5-6AB6-46B1-A69B-ABD99F309C0F}"/>
    <dgm:cxn modelId="{EC753A5C-77EA-4090-922E-92DCB32FD582}" type="presOf" srcId="{9DF9800B-A551-4945-BDBF-20871B025735}" destId="{CF51E10E-9BCD-4FC5-A4CF-CC7B818D7AD1}" srcOrd="0" destOrd="0" presId="urn:microsoft.com/office/officeart/2005/8/layout/hierarchy3"/>
    <dgm:cxn modelId="{034CC955-EC81-40B6-9ACB-DB8EE0F18925}" srcId="{0A239A5C-A0A6-4D5B-8E82-30A0C5B8DB37}" destId="{8B95CD90-D103-4C61-B128-4F835AB0253F}" srcOrd="1" destOrd="0" parTransId="{77F075FF-8C83-406A-BC38-D5C5880D29D7}" sibTransId="{C51FD8DB-A476-494B-A8D3-308ABC1D03D4}"/>
    <dgm:cxn modelId="{874ADB55-D61D-4604-A416-ED6548EFEBD7}" type="presOf" srcId="{0A239A5C-A0A6-4D5B-8E82-30A0C5B8DB37}" destId="{EB79C526-E70E-4EDC-B418-C6C93A787B55}" srcOrd="0" destOrd="0" presId="urn:microsoft.com/office/officeart/2005/8/layout/hierarchy3"/>
    <dgm:cxn modelId="{86134256-0D25-49B9-A4DA-98D75230CFA8}" srcId="{0A239A5C-A0A6-4D5B-8E82-30A0C5B8DB37}" destId="{3C8A9EC4-44F5-444D-9FAE-029F819C1491}" srcOrd="2" destOrd="0" parTransId="{5DA7CA3D-4F15-4AB5-B8B2-71466C5D487E}" sibTransId="{F0513068-4E4C-4A0D-A0E9-00BD3D8F40CA}"/>
    <dgm:cxn modelId="{20C05856-C6DA-4416-956A-6BE8CE221D33}" type="presOf" srcId="{3D403BBF-ECF5-4928-AFC5-1FC98710D7D9}" destId="{1D9559CD-6DA9-42BD-97CC-81D6A8023BBE}" srcOrd="0" destOrd="0" presId="urn:microsoft.com/office/officeart/2005/8/layout/hierarchy3"/>
    <dgm:cxn modelId="{59A5F279-E7C7-4634-B812-E0B9FEAEECDA}" type="presOf" srcId="{77F075FF-8C83-406A-BC38-D5C5880D29D7}" destId="{FD77E559-9078-4B83-AEE9-15567DEAF97B}" srcOrd="0" destOrd="0" presId="urn:microsoft.com/office/officeart/2005/8/layout/hierarchy3"/>
    <dgm:cxn modelId="{F6919E7A-6941-4F41-922F-E69854E6A25A}" type="presOf" srcId="{8B95CD90-D103-4C61-B128-4F835AB0253F}" destId="{4CD9B76D-C222-4819-9F1F-F4DC83030EED}" srcOrd="0" destOrd="0" presId="urn:microsoft.com/office/officeart/2005/8/layout/hierarchy3"/>
    <dgm:cxn modelId="{123E7F90-D91A-49F6-A3CE-89E3194CF76E}" srcId="{80E18B7C-3E57-4363-BD30-E7CDAEA91A76}" destId="{0A239A5C-A0A6-4D5B-8E82-30A0C5B8DB37}" srcOrd="0" destOrd="0" parTransId="{0A2A158A-689B-446A-BE02-A05481C979CE}" sibTransId="{46F08092-BF6D-40DA-9A67-4C0E7D8F488D}"/>
    <dgm:cxn modelId="{16CF5DBB-AF87-4F24-9C25-A5985E3DCA13}" srcId="{0A239A5C-A0A6-4D5B-8E82-30A0C5B8DB37}" destId="{3D403BBF-ECF5-4928-AFC5-1FC98710D7D9}" srcOrd="3" destOrd="0" parTransId="{4F1987EC-DCA2-4C3A-B4A7-5BFC22F5A5E6}" sibTransId="{DBDA78A3-5D5E-4EDC-ABBD-1C3099383CC8}"/>
    <dgm:cxn modelId="{778114D0-CE26-4ABD-99F8-DBAECA4D6782}" type="presOf" srcId="{FD734CB8-C8AC-4F8C-A2D5-8DBF453DFDD3}" destId="{143F112D-BA1E-4596-8E4E-344089F81C05}" srcOrd="0" destOrd="0" presId="urn:microsoft.com/office/officeart/2005/8/layout/hierarchy3"/>
    <dgm:cxn modelId="{F434AEDF-2E1C-44C7-95A4-034C94E5C727}" type="presOf" srcId="{80E18B7C-3E57-4363-BD30-E7CDAEA91A76}" destId="{0D46CDE6-BEC8-4FFE-BCD8-B16AC9891FFD}" srcOrd="0" destOrd="0" presId="urn:microsoft.com/office/officeart/2005/8/layout/hierarchy3"/>
    <dgm:cxn modelId="{8463D1FD-7D5C-4E4D-8CDA-36B8B76FDB7C}" type="presOf" srcId="{4F1987EC-DCA2-4C3A-B4A7-5BFC22F5A5E6}" destId="{E88FDC64-A0DD-4478-B629-3A179411C2D6}" srcOrd="0" destOrd="0" presId="urn:microsoft.com/office/officeart/2005/8/layout/hierarchy3"/>
    <dgm:cxn modelId="{E2BB6096-F0C5-4BFE-BE64-646E912AE87E}" type="presParOf" srcId="{0D46CDE6-BEC8-4FFE-BCD8-B16AC9891FFD}" destId="{C1401B2D-09E8-4CBF-A1A8-238384956DC0}" srcOrd="0" destOrd="0" presId="urn:microsoft.com/office/officeart/2005/8/layout/hierarchy3"/>
    <dgm:cxn modelId="{D02A4F0F-6BD0-4D43-98FC-6AE6FB4065D3}" type="presParOf" srcId="{C1401B2D-09E8-4CBF-A1A8-238384956DC0}" destId="{1A06AA58-8E15-4005-9232-5441F209279E}" srcOrd="0" destOrd="0" presId="urn:microsoft.com/office/officeart/2005/8/layout/hierarchy3"/>
    <dgm:cxn modelId="{84204E28-7ADD-43A9-93BF-E749215AA8D5}" type="presParOf" srcId="{1A06AA58-8E15-4005-9232-5441F209279E}" destId="{EB79C526-E70E-4EDC-B418-C6C93A787B55}" srcOrd="0" destOrd="0" presId="urn:microsoft.com/office/officeart/2005/8/layout/hierarchy3"/>
    <dgm:cxn modelId="{C4CBDC5B-2BA3-4874-B03A-6CEA20028060}" type="presParOf" srcId="{1A06AA58-8E15-4005-9232-5441F209279E}" destId="{825EDC42-3B88-4EF1-8AF9-0FE1C548B640}" srcOrd="1" destOrd="0" presId="urn:microsoft.com/office/officeart/2005/8/layout/hierarchy3"/>
    <dgm:cxn modelId="{4A1D6B8B-B351-4273-AD36-22EB1688E67C}" type="presParOf" srcId="{C1401B2D-09E8-4CBF-A1A8-238384956DC0}" destId="{7BE532D5-9F96-4D98-BA3C-CE2A04874E2B}" srcOrd="1" destOrd="0" presId="urn:microsoft.com/office/officeart/2005/8/layout/hierarchy3"/>
    <dgm:cxn modelId="{01529BFE-3FCB-4959-8E3A-F11E92569743}" type="presParOf" srcId="{7BE532D5-9F96-4D98-BA3C-CE2A04874E2B}" destId="{CF51E10E-9BCD-4FC5-A4CF-CC7B818D7AD1}" srcOrd="0" destOrd="0" presId="urn:microsoft.com/office/officeart/2005/8/layout/hierarchy3"/>
    <dgm:cxn modelId="{5AB54229-E09E-433A-8923-2DF133483EAF}" type="presParOf" srcId="{7BE532D5-9F96-4D98-BA3C-CE2A04874E2B}" destId="{143F112D-BA1E-4596-8E4E-344089F81C05}" srcOrd="1" destOrd="0" presId="urn:microsoft.com/office/officeart/2005/8/layout/hierarchy3"/>
    <dgm:cxn modelId="{D2E31095-412F-4166-A015-411CC0DA8275}" type="presParOf" srcId="{7BE532D5-9F96-4D98-BA3C-CE2A04874E2B}" destId="{FD77E559-9078-4B83-AEE9-15567DEAF97B}" srcOrd="2" destOrd="0" presId="urn:microsoft.com/office/officeart/2005/8/layout/hierarchy3"/>
    <dgm:cxn modelId="{D4B9C099-0E2E-47FC-8859-26CAF4C0C422}" type="presParOf" srcId="{7BE532D5-9F96-4D98-BA3C-CE2A04874E2B}" destId="{4CD9B76D-C222-4819-9F1F-F4DC83030EED}" srcOrd="3" destOrd="0" presId="urn:microsoft.com/office/officeart/2005/8/layout/hierarchy3"/>
    <dgm:cxn modelId="{0FA6BF94-9A0E-425E-91A4-D10BE2700FE6}" type="presParOf" srcId="{7BE532D5-9F96-4D98-BA3C-CE2A04874E2B}" destId="{4FF41C48-F97F-4ECD-A72C-A3C7D4B7AC1B}" srcOrd="4" destOrd="0" presId="urn:microsoft.com/office/officeart/2005/8/layout/hierarchy3"/>
    <dgm:cxn modelId="{2264F857-0EA2-4964-B02B-177FC90A9365}" type="presParOf" srcId="{7BE532D5-9F96-4D98-BA3C-CE2A04874E2B}" destId="{FFB0C12D-C887-4C9A-9642-DF88CC809B14}" srcOrd="5" destOrd="0" presId="urn:microsoft.com/office/officeart/2005/8/layout/hierarchy3"/>
    <dgm:cxn modelId="{0D703A49-DC39-46F3-A59C-DBF6E0FA78DD}" type="presParOf" srcId="{7BE532D5-9F96-4D98-BA3C-CE2A04874E2B}" destId="{E88FDC64-A0DD-4478-B629-3A179411C2D6}" srcOrd="6" destOrd="0" presId="urn:microsoft.com/office/officeart/2005/8/layout/hierarchy3"/>
    <dgm:cxn modelId="{D09CC0D4-24C1-4FDB-99AD-39A3162628F4}" type="presParOf" srcId="{7BE532D5-9F96-4D98-BA3C-CE2A04874E2B}" destId="{1D9559CD-6DA9-42BD-97CC-81D6A8023BB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774EF-501A-4089-B1FF-50DE7A38BB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3D346-6EF2-405D-B0AF-AE98920DCA88}">
      <dgm:prSet phldrT="[Text]"/>
      <dgm:spPr/>
      <dgm:t>
        <a:bodyPr/>
        <a:lstStyle/>
        <a:p>
          <a:r>
            <a:rPr lang="en-US" dirty="0"/>
            <a:t>Cleaning the cipher from special characters</a:t>
          </a:r>
        </a:p>
      </dgm:t>
    </dgm:pt>
    <dgm:pt modelId="{060868D4-1FAD-4D8C-A8B6-15EFE308343F}" type="parTrans" cxnId="{97ED8934-6B90-46CD-AEA3-0E369B62347A}">
      <dgm:prSet/>
      <dgm:spPr/>
      <dgm:t>
        <a:bodyPr/>
        <a:lstStyle/>
        <a:p>
          <a:endParaRPr lang="en-US"/>
        </a:p>
      </dgm:t>
    </dgm:pt>
    <dgm:pt modelId="{62017DAB-E780-4A2E-B8F3-528C6F39B535}" type="sibTrans" cxnId="{97ED8934-6B90-46CD-AEA3-0E369B62347A}">
      <dgm:prSet/>
      <dgm:spPr/>
      <dgm:t>
        <a:bodyPr/>
        <a:lstStyle/>
        <a:p>
          <a:endParaRPr lang="en-US"/>
        </a:p>
      </dgm:t>
    </dgm:pt>
    <dgm:pt modelId="{F533A58D-0C91-4147-B453-68284C914878}">
      <dgm:prSet phldrT="[Text]"/>
      <dgm:spPr/>
      <dgm:t>
        <a:bodyPr/>
        <a:lstStyle/>
        <a:p>
          <a:r>
            <a:rPr lang="en-US" dirty="0"/>
            <a:t>Clean the cipher from numbers</a:t>
          </a:r>
        </a:p>
      </dgm:t>
    </dgm:pt>
    <dgm:pt modelId="{BE4E4344-B2BF-4CBB-BFB8-DD9F83A7AD9D}" type="parTrans" cxnId="{AAA121B2-F053-45DC-97F7-A8A7602FAFAC}">
      <dgm:prSet/>
      <dgm:spPr/>
      <dgm:t>
        <a:bodyPr/>
        <a:lstStyle/>
        <a:p>
          <a:endParaRPr lang="en-US"/>
        </a:p>
      </dgm:t>
    </dgm:pt>
    <dgm:pt modelId="{138EED2C-314C-41F5-AFD5-F960CB8F2022}" type="sibTrans" cxnId="{AAA121B2-F053-45DC-97F7-A8A7602FAFAC}">
      <dgm:prSet/>
      <dgm:spPr/>
      <dgm:t>
        <a:bodyPr/>
        <a:lstStyle/>
        <a:p>
          <a:endParaRPr lang="en-US"/>
        </a:p>
      </dgm:t>
    </dgm:pt>
    <dgm:pt modelId="{A3063B73-09EB-4F74-9BC8-6CFF63FCDDE9}">
      <dgm:prSet phldrT="[Text]"/>
      <dgm:spPr/>
      <dgm:t>
        <a:bodyPr/>
        <a:lstStyle/>
        <a:p>
          <a:r>
            <a:rPr lang="en-US" dirty="0"/>
            <a:t>Letter Analysis</a:t>
          </a:r>
        </a:p>
      </dgm:t>
    </dgm:pt>
    <dgm:pt modelId="{8EDE6108-22EF-4B5A-945B-CE5ED6493BF9}" type="parTrans" cxnId="{B87E19A7-3690-4CF8-9538-11AD2214AF44}">
      <dgm:prSet/>
      <dgm:spPr/>
      <dgm:t>
        <a:bodyPr/>
        <a:lstStyle/>
        <a:p>
          <a:endParaRPr lang="en-US"/>
        </a:p>
      </dgm:t>
    </dgm:pt>
    <dgm:pt modelId="{5E8FFA5F-6B94-471C-9898-C6D0B3246380}" type="sibTrans" cxnId="{B87E19A7-3690-4CF8-9538-11AD2214AF44}">
      <dgm:prSet/>
      <dgm:spPr/>
      <dgm:t>
        <a:bodyPr/>
        <a:lstStyle/>
        <a:p>
          <a:endParaRPr lang="en-US"/>
        </a:p>
      </dgm:t>
    </dgm:pt>
    <dgm:pt modelId="{A033964C-CAD5-425D-887F-5C8A58314233}" type="pres">
      <dgm:prSet presAssocID="{58B774EF-501A-4089-B1FF-50DE7A38BB46}" presName="Name0" presStyleCnt="0">
        <dgm:presLayoutVars>
          <dgm:chMax val="7"/>
          <dgm:chPref val="7"/>
          <dgm:dir/>
        </dgm:presLayoutVars>
      </dgm:prSet>
      <dgm:spPr/>
    </dgm:pt>
    <dgm:pt modelId="{85384F4D-A12A-46C5-A4C1-B5E24DAC6186}" type="pres">
      <dgm:prSet presAssocID="{58B774EF-501A-4089-B1FF-50DE7A38BB46}" presName="Name1" presStyleCnt="0"/>
      <dgm:spPr/>
    </dgm:pt>
    <dgm:pt modelId="{AACADE14-3238-472F-A076-3D7CE8E996E9}" type="pres">
      <dgm:prSet presAssocID="{58B774EF-501A-4089-B1FF-50DE7A38BB46}" presName="cycle" presStyleCnt="0"/>
      <dgm:spPr/>
    </dgm:pt>
    <dgm:pt modelId="{E1727131-8941-429F-8577-CA519449E25D}" type="pres">
      <dgm:prSet presAssocID="{58B774EF-501A-4089-B1FF-50DE7A38BB46}" presName="srcNode" presStyleLbl="node1" presStyleIdx="0" presStyleCnt="3"/>
      <dgm:spPr/>
    </dgm:pt>
    <dgm:pt modelId="{87285EC9-1529-4FCB-88F7-C74BA51BBE5D}" type="pres">
      <dgm:prSet presAssocID="{58B774EF-501A-4089-B1FF-50DE7A38BB46}" presName="conn" presStyleLbl="parChTrans1D2" presStyleIdx="0" presStyleCnt="1"/>
      <dgm:spPr/>
    </dgm:pt>
    <dgm:pt modelId="{0D050EDD-7FC4-45D0-A7B9-69614689917F}" type="pres">
      <dgm:prSet presAssocID="{58B774EF-501A-4089-B1FF-50DE7A38BB46}" presName="extraNode" presStyleLbl="node1" presStyleIdx="0" presStyleCnt="3"/>
      <dgm:spPr/>
    </dgm:pt>
    <dgm:pt modelId="{F95D301F-43E4-450E-87BF-ECF7711A415C}" type="pres">
      <dgm:prSet presAssocID="{58B774EF-501A-4089-B1FF-50DE7A38BB46}" presName="dstNode" presStyleLbl="node1" presStyleIdx="0" presStyleCnt="3"/>
      <dgm:spPr/>
    </dgm:pt>
    <dgm:pt modelId="{8CF2A01C-4658-4525-AA29-D48B858DB592}" type="pres">
      <dgm:prSet presAssocID="{2BC3D346-6EF2-405D-B0AF-AE98920DCA88}" presName="text_1" presStyleLbl="node1" presStyleIdx="0" presStyleCnt="3">
        <dgm:presLayoutVars>
          <dgm:bulletEnabled val="1"/>
        </dgm:presLayoutVars>
      </dgm:prSet>
      <dgm:spPr/>
    </dgm:pt>
    <dgm:pt modelId="{CC16E95E-DCEC-431A-8A7B-3D4A72759619}" type="pres">
      <dgm:prSet presAssocID="{2BC3D346-6EF2-405D-B0AF-AE98920DCA88}" presName="accent_1" presStyleCnt="0"/>
      <dgm:spPr/>
    </dgm:pt>
    <dgm:pt modelId="{EBC3DE1C-1797-486E-AF64-C5326BD521E2}" type="pres">
      <dgm:prSet presAssocID="{2BC3D346-6EF2-405D-B0AF-AE98920DCA88}" presName="accentRepeatNode" presStyleLbl="solidFgAcc1" presStyleIdx="0" presStyleCnt="3" custLinFactNeighborY="-57"/>
      <dgm:spPr/>
    </dgm:pt>
    <dgm:pt modelId="{975D09AF-3D73-44BA-8416-35CCE4F95CE4}" type="pres">
      <dgm:prSet presAssocID="{F533A58D-0C91-4147-B453-68284C914878}" presName="text_2" presStyleLbl="node1" presStyleIdx="1" presStyleCnt="3">
        <dgm:presLayoutVars>
          <dgm:bulletEnabled val="1"/>
        </dgm:presLayoutVars>
      </dgm:prSet>
      <dgm:spPr/>
    </dgm:pt>
    <dgm:pt modelId="{256FFF70-0C17-4595-941C-12416EC8B6CC}" type="pres">
      <dgm:prSet presAssocID="{F533A58D-0C91-4147-B453-68284C914878}" presName="accent_2" presStyleCnt="0"/>
      <dgm:spPr/>
    </dgm:pt>
    <dgm:pt modelId="{E5084345-9E4A-4569-AE9D-5BB54E673AE1}" type="pres">
      <dgm:prSet presAssocID="{F533A58D-0C91-4147-B453-68284C914878}" presName="accentRepeatNode" presStyleLbl="solidFgAcc1" presStyleIdx="1" presStyleCnt="3"/>
      <dgm:spPr/>
    </dgm:pt>
    <dgm:pt modelId="{9FFFF1BC-C95D-49EE-8D87-55787EFE8237}" type="pres">
      <dgm:prSet presAssocID="{A3063B73-09EB-4F74-9BC8-6CFF63FCDDE9}" presName="text_3" presStyleLbl="node1" presStyleIdx="2" presStyleCnt="3">
        <dgm:presLayoutVars>
          <dgm:bulletEnabled val="1"/>
        </dgm:presLayoutVars>
      </dgm:prSet>
      <dgm:spPr/>
    </dgm:pt>
    <dgm:pt modelId="{765BA36F-BE26-4CB1-8795-905ADAD66AB6}" type="pres">
      <dgm:prSet presAssocID="{A3063B73-09EB-4F74-9BC8-6CFF63FCDDE9}" presName="accent_3" presStyleCnt="0"/>
      <dgm:spPr/>
    </dgm:pt>
    <dgm:pt modelId="{0D03C488-2A00-41E9-B667-4BCADA7B9B27}" type="pres">
      <dgm:prSet presAssocID="{A3063B73-09EB-4F74-9BC8-6CFF63FCDDE9}" presName="accentRepeatNode" presStyleLbl="solidFgAcc1" presStyleIdx="2" presStyleCnt="3"/>
      <dgm:spPr/>
    </dgm:pt>
  </dgm:ptLst>
  <dgm:cxnLst>
    <dgm:cxn modelId="{E0D7C51A-9445-4CDB-8D51-1A598A0B7043}" type="presOf" srcId="{62017DAB-E780-4A2E-B8F3-528C6F39B535}" destId="{87285EC9-1529-4FCB-88F7-C74BA51BBE5D}" srcOrd="0" destOrd="0" presId="urn:microsoft.com/office/officeart/2008/layout/VerticalCurvedList"/>
    <dgm:cxn modelId="{97ED8934-6B90-46CD-AEA3-0E369B62347A}" srcId="{58B774EF-501A-4089-B1FF-50DE7A38BB46}" destId="{2BC3D346-6EF2-405D-B0AF-AE98920DCA88}" srcOrd="0" destOrd="0" parTransId="{060868D4-1FAD-4D8C-A8B6-15EFE308343F}" sibTransId="{62017DAB-E780-4A2E-B8F3-528C6F39B535}"/>
    <dgm:cxn modelId="{833CD443-8AF5-4E51-9935-D75959D9B51D}" type="presOf" srcId="{2BC3D346-6EF2-405D-B0AF-AE98920DCA88}" destId="{8CF2A01C-4658-4525-AA29-D48B858DB592}" srcOrd="0" destOrd="0" presId="urn:microsoft.com/office/officeart/2008/layout/VerticalCurvedList"/>
    <dgm:cxn modelId="{1666ACA5-C0E8-48CD-99E6-A4567337F72F}" type="presOf" srcId="{58B774EF-501A-4089-B1FF-50DE7A38BB46}" destId="{A033964C-CAD5-425D-887F-5C8A58314233}" srcOrd="0" destOrd="0" presId="urn:microsoft.com/office/officeart/2008/layout/VerticalCurvedList"/>
    <dgm:cxn modelId="{B87E19A7-3690-4CF8-9538-11AD2214AF44}" srcId="{58B774EF-501A-4089-B1FF-50DE7A38BB46}" destId="{A3063B73-09EB-4F74-9BC8-6CFF63FCDDE9}" srcOrd="2" destOrd="0" parTransId="{8EDE6108-22EF-4B5A-945B-CE5ED6493BF9}" sibTransId="{5E8FFA5F-6B94-471C-9898-C6D0B3246380}"/>
    <dgm:cxn modelId="{AAA121B2-F053-45DC-97F7-A8A7602FAFAC}" srcId="{58B774EF-501A-4089-B1FF-50DE7A38BB46}" destId="{F533A58D-0C91-4147-B453-68284C914878}" srcOrd="1" destOrd="0" parTransId="{BE4E4344-B2BF-4CBB-BFB8-DD9F83A7AD9D}" sibTransId="{138EED2C-314C-41F5-AFD5-F960CB8F2022}"/>
    <dgm:cxn modelId="{ABE14BB2-0298-44C8-A405-7B7353BB75C9}" type="presOf" srcId="{F533A58D-0C91-4147-B453-68284C914878}" destId="{975D09AF-3D73-44BA-8416-35CCE4F95CE4}" srcOrd="0" destOrd="0" presId="urn:microsoft.com/office/officeart/2008/layout/VerticalCurvedList"/>
    <dgm:cxn modelId="{042A2DEB-A6E9-4D8C-82A3-52C4805C65CB}" type="presOf" srcId="{A3063B73-09EB-4F74-9BC8-6CFF63FCDDE9}" destId="{9FFFF1BC-C95D-49EE-8D87-55787EFE8237}" srcOrd="0" destOrd="0" presId="urn:microsoft.com/office/officeart/2008/layout/VerticalCurvedList"/>
    <dgm:cxn modelId="{51C2BBBA-F8FE-4842-87F2-2C28B4ABB826}" type="presParOf" srcId="{A033964C-CAD5-425D-887F-5C8A58314233}" destId="{85384F4D-A12A-46C5-A4C1-B5E24DAC6186}" srcOrd="0" destOrd="0" presId="urn:microsoft.com/office/officeart/2008/layout/VerticalCurvedList"/>
    <dgm:cxn modelId="{B6630870-2BF9-4A04-922E-58CA2231AD92}" type="presParOf" srcId="{85384F4D-A12A-46C5-A4C1-B5E24DAC6186}" destId="{AACADE14-3238-472F-A076-3D7CE8E996E9}" srcOrd="0" destOrd="0" presId="urn:microsoft.com/office/officeart/2008/layout/VerticalCurvedList"/>
    <dgm:cxn modelId="{D1D2F5C8-0360-43D4-9F3C-1DFCB2A91ADB}" type="presParOf" srcId="{AACADE14-3238-472F-A076-3D7CE8E996E9}" destId="{E1727131-8941-429F-8577-CA519449E25D}" srcOrd="0" destOrd="0" presId="urn:microsoft.com/office/officeart/2008/layout/VerticalCurvedList"/>
    <dgm:cxn modelId="{B94A3FC4-B172-42D5-A7CA-E52731B9C1DD}" type="presParOf" srcId="{AACADE14-3238-472F-A076-3D7CE8E996E9}" destId="{87285EC9-1529-4FCB-88F7-C74BA51BBE5D}" srcOrd="1" destOrd="0" presId="urn:microsoft.com/office/officeart/2008/layout/VerticalCurvedList"/>
    <dgm:cxn modelId="{189959A7-1BDB-423F-8B17-300241849C50}" type="presParOf" srcId="{AACADE14-3238-472F-A076-3D7CE8E996E9}" destId="{0D050EDD-7FC4-45D0-A7B9-69614689917F}" srcOrd="2" destOrd="0" presId="urn:microsoft.com/office/officeart/2008/layout/VerticalCurvedList"/>
    <dgm:cxn modelId="{FD24B28B-0BB4-465A-9207-5C72848ED8EB}" type="presParOf" srcId="{AACADE14-3238-472F-A076-3D7CE8E996E9}" destId="{F95D301F-43E4-450E-87BF-ECF7711A415C}" srcOrd="3" destOrd="0" presId="urn:microsoft.com/office/officeart/2008/layout/VerticalCurvedList"/>
    <dgm:cxn modelId="{A0A17E30-8CBC-4939-9ED3-CCAB8F295183}" type="presParOf" srcId="{85384F4D-A12A-46C5-A4C1-B5E24DAC6186}" destId="{8CF2A01C-4658-4525-AA29-D48B858DB592}" srcOrd="1" destOrd="0" presId="urn:microsoft.com/office/officeart/2008/layout/VerticalCurvedList"/>
    <dgm:cxn modelId="{E136B650-4462-482D-8227-034A09BF3227}" type="presParOf" srcId="{85384F4D-A12A-46C5-A4C1-B5E24DAC6186}" destId="{CC16E95E-DCEC-431A-8A7B-3D4A72759619}" srcOrd="2" destOrd="0" presId="urn:microsoft.com/office/officeart/2008/layout/VerticalCurvedList"/>
    <dgm:cxn modelId="{EACF7AF5-E8F5-418A-9E5F-C6E3DA5AE7D5}" type="presParOf" srcId="{CC16E95E-DCEC-431A-8A7B-3D4A72759619}" destId="{EBC3DE1C-1797-486E-AF64-C5326BD521E2}" srcOrd="0" destOrd="0" presId="urn:microsoft.com/office/officeart/2008/layout/VerticalCurvedList"/>
    <dgm:cxn modelId="{D7A124CE-CAAE-45C0-901E-7FB495B3D66A}" type="presParOf" srcId="{85384F4D-A12A-46C5-A4C1-B5E24DAC6186}" destId="{975D09AF-3D73-44BA-8416-35CCE4F95CE4}" srcOrd="3" destOrd="0" presId="urn:microsoft.com/office/officeart/2008/layout/VerticalCurvedList"/>
    <dgm:cxn modelId="{28A72E73-B1C1-4B1B-806D-E6C8A9BA6156}" type="presParOf" srcId="{85384F4D-A12A-46C5-A4C1-B5E24DAC6186}" destId="{256FFF70-0C17-4595-941C-12416EC8B6CC}" srcOrd="4" destOrd="0" presId="urn:microsoft.com/office/officeart/2008/layout/VerticalCurvedList"/>
    <dgm:cxn modelId="{E9223CAA-EAAB-4070-B888-1B3B77976BC8}" type="presParOf" srcId="{256FFF70-0C17-4595-941C-12416EC8B6CC}" destId="{E5084345-9E4A-4569-AE9D-5BB54E673AE1}" srcOrd="0" destOrd="0" presId="urn:microsoft.com/office/officeart/2008/layout/VerticalCurvedList"/>
    <dgm:cxn modelId="{C732AE70-43A6-4E18-83DD-D42D86F1DAE7}" type="presParOf" srcId="{85384F4D-A12A-46C5-A4C1-B5E24DAC6186}" destId="{9FFFF1BC-C95D-49EE-8D87-55787EFE8237}" srcOrd="5" destOrd="0" presId="urn:microsoft.com/office/officeart/2008/layout/VerticalCurvedList"/>
    <dgm:cxn modelId="{671008AA-DDAF-446E-9167-DD26513CFF9A}" type="presParOf" srcId="{85384F4D-A12A-46C5-A4C1-B5E24DAC6186}" destId="{765BA36F-BE26-4CB1-8795-905ADAD66AB6}" srcOrd="6" destOrd="0" presId="urn:microsoft.com/office/officeart/2008/layout/VerticalCurvedList"/>
    <dgm:cxn modelId="{B59067F3-9973-4C50-849E-94B8DA433027}" type="presParOf" srcId="{765BA36F-BE26-4CB1-8795-905ADAD66AB6}" destId="{0D03C488-2A00-41E9-B667-4BCADA7B9B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B774EF-501A-4089-B1FF-50DE7A38BB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3D346-6EF2-405D-B0AF-AE98920DCA88}">
      <dgm:prSet phldrT="[Text]"/>
      <dgm:spPr/>
      <dgm:t>
        <a:bodyPr/>
        <a:lstStyle/>
        <a:p>
          <a:r>
            <a:rPr lang="en-US" dirty="0"/>
            <a:t>Cracking Caesar</a:t>
          </a:r>
        </a:p>
      </dgm:t>
    </dgm:pt>
    <dgm:pt modelId="{060868D4-1FAD-4D8C-A8B6-15EFE308343F}" type="parTrans" cxnId="{97ED8934-6B90-46CD-AEA3-0E369B62347A}">
      <dgm:prSet/>
      <dgm:spPr/>
      <dgm:t>
        <a:bodyPr/>
        <a:lstStyle/>
        <a:p>
          <a:endParaRPr lang="en-US"/>
        </a:p>
      </dgm:t>
    </dgm:pt>
    <dgm:pt modelId="{62017DAB-E780-4A2E-B8F3-528C6F39B535}" type="sibTrans" cxnId="{97ED8934-6B90-46CD-AEA3-0E369B62347A}">
      <dgm:prSet/>
      <dgm:spPr/>
      <dgm:t>
        <a:bodyPr/>
        <a:lstStyle/>
        <a:p>
          <a:endParaRPr lang="en-US"/>
        </a:p>
      </dgm:t>
    </dgm:pt>
    <dgm:pt modelId="{F533A58D-0C91-4147-B453-68284C914878}">
      <dgm:prSet phldrT="[Text]"/>
      <dgm:spPr/>
      <dgm:t>
        <a:bodyPr/>
        <a:lstStyle/>
        <a:p>
          <a:r>
            <a:rPr lang="en-US" dirty="0"/>
            <a:t>Decrypting</a:t>
          </a:r>
        </a:p>
      </dgm:t>
    </dgm:pt>
    <dgm:pt modelId="{BE4E4344-B2BF-4CBB-BFB8-DD9F83A7AD9D}" type="parTrans" cxnId="{AAA121B2-F053-45DC-97F7-A8A7602FAFAC}">
      <dgm:prSet/>
      <dgm:spPr/>
      <dgm:t>
        <a:bodyPr/>
        <a:lstStyle/>
        <a:p>
          <a:endParaRPr lang="en-US"/>
        </a:p>
      </dgm:t>
    </dgm:pt>
    <dgm:pt modelId="{138EED2C-314C-41F5-AFD5-F960CB8F2022}" type="sibTrans" cxnId="{AAA121B2-F053-45DC-97F7-A8A7602FAFAC}">
      <dgm:prSet/>
      <dgm:spPr/>
      <dgm:t>
        <a:bodyPr/>
        <a:lstStyle/>
        <a:p>
          <a:endParaRPr lang="en-US"/>
        </a:p>
      </dgm:t>
    </dgm:pt>
    <dgm:pt modelId="{A3063B73-09EB-4F74-9BC8-6CFF63FCDDE9}">
      <dgm:prSet phldrT="[Text]"/>
      <dgm:spPr/>
      <dgm:t>
        <a:bodyPr/>
        <a:lstStyle/>
        <a:p>
          <a:r>
            <a:rPr lang="en-US" dirty="0"/>
            <a:t>Encrypting</a:t>
          </a:r>
        </a:p>
      </dgm:t>
    </dgm:pt>
    <dgm:pt modelId="{8EDE6108-22EF-4B5A-945B-CE5ED6493BF9}" type="parTrans" cxnId="{B87E19A7-3690-4CF8-9538-11AD2214AF44}">
      <dgm:prSet/>
      <dgm:spPr/>
      <dgm:t>
        <a:bodyPr/>
        <a:lstStyle/>
        <a:p>
          <a:endParaRPr lang="en-US"/>
        </a:p>
      </dgm:t>
    </dgm:pt>
    <dgm:pt modelId="{5E8FFA5F-6B94-471C-9898-C6D0B3246380}" type="sibTrans" cxnId="{B87E19A7-3690-4CF8-9538-11AD2214AF44}">
      <dgm:prSet/>
      <dgm:spPr/>
      <dgm:t>
        <a:bodyPr/>
        <a:lstStyle/>
        <a:p>
          <a:endParaRPr lang="en-US"/>
        </a:p>
      </dgm:t>
    </dgm:pt>
    <dgm:pt modelId="{A033964C-CAD5-425D-887F-5C8A58314233}" type="pres">
      <dgm:prSet presAssocID="{58B774EF-501A-4089-B1FF-50DE7A38BB46}" presName="Name0" presStyleCnt="0">
        <dgm:presLayoutVars>
          <dgm:chMax val="7"/>
          <dgm:chPref val="7"/>
          <dgm:dir/>
        </dgm:presLayoutVars>
      </dgm:prSet>
      <dgm:spPr/>
    </dgm:pt>
    <dgm:pt modelId="{85384F4D-A12A-46C5-A4C1-B5E24DAC6186}" type="pres">
      <dgm:prSet presAssocID="{58B774EF-501A-4089-B1FF-50DE7A38BB46}" presName="Name1" presStyleCnt="0"/>
      <dgm:spPr/>
    </dgm:pt>
    <dgm:pt modelId="{AACADE14-3238-472F-A076-3D7CE8E996E9}" type="pres">
      <dgm:prSet presAssocID="{58B774EF-501A-4089-B1FF-50DE7A38BB46}" presName="cycle" presStyleCnt="0"/>
      <dgm:spPr/>
    </dgm:pt>
    <dgm:pt modelId="{E1727131-8941-429F-8577-CA519449E25D}" type="pres">
      <dgm:prSet presAssocID="{58B774EF-501A-4089-B1FF-50DE7A38BB46}" presName="srcNode" presStyleLbl="node1" presStyleIdx="0" presStyleCnt="3"/>
      <dgm:spPr/>
    </dgm:pt>
    <dgm:pt modelId="{87285EC9-1529-4FCB-88F7-C74BA51BBE5D}" type="pres">
      <dgm:prSet presAssocID="{58B774EF-501A-4089-B1FF-50DE7A38BB46}" presName="conn" presStyleLbl="parChTrans1D2" presStyleIdx="0" presStyleCnt="1"/>
      <dgm:spPr/>
    </dgm:pt>
    <dgm:pt modelId="{0D050EDD-7FC4-45D0-A7B9-69614689917F}" type="pres">
      <dgm:prSet presAssocID="{58B774EF-501A-4089-B1FF-50DE7A38BB46}" presName="extraNode" presStyleLbl="node1" presStyleIdx="0" presStyleCnt="3"/>
      <dgm:spPr/>
    </dgm:pt>
    <dgm:pt modelId="{F95D301F-43E4-450E-87BF-ECF7711A415C}" type="pres">
      <dgm:prSet presAssocID="{58B774EF-501A-4089-B1FF-50DE7A38BB46}" presName="dstNode" presStyleLbl="node1" presStyleIdx="0" presStyleCnt="3"/>
      <dgm:spPr/>
    </dgm:pt>
    <dgm:pt modelId="{8CF2A01C-4658-4525-AA29-D48B858DB592}" type="pres">
      <dgm:prSet presAssocID="{2BC3D346-6EF2-405D-B0AF-AE98920DCA88}" presName="text_1" presStyleLbl="node1" presStyleIdx="0" presStyleCnt="3">
        <dgm:presLayoutVars>
          <dgm:bulletEnabled val="1"/>
        </dgm:presLayoutVars>
      </dgm:prSet>
      <dgm:spPr/>
    </dgm:pt>
    <dgm:pt modelId="{CC16E95E-DCEC-431A-8A7B-3D4A72759619}" type="pres">
      <dgm:prSet presAssocID="{2BC3D346-6EF2-405D-B0AF-AE98920DCA88}" presName="accent_1" presStyleCnt="0"/>
      <dgm:spPr/>
    </dgm:pt>
    <dgm:pt modelId="{EBC3DE1C-1797-486E-AF64-C5326BD521E2}" type="pres">
      <dgm:prSet presAssocID="{2BC3D346-6EF2-405D-B0AF-AE98920DCA88}" presName="accentRepeatNode" presStyleLbl="solidFgAcc1" presStyleIdx="0" presStyleCnt="3" custLinFactNeighborY="-57"/>
      <dgm:spPr/>
    </dgm:pt>
    <dgm:pt modelId="{975D09AF-3D73-44BA-8416-35CCE4F95CE4}" type="pres">
      <dgm:prSet presAssocID="{F533A58D-0C91-4147-B453-68284C914878}" presName="text_2" presStyleLbl="node1" presStyleIdx="1" presStyleCnt="3">
        <dgm:presLayoutVars>
          <dgm:bulletEnabled val="1"/>
        </dgm:presLayoutVars>
      </dgm:prSet>
      <dgm:spPr/>
    </dgm:pt>
    <dgm:pt modelId="{256FFF70-0C17-4595-941C-12416EC8B6CC}" type="pres">
      <dgm:prSet presAssocID="{F533A58D-0C91-4147-B453-68284C914878}" presName="accent_2" presStyleCnt="0"/>
      <dgm:spPr/>
    </dgm:pt>
    <dgm:pt modelId="{E5084345-9E4A-4569-AE9D-5BB54E673AE1}" type="pres">
      <dgm:prSet presAssocID="{F533A58D-0C91-4147-B453-68284C914878}" presName="accentRepeatNode" presStyleLbl="solidFgAcc1" presStyleIdx="1" presStyleCnt="3"/>
      <dgm:spPr/>
    </dgm:pt>
    <dgm:pt modelId="{9FFFF1BC-C95D-49EE-8D87-55787EFE8237}" type="pres">
      <dgm:prSet presAssocID="{A3063B73-09EB-4F74-9BC8-6CFF63FCDDE9}" presName="text_3" presStyleLbl="node1" presStyleIdx="2" presStyleCnt="3">
        <dgm:presLayoutVars>
          <dgm:bulletEnabled val="1"/>
        </dgm:presLayoutVars>
      </dgm:prSet>
      <dgm:spPr/>
    </dgm:pt>
    <dgm:pt modelId="{765BA36F-BE26-4CB1-8795-905ADAD66AB6}" type="pres">
      <dgm:prSet presAssocID="{A3063B73-09EB-4F74-9BC8-6CFF63FCDDE9}" presName="accent_3" presStyleCnt="0"/>
      <dgm:spPr/>
    </dgm:pt>
    <dgm:pt modelId="{0D03C488-2A00-41E9-B667-4BCADA7B9B27}" type="pres">
      <dgm:prSet presAssocID="{A3063B73-09EB-4F74-9BC8-6CFF63FCDDE9}" presName="accentRepeatNode" presStyleLbl="solidFgAcc1" presStyleIdx="2" presStyleCnt="3"/>
      <dgm:spPr/>
    </dgm:pt>
  </dgm:ptLst>
  <dgm:cxnLst>
    <dgm:cxn modelId="{E0D7C51A-9445-4CDB-8D51-1A598A0B7043}" type="presOf" srcId="{62017DAB-E780-4A2E-B8F3-528C6F39B535}" destId="{87285EC9-1529-4FCB-88F7-C74BA51BBE5D}" srcOrd="0" destOrd="0" presId="urn:microsoft.com/office/officeart/2008/layout/VerticalCurvedList"/>
    <dgm:cxn modelId="{97ED8934-6B90-46CD-AEA3-0E369B62347A}" srcId="{58B774EF-501A-4089-B1FF-50DE7A38BB46}" destId="{2BC3D346-6EF2-405D-B0AF-AE98920DCA88}" srcOrd="0" destOrd="0" parTransId="{060868D4-1FAD-4D8C-A8B6-15EFE308343F}" sibTransId="{62017DAB-E780-4A2E-B8F3-528C6F39B535}"/>
    <dgm:cxn modelId="{833CD443-8AF5-4E51-9935-D75959D9B51D}" type="presOf" srcId="{2BC3D346-6EF2-405D-B0AF-AE98920DCA88}" destId="{8CF2A01C-4658-4525-AA29-D48B858DB592}" srcOrd="0" destOrd="0" presId="urn:microsoft.com/office/officeart/2008/layout/VerticalCurvedList"/>
    <dgm:cxn modelId="{1666ACA5-C0E8-48CD-99E6-A4567337F72F}" type="presOf" srcId="{58B774EF-501A-4089-B1FF-50DE7A38BB46}" destId="{A033964C-CAD5-425D-887F-5C8A58314233}" srcOrd="0" destOrd="0" presId="urn:microsoft.com/office/officeart/2008/layout/VerticalCurvedList"/>
    <dgm:cxn modelId="{B87E19A7-3690-4CF8-9538-11AD2214AF44}" srcId="{58B774EF-501A-4089-B1FF-50DE7A38BB46}" destId="{A3063B73-09EB-4F74-9BC8-6CFF63FCDDE9}" srcOrd="2" destOrd="0" parTransId="{8EDE6108-22EF-4B5A-945B-CE5ED6493BF9}" sibTransId="{5E8FFA5F-6B94-471C-9898-C6D0B3246380}"/>
    <dgm:cxn modelId="{AAA121B2-F053-45DC-97F7-A8A7602FAFAC}" srcId="{58B774EF-501A-4089-B1FF-50DE7A38BB46}" destId="{F533A58D-0C91-4147-B453-68284C914878}" srcOrd="1" destOrd="0" parTransId="{BE4E4344-B2BF-4CBB-BFB8-DD9F83A7AD9D}" sibTransId="{138EED2C-314C-41F5-AFD5-F960CB8F2022}"/>
    <dgm:cxn modelId="{ABE14BB2-0298-44C8-A405-7B7353BB75C9}" type="presOf" srcId="{F533A58D-0C91-4147-B453-68284C914878}" destId="{975D09AF-3D73-44BA-8416-35CCE4F95CE4}" srcOrd="0" destOrd="0" presId="urn:microsoft.com/office/officeart/2008/layout/VerticalCurvedList"/>
    <dgm:cxn modelId="{042A2DEB-A6E9-4D8C-82A3-52C4805C65CB}" type="presOf" srcId="{A3063B73-09EB-4F74-9BC8-6CFF63FCDDE9}" destId="{9FFFF1BC-C95D-49EE-8D87-55787EFE8237}" srcOrd="0" destOrd="0" presId="urn:microsoft.com/office/officeart/2008/layout/VerticalCurvedList"/>
    <dgm:cxn modelId="{51C2BBBA-F8FE-4842-87F2-2C28B4ABB826}" type="presParOf" srcId="{A033964C-CAD5-425D-887F-5C8A58314233}" destId="{85384F4D-A12A-46C5-A4C1-B5E24DAC6186}" srcOrd="0" destOrd="0" presId="urn:microsoft.com/office/officeart/2008/layout/VerticalCurvedList"/>
    <dgm:cxn modelId="{B6630870-2BF9-4A04-922E-58CA2231AD92}" type="presParOf" srcId="{85384F4D-A12A-46C5-A4C1-B5E24DAC6186}" destId="{AACADE14-3238-472F-A076-3D7CE8E996E9}" srcOrd="0" destOrd="0" presId="urn:microsoft.com/office/officeart/2008/layout/VerticalCurvedList"/>
    <dgm:cxn modelId="{D1D2F5C8-0360-43D4-9F3C-1DFCB2A91ADB}" type="presParOf" srcId="{AACADE14-3238-472F-A076-3D7CE8E996E9}" destId="{E1727131-8941-429F-8577-CA519449E25D}" srcOrd="0" destOrd="0" presId="urn:microsoft.com/office/officeart/2008/layout/VerticalCurvedList"/>
    <dgm:cxn modelId="{B94A3FC4-B172-42D5-A7CA-E52731B9C1DD}" type="presParOf" srcId="{AACADE14-3238-472F-A076-3D7CE8E996E9}" destId="{87285EC9-1529-4FCB-88F7-C74BA51BBE5D}" srcOrd="1" destOrd="0" presId="urn:microsoft.com/office/officeart/2008/layout/VerticalCurvedList"/>
    <dgm:cxn modelId="{189959A7-1BDB-423F-8B17-300241849C50}" type="presParOf" srcId="{AACADE14-3238-472F-A076-3D7CE8E996E9}" destId="{0D050EDD-7FC4-45D0-A7B9-69614689917F}" srcOrd="2" destOrd="0" presId="urn:microsoft.com/office/officeart/2008/layout/VerticalCurvedList"/>
    <dgm:cxn modelId="{FD24B28B-0BB4-465A-9207-5C72848ED8EB}" type="presParOf" srcId="{AACADE14-3238-472F-A076-3D7CE8E996E9}" destId="{F95D301F-43E4-450E-87BF-ECF7711A415C}" srcOrd="3" destOrd="0" presId="urn:microsoft.com/office/officeart/2008/layout/VerticalCurvedList"/>
    <dgm:cxn modelId="{A0A17E30-8CBC-4939-9ED3-CCAB8F295183}" type="presParOf" srcId="{85384F4D-A12A-46C5-A4C1-B5E24DAC6186}" destId="{8CF2A01C-4658-4525-AA29-D48B858DB592}" srcOrd="1" destOrd="0" presId="urn:microsoft.com/office/officeart/2008/layout/VerticalCurvedList"/>
    <dgm:cxn modelId="{E136B650-4462-482D-8227-034A09BF3227}" type="presParOf" srcId="{85384F4D-A12A-46C5-A4C1-B5E24DAC6186}" destId="{CC16E95E-DCEC-431A-8A7B-3D4A72759619}" srcOrd="2" destOrd="0" presId="urn:microsoft.com/office/officeart/2008/layout/VerticalCurvedList"/>
    <dgm:cxn modelId="{EACF7AF5-E8F5-418A-9E5F-C6E3DA5AE7D5}" type="presParOf" srcId="{CC16E95E-DCEC-431A-8A7B-3D4A72759619}" destId="{EBC3DE1C-1797-486E-AF64-C5326BD521E2}" srcOrd="0" destOrd="0" presId="urn:microsoft.com/office/officeart/2008/layout/VerticalCurvedList"/>
    <dgm:cxn modelId="{D7A124CE-CAAE-45C0-901E-7FB495B3D66A}" type="presParOf" srcId="{85384F4D-A12A-46C5-A4C1-B5E24DAC6186}" destId="{975D09AF-3D73-44BA-8416-35CCE4F95CE4}" srcOrd="3" destOrd="0" presId="urn:microsoft.com/office/officeart/2008/layout/VerticalCurvedList"/>
    <dgm:cxn modelId="{28A72E73-B1C1-4B1B-806D-E6C8A9BA6156}" type="presParOf" srcId="{85384F4D-A12A-46C5-A4C1-B5E24DAC6186}" destId="{256FFF70-0C17-4595-941C-12416EC8B6CC}" srcOrd="4" destOrd="0" presId="urn:microsoft.com/office/officeart/2008/layout/VerticalCurvedList"/>
    <dgm:cxn modelId="{E9223CAA-EAAB-4070-B888-1B3B77976BC8}" type="presParOf" srcId="{256FFF70-0C17-4595-941C-12416EC8B6CC}" destId="{E5084345-9E4A-4569-AE9D-5BB54E673AE1}" srcOrd="0" destOrd="0" presId="urn:microsoft.com/office/officeart/2008/layout/VerticalCurvedList"/>
    <dgm:cxn modelId="{C732AE70-43A6-4E18-83DD-D42D86F1DAE7}" type="presParOf" srcId="{85384F4D-A12A-46C5-A4C1-B5E24DAC6186}" destId="{9FFFF1BC-C95D-49EE-8D87-55787EFE8237}" srcOrd="5" destOrd="0" presId="urn:microsoft.com/office/officeart/2008/layout/VerticalCurvedList"/>
    <dgm:cxn modelId="{671008AA-DDAF-446E-9167-DD26513CFF9A}" type="presParOf" srcId="{85384F4D-A12A-46C5-A4C1-B5E24DAC6186}" destId="{765BA36F-BE26-4CB1-8795-905ADAD66AB6}" srcOrd="6" destOrd="0" presId="urn:microsoft.com/office/officeart/2008/layout/VerticalCurvedList"/>
    <dgm:cxn modelId="{B59067F3-9973-4C50-849E-94B8DA433027}" type="presParOf" srcId="{765BA36F-BE26-4CB1-8795-905ADAD66AB6}" destId="{0D03C488-2A00-41E9-B667-4BCADA7B9B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9C526-E70E-4EDC-B418-C6C93A787B55}">
      <dsp:nvSpPr>
        <dsp:cNvPr id="0" name=""/>
        <dsp:cNvSpPr/>
      </dsp:nvSpPr>
      <dsp:spPr>
        <a:xfrm>
          <a:off x="708799" y="2172"/>
          <a:ext cx="2237814" cy="730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Cracking Caesar</a:t>
          </a:r>
        </a:p>
      </dsp:txBody>
      <dsp:txXfrm>
        <a:off x="730205" y="23578"/>
        <a:ext cx="2195002" cy="688036"/>
      </dsp:txXfrm>
    </dsp:sp>
    <dsp:sp modelId="{CF51E10E-9BCD-4FC5-A4CF-CC7B818D7AD1}">
      <dsp:nvSpPr>
        <dsp:cNvPr id="0" name=""/>
        <dsp:cNvSpPr/>
      </dsp:nvSpPr>
      <dsp:spPr>
        <a:xfrm>
          <a:off x="932580" y="733021"/>
          <a:ext cx="223781" cy="54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36"/>
              </a:lnTo>
              <a:lnTo>
                <a:pt x="223781" y="5481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F112D-BA1E-4596-8E4E-344089F81C05}">
      <dsp:nvSpPr>
        <dsp:cNvPr id="0" name=""/>
        <dsp:cNvSpPr/>
      </dsp:nvSpPr>
      <dsp:spPr>
        <a:xfrm>
          <a:off x="1156362" y="915733"/>
          <a:ext cx="3588279" cy="7308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Palatino Linotype" panose="02040502050505030304"/>
              <a:ea typeface="+mn-ea"/>
              <a:cs typeface="+mn-cs"/>
            </a:rPr>
            <a:t>corr_coeff.py</a:t>
          </a:r>
        </a:p>
      </dsp:txBody>
      <dsp:txXfrm>
        <a:off x="1177768" y="937139"/>
        <a:ext cx="3545467" cy="688036"/>
      </dsp:txXfrm>
    </dsp:sp>
    <dsp:sp modelId="{FD77E559-9078-4B83-AEE9-15567DEAF97B}">
      <dsp:nvSpPr>
        <dsp:cNvPr id="0" name=""/>
        <dsp:cNvSpPr/>
      </dsp:nvSpPr>
      <dsp:spPr>
        <a:xfrm>
          <a:off x="932580" y="733021"/>
          <a:ext cx="223781" cy="146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697"/>
              </a:lnTo>
              <a:lnTo>
                <a:pt x="223781" y="14616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9B76D-C222-4819-9F1F-F4DC83030EED}">
      <dsp:nvSpPr>
        <dsp:cNvPr id="0" name=""/>
        <dsp:cNvSpPr/>
      </dsp:nvSpPr>
      <dsp:spPr>
        <a:xfrm>
          <a:off x="1156362" y="1829294"/>
          <a:ext cx="5961128" cy="7308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Palatino Linotype" panose="02040502050505030304"/>
              <a:ea typeface="+mn-ea"/>
              <a:cs typeface="+mn-cs"/>
            </a:rPr>
            <a:t>cipher_freq_analysis.py</a:t>
          </a:r>
        </a:p>
      </dsp:txBody>
      <dsp:txXfrm>
        <a:off x="1177768" y="1850700"/>
        <a:ext cx="5918316" cy="688036"/>
      </dsp:txXfrm>
    </dsp:sp>
    <dsp:sp modelId="{4FF41C48-F97F-4ECD-A72C-A3C7D4B7AC1B}">
      <dsp:nvSpPr>
        <dsp:cNvPr id="0" name=""/>
        <dsp:cNvSpPr/>
      </dsp:nvSpPr>
      <dsp:spPr>
        <a:xfrm>
          <a:off x="932580" y="733021"/>
          <a:ext cx="223781" cy="237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257"/>
              </a:lnTo>
              <a:lnTo>
                <a:pt x="223781" y="2375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0C12D-C887-4C9A-9642-DF88CC809B14}">
      <dsp:nvSpPr>
        <dsp:cNvPr id="0" name=""/>
        <dsp:cNvSpPr/>
      </dsp:nvSpPr>
      <dsp:spPr>
        <a:xfrm>
          <a:off x="1156362" y="2742854"/>
          <a:ext cx="3888933" cy="7308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Palatino Linotype" panose="02040502050505030304"/>
              <a:ea typeface="+mn-ea"/>
              <a:cs typeface="+mn-cs"/>
            </a:rPr>
            <a:t>break_ceaser.py</a:t>
          </a:r>
        </a:p>
      </dsp:txBody>
      <dsp:txXfrm>
        <a:off x="1177768" y="2764260"/>
        <a:ext cx="3846121" cy="688036"/>
      </dsp:txXfrm>
    </dsp:sp>
    <dsp:sp modelId="{E88FDC64-A0DD-4478-B629-3A179411C2D6}">
      <dsp:nvSpPr>
        <dsp:cNvPr id="0" name=""/>
        <dsp:cNvSpPr/>
      </dsp:nvSpPr>
      <dsp:spPr>
        <a:xfrm>
          <a:off x="932580" y="733021"/>
          <a:ext cx="223781" cy="3288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8818"/>
              </a:lnTo>
              <a:lnTo>
                <a:pt x="223781" y="3288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559CD-6DA9-42BD-97CC-81D6A8023BBE}">
      <dsp:nvSpPr>
        <dsp:cNvPr id="0" name=""/>
        <dsp:cNvSpPr/>
      </dsp:nvSpPr>
      <dsp:spPr>
        <a:xfrm>
          <a:off x="1156362" y="3656415"/>
          <a:ext cx="3640713" cy="7308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latin typeface="Palatino Linotype" panose="02040502050505030304"/>
              <a:ea typeface="+mn-ea"/>
              <a:cs typeface="+mn-cs"/>
            </a:rPr>
            <a:t>ciphertext.txt</a:t>
          </a:r>
          <a:endParaRPr lang="en-US" sz="4100" kern="1200" dirty="0">
            <a:latin typeface="Palatino Linotype" panose="02040502050505030304"/>
            <a:ea typeface="+mn-ea"/>
            <a:cs typeface="+mn-cs"/>
          </a:endParaRPr>
        </a:p>
      </dsp:txBody>
      <dsp:txXfrm>
        <a:off x="1177768" y="3677821"/>
        <a:ext cx="3597901" cy="688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85EC9-1529-4FCB-88F7-C74BA51BBE5D}">
      <dsp:nvSpPr>
        <dsp:cNvPr id="0" name=""/>
        <dsp:cNvSpPr/>
      </dsp:nvSpPr>
      <dsp:spPr>
        <a:xfrm>
          <a:off x="-4536602" y="-695631"/>
          <a:ext cx="5404233" cy="5404233"/>
        </a:xfrm>
        <a:prstGeom prst="blockArc">
          <a:avLst>
            <a:gd name="adj1" fmla="val 18900000"/>
            <a:gd name="adj2" fmla="val 2700000"/>
            <a:gd name="adj3" fmla="val 4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2A01C-4658-4525-AA29-D48B858DB592}">
      <dsp:nvSpPr>
        <dsp:cNvPr id="0" name=""/>
        <dsp:cNvSpPr/>
      </dsp:nvSpPr>
      <dsp:spPr>
        <a:xfrm>
          <a:off x="557998" y="401297"/>
          <a:ext cx="7574658" cy="802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05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Cleaning the cipher from special characters</a:t>
          </a:r>
        </a:p>
      </dsp:txBody>
      <dsp:txXfrm>
        <a:off x="557998" y="401297"/>
        <a:ext cx="7574658" cy="802594"/>
      </dsp:txXfrm>
    </dsp:sp>
    <dsp:sp modelId="{EBC3DE1C-1797-486E-AF64-C5326BD521E2}">
      <dsp:nvSpPr>
        <dsp:cNvPr id="0" name=""/>
        <dsp:cNvSpPr/>
      </dsp:nvSpPr>
      <dsp:spPr>
        <a:xfrm>
          <a:off x="56377" y="300400"/>
          <a:ext cx="1003242" cy="1003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D09AF-3D73-44BA-8416-35CCE4F95CE4}">
      <dsp:nvSpPr>
        <dsp:cNvPr id="0" name=""/>
        <dsp:cNvSpPr/>
      </dsp:nvSpPr>
      <dsp:spPr>
        <a:xfrm>
          <a:off x="849741" y="1605188"/>
          <a:ext cx="7282915" cy="802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05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 the cipher from numbers</a:t>
          </a:r>
        </a:p>
      </dsp:txBody>
      <dsp:txXfrm>
        <a:off x="849741" y="1605188"/>
        <a:ext cx="7282915" cy="802594"/>
      </dsp:txXfrm>
    </dsp:sp>
    <dsp:sp modelId="{E5084345-9E4A-4569-AE9D-5BB54E673AE1}">
      <dsp:nvSpPr>
        <dsp:cNvPr id="0" name=""/>
        <dsp:cNvSpPr/>
      </dsp:nvSpPr>
      <dsp:spPr>
        <a:xfrm>
          <a:off x="348120" y="1504864"/>
          <a:ext cx="1003242" cy="1003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FF1BC-C95D-49EE-8D87-55787EFE8237}">
      <dsp:nvSpPr>
        <dsp:cNvPr id="0" name=""/>
        <dsp:cNvSpPr/>
      </dsp:nvSpPr>
      <dsp:spPr>
        <a:xfrm>
          <a:off x="557998" y="2809079"/>
          <a:ext cx="7574658" cy="802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05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Letter Analysis</a:t>
          </a:r>
        </a:p>
      </dsp:txBody>
      <dsp:txXfrm>
        <a:off x="557998" y="2809079"/>
        <a:ext cx="7574658" cy="802594"/>
      </dsp:txXfrm>
    </dsp:sp>
    <dsp:sp modelId="{0D03C488-2A00-41E9-B667-4BCADA7B9B27}">
      <dsp:nvSpPr>
        <dsp:cNvPr id="0" name=""/>
        <dsp:cNvSpPr/>
      </dsp:nvSpPr>
      <dsp:spPr>
        <a:xfrm>
          <a:off x="56377" y="2708755"/>
          <a:ext cx="1003242" cy="1003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85EC9-1529-4FCB-88F7-C74BA51BBE5D}">
      <dsp:nvSpPr>
        <dsp:cNvPr id="0" name=""/>
        <dsp:cNvSpPr/>
      </dsp:nvSpPr>
      <dsp:spPr>
        <a:xfrm>
          <a:off x="-4536602" y="-695631"/>
          <a:ext cx="5404233" cy="5404233"/>
        </a:xfrm>
        <a:prstGeom prst="blockArc">
          <a:avLst>
            <a:gd name="adj1" fmla="val 18900000"/>
            <a:gd name="adj2" fmla="val 2700000"/>
            <a:gd name="adj3" fmla="val 4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2A01C-4658-4525-AA29-D48B858DB592}">
      <dsp:nvSpPr>
        <dsp:cNvPr id="0" name=""/>
        <dsp:cNvSpPr/>
      </dsp:nvSpPr>
      <dsp:spPr>
        <a:xfrm>
          <a:off x="557998" y="401297"/>
          <a:ext cx="7574658" cy="802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059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Cracking Caesar</a:t>
          </a:r>
        </a:p>
      </dsp:txBody>
      <dsp:txXfrm>
        <a:off x="557998" y="401297"/>
        <a:ext cx="7574658" cy="802594"/>
      </dsp:txXfrm>
    </dsp:sp>
    <dsp:sp modelId="{EBC3DE1C-1797-486E-AF64-C5326BD521E2}">
      <dsp:nvSpPr>
        <dsp:cNvPr id="0" name=""/>
        <dsp:cNvSpPr/>
      </dsp:nvSpPr>
      <dsp:spPr>
        <a:xfrm>
          <a:off x="56377" y="300400"/>
          <a:ext cx="1003242" cy="1003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D09AF-3D73-44BA-8416-35CCE4F95CE4}">
      <dsp:nvSpPr>
        <dsp:cNvPr id="0" name=""/>
        <dsp:cNvSpPr/>
      </dsp:nvSpPr>
      <dsp:spPr>
        <a:xfrm>
          <a:off x="849741" y="1605188"/>
          <a:ext cx="7282915" cy="802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059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Decrypting</a:t>
          </a:r>
        </a:p>
      </dsp:txBody>
      <dsp:txXfrm>
        <a:off x="849741" y="1605188"/>
        <a:ext cx="7282915" cy="802594"/>
      </dsp:txXfrm>
    </dsp:sp>
    <dsp:sp modelId="{E5084345-9E4A-4569-AE9D-5BB54E673AE1}">
      <dsp:nvSpPr>
        <dsp:cNvPr id="0" name=""/>
        <dsp:cNvSpPr/>
      </dsp:nvSpPr>
      <dsp:spPr>
        <a:xfrm>
          <a:off x="348120" y="1504864"/>
          <a:ext cx="1003242" cy="1003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FF1BC-C95D-49EE-8D87-55787EFE8237}">
      <dsp:nvSpPr>
        <dsp:cNvPr id="0" name=""/>
        <dsp:cNvSpPr/>
      </dsp:nvSpPr>
      <dsp:spPr>
        <a:xfrm>
          <a:off x="557998" y="2809079"/>
          <a:ext cx="7574658" cy="802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059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Encrypting</a:t>
          </a:r>
        </a:p>
      </dsp:txBody>
      <dsp:txXfrm>
        <a:off x="557998" y="2809079"/>
        <a:ext cx="7574658" cy="802594"/>
      </dsp:txXfrm>
    </dsp:sp>
    <dsp:sp modelId="{0D03C488-2A00-41E9-B667-4BCADA7B9B27}">
      <dsp:nvSpPr>
        <dsp:cNvPr id="0" name=""/>
        <dsp:cNvSpPr/>
      </dsp:nvSpPr>
      <dsp:spPr>
        <a:xfrm>
          <a:off x="56377" y="2708755"/>
          <a:ext cx="1003242" cy="1003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3/16/2019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Cracking Caesar Cipher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Amro</a:t>
            </a:r>
            <a:r>
              <a:rPr lang="en-US" dirty="0"/>
              <a:t> Moussa</a:t>
            </a:r>
          </a:p>
          <a:p>
            <a:r>
              <a:rPr lang="en-US" dirty="0" err="1"/>
              <a:t>Abdelazziz</a:t>
            </a:r>
            <a:r>
              <a:rPr lang="en-US" dirty="0"/>
              <a:t> el </a:t>
            </a:r>
            <a:r>
              <a:rPr lang="en-US" dirty="0" err="1"/>
              <a:t>feky</a:t>
            </a:r>
            <a:endParaRPr lang="en-US" dirty="0"/>
          </a:p>
          <a:p>
            <a:r>
              <a:rPr lang="en-US" dirty="0"/>
              <a:t>Mohammed Rizk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CIPHER_FREQ_ANALYSIS.PY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18959D-4EB8-4840-9499-DDD13AD4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24632"/>
            <a:ext cx="11887200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get_the_value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(cipher):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 = []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dict = {}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pure_list = []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LETTERS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'ABCDEFGHIJKLMNOPQRSTUVWXYZ'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cleaned_cipher = clean_text_from_special_char(cipher)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cleaned_cipher = clean_text_from_numbers(cleaned_cipher)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cleaned_cipher = cleaned_cipher.replace(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cleaned_cipher = cleaned_cipher.replace(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cleaned_cipher = cleaned_cipher.replace(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\ufeff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cipher_letter_count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(cleaned_cipher)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the_char_count_in_cleaned_cipher = Counter(cleaned_cipher)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the_char_count_in_cleaned_cipher: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dict[letter] = (the_char_count_in_cleaned_cipher[letter] / cipher_letter_count)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list.append(the_char_count_in_cleaned_cipher[letter] / cipher_letter_count)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sorted_dict = OrderedDict(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(dict.items()))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dict_with_complete_letters = {}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aplha_letter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LETTERS: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aplha_letter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sorted_dict: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dict_with_complete_letters[aplha_letter] = sorted_dict[aplha_letter]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dict_with_complete_letters[aplha_letter]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(dict_with_complete_letters.items()):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pure_list.append(v)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pure_list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BREAK_CESAR.PY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73B903C-AFE0-4DE7-94C2-91559D014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334201"/>
              </p:ext>
            </p:extLst>
          </p:nvPr>
        </p:nvGraphicFramePr>
        <p:xfrm>
          <a:off x="840260" y="2248929"/>
          <a:ext cx="8187038" cy="4012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7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DEA903-0A37-4A19-9DC6-A5D465A0C188}"/>
              </a:ext>
            </a:extLst>
          </p:cNvPr>
          <p:cNvSpPr/>
          <p:nvPr/>
        </p:nvSpPr>
        <p:spPr>
          <a:xfrm>
            <a:off x="4241168" y="2967335"/>
            <a:ext cx="3709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 DEMO</a:t>
            </a:r>
          </a:p>
        </p:txBody>
      </p:sp>
    </p:spTree>
    <p:extLst>
      <p:ext uri="{BB962C8B-B14F-4D97-AF65-F5344CB8AC3E}">
        <p14:creationId xmlns:p14="http://schemas.microsoft.com/office/powerpoint/2010/main" val="7568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E6364A-A100-4F3E-9809-3D3CCB630C85}"/>
              </a:ext>
            </a:extLst>
          </p:cNvPr>
          <p:cNvSpPr txBox="1"/>
          <p:nvPr/>
        </p:nvSpPr>
        <p:spPr>
          <a:xfrm>
            <a:off x="5647038" y="2891481"/>
            <a:ext cx="6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0" tIns="0" rIns="0" bIns="0" rtlCol="0">
            <a:spAutoFit/>
          </a:bodyPr>
          <a:lstStyle/>
          <a:p>
            <a:endParaRPr lang="en-US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3FBB0-B80B-49C0-9E9F-CF6C734EF39D}"/>
              </a:ext>
            </a:extLst>
          </p:cNvPr>
          <p:cNvSpPr/>
          <p:nvPr/>
        </p:nvSpPr>
        <p:spPr>
          <a:xfrm>
            <a:off x="4007986" y="2660648"/>
            <a:ext cx="41760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4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E6364A-A100-4F3E-9809-3D3CCB630C85}"/>
              </a:ext>
            </a:extLst>
          </p:cNvPr>
          <p:cNvSpPr txBox="1"/>
          <p:nvPr/>
        </p:nvSpPr>
        <p:spPr>
          <a:xfrm>
            <a:off x="5634681" y="2928551"/>
            <a:ext cx="6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0" tIns="0" rIns="0" bIns="0" rtlCol="0">
            <a:spAutoFit/>
          </a:bodyPr>
          <a:lstStyle/>
          <a:p>
            <a:endParaRPr lang="en-US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3FBB0-B80B-49C0-9E9F-CF6C734EF39D}"/>
              </a:ext>
            </a:extLst>
          </p:cNvPr>
          <p:cNvSpPr/>
          <p:nvPr/>
        </p:nvSpPr>
        <p:spPr>
          <a:xfrm>
            <a:off x="3065032" y="3303199"/>
            <a:ext cx="54487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5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Chosen</a:t>
            </a:r>
          </a:p>
          <a:p>
            <a:r>
              <a:rPr lang="en-US" dirty="0"/>
              <a:t>Program structure and modules</a:t>
            </a:r>
          </a:p>
          <a:p>
            <a:r>
              <a:rPr lang="en-US" dirty="0"/>
              <a:t>Correlation Coefficient module</a:t>
            </a:r>
          </a:p>
          <a:p>
            <a:r>
              <a:rPr lang="en-US" dirty="0"/>
              <a:t>Cipher frequency analysis module</a:t>
            </a:r>
          </a:p>
          <a:p>
            <a:r>
              <a:rPr lang="en-US" dirty="0"/>
              <a:t>Breaking Caesar module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behind choosing python </a:t>
            </a:r>
          </a:p>
          <a:p>
            <a:pPr lvl="1"/>
            <a:r>
              <a:rPr lang="en-US" dirty="0"/>
              <a:t>Portable ( easy to develop separate modules among multiple developers )</a:t>
            </a:r>
          </a:p>
          <a:p>
            <a:pPr lvl="1"/>
            <a:r>
              <a:rPr lang="en-US" dirty="0"/>
              <a:t>Dynamic ( Run almost any where as long as the interpreter is available )</a:t>
            </a:r>
          </a:p>
          <a:p>
            <a:pPr lvl="1"/>
            <a:r>
              <a:rPr lang="en-US" dirty="0"/>
              <a:t>High level ( Readability and few lines to read )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169A46-A8A8-4316-8CA6-36D156DBD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587480"/>
              </p:ext>
            </p:extLst>
          </p:nvPr>
        </p:nvGraphicFramePr>
        <p:xfrm>
          <a:off x="0" y="2094223"/>
          <a:ext cx="782629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CORR_COEFF.PY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90310F-8B16-4924-8962-566EA3901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corr_Coeff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sumX = sumY = sumXY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squrSumX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squrSumY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X 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sumX += X[ i 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sumY += Y[ i 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sumXY += X[ i ] * Y[ i 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squareSumX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squareSumY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squareSumX += X[ i ] * X[ i 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squareSumY += Y[ i ] * Y[ i 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 +=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 =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X ) * sumXY - sumX * sumY ) /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 math.sqrt (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X ) * squareSumX - sumX * sumX) *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X ) * squareSumY - sumY * sumY) ) 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X = [ 20 , 21 , 36 , 19 , 23 ]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Y = [ 22 , 27 , 31 , 56 , 32 ]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print(abs(corr_Coeff( X , Y )))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CIPHER_FREQ_ANALYSIS.PY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73B903C-AFE0-4DE7-94C2-91559D014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622142"/>
              </p:ext>
            </p:extLst>
          </p:nvPr>
        </p:nvGraphicFramePr>
        <p:xfrm>
          <a:off x="840260" y="2248929"/>
          <a:ext cx="8187038" cy="4012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CIPHER_FREQ_ANALYSIS.PY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E0FBF7F-2D27-40CD-9372-793D122D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" y="2823922"/>
            <a:ext cx="1198605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clean_text_from_special_char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the_cipher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cipher_without_special_char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the_cipher.split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cipher_without_special_char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cipher_without_special_char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r"[^a-zA-Z0-9]+"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cipher_without_special_char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CIPHER_FREQ_ANALYSIS.PY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B0B983-75A7-4924-AE8E-A0F6C170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0" y="2910229"/>
            <a:ext cx="11405286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clean_text_from_numbers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the_cipher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cipher_without_numbers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the_cipher.split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cipher_without_numbers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cipher_without_numbers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'[0-9]'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cipher_without_numbers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CIPHER_FREQ_ANALYSIS.PY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18959D-4EB8-4840-9499-DDD13AD4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24632"/>
            <a:ext cx="11887200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get_the_value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(cipher):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 = []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dict = {}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pure_list = []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LETTERS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'ABCDEFGHIJKLMNOPQRSTUVWXYZ'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cleaned_cipher = clean_text_from_special_char(cipher)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cleaned_cipher = clean_text_from_numbers(cleaned_cipher)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cleaned_cipher = cleaned_cipher.replace(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cleaned_cipher = cleaned_cipher.replace(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cleaned_cipher = cleaned_cipher.replace(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\ufeff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cipher_letter_count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(cleaned_cipher)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the_char_count_in_cleaned_cipher = Counter(cleaned_cipher)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the_char_count_in_cleaned_cipher: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dict[letter] = (the_char_count_in_cleaned_cipher[letter] / cipher_letter_count)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list.append(the_char_count_in_cleaned_cipher[letter] / cipher_letter_count)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sorted_dict = OrderedDict(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(dict.items()))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dict_with_complete_letters = {}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aplha_letter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LETTERS: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aplha_letter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sorted_dict: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dict_with_complete_letters[aplha_letter] = sorted_dict[aplha_letter]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dict_with_complete_letters[aplha_letter]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(dict_with_complete_letters.items()):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pure_list.append(v)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pure_list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5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69</TotalTime>
  <Words>162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Wingdings 2</vt:lpstr>
      <vt:lpstr>Presentation on brainstorming</vt:lpstr>
      <vt:lpstr>Cracking Caesar Cipher</vt:lpstr>
      <vt:lpstr>Agenda</vt:lpstr>
      <vt:lpstr>PYTHON</vt:lpstr>
      <vt:lpstr>PROGRAM STRUCT.</vt:lpstr>
      <vt:lpstr>CORR_COEFF.PY</vt:lpstr>
      <vt:lpstr>CIPHER_FREQ_ANALYSIS.PY</vt:lpstr>
      <vt:lpstr>CIPHER_FREQ_ANALYSIS.PY</vt:lpstr>
      <vt:lpstr>CIPHER_FREQ_ANALYSIS.PY</vt:lpstr>
      <vt:lpstr>CIPHER_FREQ_ANALYSIS.PY</vt:lpstr>
      <vt:lpstr>CIPHER_FREQ_ANALYSIS.PY</vt:lpstr>
      <vt:lpstr>BREAK_CESAR.PY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Cesar Cipher</dc:title>
  <dc:creator>mo.magdy.rizk@gmail.com</dc:creator>
  <cp:lastModifiedBy>mo.magdy.rizk@gmail.com</cp:lastModifiedBy>
  <cp:revision>12</cp:revision>
  <dcterms:created xsi:type="dcterms:W3CDTF">2019-03-15T14:39:37Z</dcterms:created>
  <dcterms:modified xsi:type="dcterms:W3CDTF">2019-03-16T08:41:28Z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