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34171f49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34171f49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34171f49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34171f49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4171f49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34171f49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34171f49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34171f49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4171f49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34171f49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36b7467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36b7467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36b7465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36b7465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36b7465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36b7465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34171f49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34171f49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34171f49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34171f49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34171f49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34171f49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50049" y="1728475"/>
            <a:ext cx="6243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Charity Giving Database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35500" y="3176569"/>
            <a:ext cx="56730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Thet Zin (Software Development Stream)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24/03/2023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Importance of Version Control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To be more comfortable with TDD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To develop good coding practices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1490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and A Session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100" y="221700"/>
            <a:ext cx="1007800" cy="8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50" y="201325"/>
            <a:ext cx="8733350" cy="47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Scenario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How it works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Tools used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Demonstration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Future Improvements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Reflection Session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950" y="1528550"/>
            <a:ext cx="2360976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Pool donations and distribute 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Beneficiaries - organizations, people, events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solidFill>
                  <a:schemeClr val="lt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613" y="240575"/>
            <a:ext cx="5948774" cy="459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213363"/>
            <a:ext cx="4897000" cy="47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375" y="279488"/>
            <a:ext cx="5067099" cy="458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Used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50" y="1675250"/>
            <a:ext cx="2134275" cy="10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550" y="1516046"/>
            <a:ext cx="2134275" cy="110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0425" y="3159823"/>
            <a:ext cx="1804224" cy="10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2575" y="3070050"/>
            <a:ext cx="2671008" cy="11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1383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563" y="2654075"/>
            <a:ext cx="2750875" cy="20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Improvements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Security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UI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Summary Page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GB" sz="1700">
                <a:solidFill>
                  <a:schemeClr val="lt1"/>
                </a:solidFill>
              </a:rPr>
              <a:t>Balance Statement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