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68" r:id="rId6"/>
    <p:sldId id="269" r:id="rId7"/>
    <p:sldId id="271" r:id="rId8"/>
    <p:sldId id="272" r:id="rId9"/>
    <p:sldId id="265" r:id="rId10"/>
    <p:sldId id="267" r:id="rId11"/>
    <p:sldId id="273" r:id="rId12"/>
    <p:sldId id="264" r:id="rId13"/>
    <p:sldId id="274" r:id="rId14"/>
    <p:sldId id="266" r:id="rId15"/>
    <p:sldId id="262" r:id="rId16"/>
    <p:sldId id="261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0993"/>
  </p:normalViewPr>
  <p:slideViewPr>
    <p:cSldViewPr snapToGrid="0" snapToObjects="1">
      <p:cViewPr varScale="1">
        <p:scale>
          <a:sx n="44" d="100"/>
          <a:sy n="44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02E36-045F-4E09-AF70-DF17CBE2011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E9F643-1081-427B-90F6-7225646DAE5A}">
      <dgm:prSet/>
      <dgm:spPr/>
      <dgm:t>
        <a:bodyPr/>
        <a:lstStyle/>
        <a:p>
          <a:r>
            <a:rPr lang="en-US"/>
            <a:t>Student Objectives</a:t>
          </a:r>
        </a:p>
      </dgm:t>
    </dgm:pt>
    <dgm:pt modelId="{65DE9149-3890-4F77-B09C-1D5389956596}" type="parTrans" cxnId="{3A1B815C-F931-4A5D-ABD7-A917098D888E}">
      <dgm:prSet/>
      <dgm:spPr/>
      <dgm:t>
        <a:bodyPr/>
        <a:lstStyle/>
        <a:p>
          <a:endParaRPr lang="en-US"/>
        </a:p>
      </dgm:t>
    </dgm:pt>
    <dgm:pt modelId="{63295C20-F828-4DD4-90DA-1B42DF35AD73}" type="sibTrans" cxnId="{3A1B815C-F931-4A5D-ABD7-A917098D888E}">
      <dgm:prSet/>
      <dgm:spPr/>
      <dgm:t>
        <a:bodyPr/>
        <a:lstStyle/>
        <a:p>
          <a:endParaRPr lang="en-US"/>
        </a:p>
      </dgm:t>
    </dgm:pt>
    <dgm:pt modelId="{ACFD4953-5D3B-4F98-B72E-A05116EBB8E6}">
      <dgm:prSet/>
      <dgm:spPr/>
      <dgm:t>
        <a:bodyPr/>
        <a:lstStyle/>
        <a:p>
          <a:r>
            <a:rPr lang="en-US"/>
            <a:t>Problem Specification</a:t>
          </a:r>
        </a:p>
      </dgm:t>
    </dgm:pt>
    <dgm:pt modelId="{DED9E129-4D9A-4CC6-8A2F-515E7DF17DB2}" type="parTrans" cxnId="{B822E10A-C073-4E88-AF1E-8FF953D82FDA}">
      <dgm:prSet/>
      <dgm:spPr/>
      <dgm:t>
        <a:bodyPr/>
        <a:lstStyle/>
        <a:p>
          <a:endParaRPr lang="en-US"/>
        </a:p>
      </dgm:t>
    </dgm:pt>
    <dgm:pt modelId="{67D5DBE7-A469-4A41-96BD-F3FDC500536F}" type="sibTrans" cxnId="{B822E10A-C073-4E88-AF1E-8FF953D82FDA}">
      <dgm:prSet/>
      <dgm:spPr/>
      <dgm:t>
        <a:bodyPr/>
        <a:lstStyle/>
        <a:p>
          <a:endParaRPr lang="en-US"/>
        </a:p>
      </dgm:t>
    </dgm:pt>
    <dgm:pt modelId="{CB9A0F74-D95D-4E27-B0E2-15DA1D27A670}">
      <dgm:prSet/>
      <dgm:spPr/>
      <dgm:t>
        <a:bodyPr/>
        <a:lstStyle/>
        <a:p>
          <a:r>
            <a:rPr lang="en-US"/>
            <a:t>Requirement Collection and Analysis</a:t>
          </a:r>
        </a:p>
      </dgm:t>
    </dgm:pt>
    <dgm:pt modelId="{FFB6F669-832F-4CAC-A005-26B60E796A04}" type="parTrans" cxnId="{84F3DB7F-81E2-43FD-B888-D5B57C84ACD5}">
      <dgm:prSet/>
      <dgm:spPr/>
      <dgm:t>
        <a:bodyPr/>
        <a:lstStyle/>
        <a:p>
          <a:endParaRPr lang="en-US"/>
        </a:p>
      </dgm:t>
    </dgm:pt>
    <dgm:pt modelId="{12D2E1EF-8C47-4C88-B9D3-EF2288930992}" type="sibTrans" cxnId="{84F3DB7F-81E2-43FD-B888-D5B57C84ACD5}">
      <dgm:prSet/>
      <dgm:spPr/>
      <dgm:t>
        <a:bodyPr/>
        <a:lstStyle/>
        <a:p>
          <a:endParaRPr lang="en-US"/>
        </a:p>
      </dgm:t>
    </dgm:pt>
    <dgm:pt modelId="{F0342FDA-1CB9-4720-B6B9-BCEEF641F5EC}">
      <dgm:prSet/>
      <dgm:spPr/>
      <dgm:t>
        <a:bodyPr/>
        <a:lstStyle/>
        <a:p>
          <a:r>
            <a:rPr lang="en-US" dirty="0"/>
            <a:t>Use Case Diagram</a:t>
          </a:r>
        </a:p>
      </dgm:t>
    </dgm:pt>
    <dgm:pt modelId="{66F216CD-5915-4435-9AC8-096679C71D73}" type="parTrans" cxnId="{7A27C216-DDDC-4C33-B79F-FE1027D3BB39}">
      <dgm:prSet/>
      <dgm:spPr/>
      <dgm:t>
        <a:bodyPr/>
        <a:lstStyle/>
        <a:p>
          <a:endParaRPr lang="en-US"/>
        </a:p>
      </dgm:t>
    </dgm:pt>
    <dgm:pt modelId="{5902CDF6-5D4F-4646-B815-CF2D8EAAD46F}" type="sibTrans" cxnId="{7A27C216-DDDC-4C33-B79F-FE1027D3BB39}">
      <dgm:prSet/>
      <dgm:spPr/>
      <dgm:t>
        <a:bodyPr/>
        <a:lstStyle/>
        <a:p>
          <a:endParaRPr lang="en-US"/>
        </a:p>
      </dgm:t>
    </dgm:pt>
    <dgm:pt modelId="{D6EDEE90-F851-4A4A-8BDE-2F3C68347288}">
      <dgm:prSet/>
      <dgm:spPr/>
      <dgm:t>
        <a:bodyPr/>
        <a:lstStyle/>
        <a:p>
          <a:r>
            <a:rPr lang="en-US" dirty="0"/>
            <a:t>3 Tier Top Level Architecture Diagram</a:t>
          </a:r>
        </a:p>
      </dgm:t>
    </dgm:pt>
    <dgm:pt modelId="{A8CA1D64-E5B5-4AD0-AA14-EBA9E4BBF2E9}" type="parTrans" cxnId="{58B7C1A6-74D0-4879-A9A2-1AA0F51DC261}">
      <dgm:prSet/>
      <dgm:spPr/>
      <dgm:t>
        <a:bodyPr/>
        <a:lstStyle/>
        <a:p>
          <a:endParaRPr lang="en-US"/>
        </a:p>
      </dgm:t>
    </dgm:pt>
    <dgm:pt modelId="{78DB63FF-CFA4-48A7-895D-2C4959F20EEB}" type="sibTrans" cxnId="{58B7C1A6-74D0-4879-A9A2-1AA0F51DC261}">
      <dgm:prSet/>
      <dgm:spPr/>
      <dgm:t>
        <a:bodyPr/>
        <a:lstStyle/>
        <a:p>
          <a:endParaRPr lang="en-US"/>
        </a:p>
      </dgm:t>
    </dgm:pt>
    <dgm:pt modelId="{4CC7F54E-5356-48E7-80FC-38514C9653B1}">
      <dgm:prSet/>
      <dgm:spPr/>
      <dgm:t>
        <a:bodyPr/>
        <a:lstStyle/>
        <a:p>
          <a:r>
            <a:rPr lang="en-US"/>
            <a:t>UI Mock-Ups</a:t>
          </a:r>
        </a:p>
      </dgm:t>
    </dgm:pt>
    <dgm:pt modelId="{B396FAA7-B2D3-41AE-BF41-CB11808C7389}" type="parTrans" cxnId="{156BC7BF-4C66-4DBB-8447-8B0F7475F84F}">
      <dgm:prSet/>
      <dgm:spPr/>
      <dgm:t>
        <a:bodyPr/>
        <a:lstStyle/>
        <a:p>
          <a:endParaRPr lang="en-US"/>
        </a:p>
      </dgm:t>
    </dgm:pt>
    <dgm:pt modelId="{228127A0-9476-4EFC-B1B3-461BD7516E7D}" type="sibTrans" cxnId="{156BC7BF-4C66-4DBB-8447-8B0F7475F84F}">
      <dgm:prSet/>
      <dgm:spPr/>
      <dgm:t>
        <a:bodyPr/>
        <a:lstStyle/>
        <a:p>
          <a:endParaRPr lang="en-US"/>
        </a:p>
      </dgm:t>
    </dgm:pt>
    <dgm:pt modelId="{9E1A28CE-B6B8-49C8-8E9C-94453416E0AF}">
      <dgm:prSet/>
      <dgm:spPr/>
      <dgm:t>
        <a:bodyPr/>
        <a:lstStyle/>
        <a:p>
          <a:r>
            <a:rPr lang="en-US"/>
            <a:t>Preliminary Database ER-Diagram</a:t>
          </a:r>
        </a:p>
      </dgm:t>
    </dgm:pt>
    <dgm:pt modelId="{71915018-EE3F-44EB-908A-AA81F23C7951}" type="parTrans" cxnId="{C0334DE5-503F-427B-B7D9-AE78BA03D69E}">
      <dgm:prSet/>
      <dgm:spPr/>
      <dgm:t>
        <a:bodyPr/>
        <a:lstStyle/>
        <a:p>
          <a:endParaRPr lang="en-US"/>
        </a:p>
      </dgm:t>
    </dgm:pt>
    <dgm:pt modelId="{903080DD-3F1C-46DE-B002-6DAAE3A061FD}" type="sibTrans" cxnId="{C0334DE5-503F-427B-B7D9-AE78BA03D69E}">
      <dgm:prSet/>
      <dgm:spPr/>
      <dgm:t>
        <a:bodyPr/>
        <a:lstStyle/>
        <a:p>
          <a:endParaRPr lang="en-US"/>
        </a:p>
      </dgm:t>
    </dgm:pt>
    <dgm:pt modelId="{65559C2D-6E2A-4E3B-B35D-DEB9DD242AD0}">
      <dgm:prSet/>
      <dgm:spPr/>
      <dgm:t>
        <a:bodyPr/>
        <a:lstStyle/>
        <a:p>
          <a:r>
            <a:rPr lang="en-US" dirty="0"/>
            <a:t>Benchmark Specification</a:t>
          </a:r>
        </a:p>
      </dgm:t>
    </dgm:pt>
    <dgm:pt modelId="{6E12906D-4AEA-4479-A7D9-38CB2EA1585D}" type="parTrans" cxnId="{674AB404-4410-4459-9BDC-2D37C8BBD20C}">
      <dgm:prSet/>
      <dgm:spPr/>
      <dgm:t>
        <a:bodyPr/>
        <a:lstStyle/>
        <a:p>
          <a:endParaRPr lang="en-US"/>
        </a:p>
      </dgm:t>
    </dgm:pt>
    <dgm:pt modelId="{F98591D4-8624-4EC4-98FA-40CDD6445743}" type="sibTrans" cxnId="{674AB404-4410-4459-9BDC-2D37C8BBD20C}">
      <dgm:prSet/>
      <dgm:spPr/>
      <dgm:t>
        <a:bodyPr/>
        <a:lstStyle/>
        <a:p>
          <a:endParaRPr lang="en-US"/>
        </a:p>
      </dgm:t>
    </dgm:pt>
    <dgm:pt modelId="{1277B3EE-034D-4F1F-B010-58E957C10B2D}">
      <dgm:prSet/>
      <dgm:spPr/>
      <dgm:t>
        <a:bodyPr/>
        <a:lstStyle/>
        <a:p>
          <a:r>
            <a:rPr lang="en-US"/>
            <a:t>Time Schedule</a:t>
          </a:r>
        </a:p>
      </dgm:t>
    </dgm:pt>
    <dgm:pt modelId="{1C8A07BF-9B89-4247-9EC1-94051C213B77}" type="parTrans" cxnId="{6131FA6C-9C3A-45C4-A75F-A7EB3DC91354}">
      <dgm:prSet/>
      <dgm:spPr/>
      <dgm:t>
        <a:bodyPr/>
        <a:lstStyle/>
        <a:p>
          <a:endParaRPr lang="en-US"/>
        </a:p>
      </dgm:t>
    </dgm:pt>
    <dgm:pt modelId="{E48D0790-A0F2-41DD-9018-F882D7BDD431}" type="sibTrans" cxnId="{6131FA6C-9C3A-45C4-A75F-A7EB3DC91354}">
      <dgm:prSet/>
      <dgm:spPr/>
      <dgm:t>
        <a:bodyPr/>
        <a:lstStyle/>
        <a:p>
          <a:endParaRPr lang="en-US"/>
        </a:p>
      </dgm:t>
    </dgm:pt>
    <dgm:pt modelId="{BA167EEB-5B1B-4E36-857E-4310D2FEEC0E}">
      <dgm:prSet/>
      <dgm:spPr/>
      <dgm:t>
        <a:bodyPr/>
        <a:lstStyle/>
        <a:p>
          <a:r>
            <a:rPr lang="en-US"/>
            <a:t>Grading Scheme for CSC 521</a:t>
          </a:r>
        </a:p>
      </dgm:t>
    </dgm:pt>
    <dgm:pt modelId="{4821C0C1-6D2D-499F-894E-F74BC9298F32}" type="parTrans" cxnId="{078B0A00-F0D5-487C-83C4-2AE784750E1D}">
      <dgm:prSet/>
      <dgm:spPr/>
      <dgm:t>
        <a:bodyPr/>
        <a:lstStyle/>
        <a:p>
          <a:endParaRPr lang="en-US"/>
        </a:p>
      </dgm:t>
    </dgm:pt>
    <dgm:pt modelId="{5A4EF3B5-8497-4E21-8088-F82AA0653425}" type="sibTrans" cxnId="{078B0A00-F0D5-487C-83C4-2AE784750E1D}">
      <dgm:prSet/>
      <dgm:spPr/>
      <dgm:t>
        <a:bodyPr/>
        <a:lstStyle/>
        <a:p>
          <a:endParaRPr lang="en-US"/>
        </a:p>
      </dgm:t>
    </dgm:pt>
    <dgm:pt modelId="{B88EEC42-00C0-4552-A0BB-EE2BEB83C88C}">
      <dgm:prSet/>
      <dgm:spPr/>
      <dgm:t>
        <a:bodyPr/>
        <a:lstStyle/>
        <a:p>
          <a:r>
            <a:rPr lang="en-US" dirty="0"/>
            <a:t>Tool Lis</a:t>
          </a:r>
        </a:p>
      </dgm:t>
    </dgm:pt>
    <dgm:pt modelId="{2F75D9FE-09D0-4F1C-A3F3-28B129E9AD3E}" type="parTrans" cxnId="{93C01078-4903-4D6C-A747-473340DABAB7}">
      <dgm:prSet/>
      <dgm:spPr/>
      <dgm:t>
        <a:bodyPr/>
        <a:lstStyle/>
        <a:p>
          <a:endParaRPr lang="en-US"/>
        </a:p>
      </dgm:t>
    </dgm:pt>
    <dgm:pt modelId="{C4AA799D-E890-4687-9017-2923E25E59B9}" type="sibTrans" cxnId="{93C01078-4903-4D6C-A747-473340DABAB7}">
      <dgm:prSet/>
      <dgm:spPr/>
      <dgm:t>
        <a:bodyPr/>
        <a:lstStyle/>
        <a:p>
          <a:endParaRPr lang="en-US"/>
        </a:p>
      </dgm:t>
    </dgm:pt>
    <dgm:pt modelId="{3CE185B6-9585-AB4B-BFED-48C42061EAA4}">
      <dgm:prSet/>
      <dgm:spPr/>
      <dgm:t>
        <a:bodyPr/>
        <a:lstStyle/>
        <a:p>
          <a:r>
            <a:rPr lang="en-US" dirty="0"/>
            <a:t>Deliverables</a:t>
          </a:r>
        </a:p>
      </dgm:t>
    </dgm:pt>
    <dgm:pt modelId="{FF18C529-42B4-6544-9BE2-7AC8CABF61B9}" type="parTrans" cxnId="{0230B9C7-6429-3449-BF3F-5A88392AA06C}">
      <dgm:prSet/>
      <dgm:spPr/>
      <dgm:t>
        <a:bodyPr/>
        <a:lstStyle/>
        <a:p>
          <a:endParaRPr lang="en-US"/>
        </a:p>
      </dgm:t>
    </dgm:pt>
    <dgm:pt modelId="{D2BAB1B9-9578-7F4C-BB46-0ACD70395C23}" type="sibTrans" cxnId="{0230B9C7-6429-3449-BF3F-5A88392AA06C}">
      <dgm:prSet/>
      <dgm:spPr/>
      <dgm:t>
        <a:bodyPr/>
        <a:lstStyle/>
        <a:p>
          <a:endParaRPr lang="en-US"/>
        </a:p>
      </dgm:t>
    </dgm:pt>
    <dgm:pt modelId="{3B06F050-EA77-CF49-AC59-4F27D81BCF85}" type="pres">
      <dgm:prSet presAssocID="{A1E02E36-045F-4E09-AF70-DF17CBE20111}" presName="vert0" presStyleCnt="0">
        <dgm:presLayoutVars>
          <dgm:dir/>
          <dgm:animOne val="branch"/>
          <dgm:animLvl val="lvl"/>
        </dgm:presLayoutVars>
      </dgm:prSet>
      <dgm:spPr/>
    </dgm:pt>
    <dgm:pt modelId="{07824C61-F904-5240-9143-0F1B1A79AC96}" type="pres">
      <dgm:prSet presAssocID="{6AE9F643-1081-427B-90F6-7225646DAE5A}" presName="thickLine" presStyleLbl="alignNode1" presStyleIdx="0" presStyleCnt="12"/>
      <dgm:spPr/>
    </dgm:pt>
    <dgm:pt modelId="{94E15B2D-3AE9-B046-89BB-4CFFB90D2D37}" type="pres">
      <dgm:prSet presAssocID="{6AE9F643-1081-427B-90F6-7225646DAE5A}" presName="horz1" presStyleCnt="0"/>
      <dgm:spPr/>
    </dgm:pt>
    <dgm:pt modelId="{D9790938-5D7B-0743-A919-0DF2F1FEBC03}" type="pres">
      <dgm:prSet presAssocID="{6AE9F643-1081-427B-90F6-7225646DAE5A}" presName="tx1" presStyleLbl="revTx" presStyleIdx="0" presStyleCnt="12"/>
      <dgm:spPr/>
    </dgm:pt>
    <dgm:pt modelId="{935EDD6A-511C-F94B-B2CA-8A9E72E0E5AD}" type="pres">
      <dgm:prSet presAssocID="{6AE9F643-1081-427B-90F6-7225646DAE5A}" presName="vert1" presStyleCnt="0"/>
      <dgm:spPr/>
    </dgm:pt>
    <dgm:pt modelId="{758E876F-1D57-504D-AE72-0D543B4CE595}" type="pres">
      <dgm:prSet presAssocID="{ACFD4953-5D3B-4F98-B72E-A05116EBB8E6}" presName="thickLine" presStyleLbl="alignNode1" presStyleIdx="1" presStyleCnt="12"/>
      <dgm:spPr/>
    </dgm:pt>
    <dgm:pt modelId="{F17E9E11-33C3-3F49-8020-B9004972EAD7}" type="pres">
      <dgm:prSet presAssocID="{ACFD4953-5D3B-4F98-B72E-A05116EBB8E6}" presName="horz1" presStyleCnt="0"/>
      <dgm:spPr/>
    </dgm:pt>
    <dgm:pt modelId="{644AC9AA-D38D-394E-B959-CA2CAD151F09}" type="pres">
      <dgm:prSet presAssocID="{ACFD4953-5D3B-4F98-B72E-A05116EBB8E6}" presName="tx1" presStyleLbl="revTx" presStyleIdx="1" presStyleCnt="12"/>
      <dgm:spPr/>
    </dgm:pt>
    <dgm:pt modelId="{69B752C9-54B4-754D-BC3C-2FEBB6B19124}" type="pres">
      <dgm:prSet presAssocID="{ACFD4953-5D3B-4F98-B72E-A05116EBB8E6}" presName="vert1" presStyleCnt="0"/>
      <dgm:spPr/>
    </dgm:pt>
    <dgm:pt modelId="{55B238F8-805C-B042-8636-5E2188D4B983}" type="pres">
      <dgm:prSet presAssocID="{CB9A0F74-D95D-4E27-B0E2-15DA1D27A670}" presName="thickLine" presStyleLbl="alignNode1" presStyleIdx="2" presStyleCnt="12"/>
      <dgm:spPr/>
    </dgm:pt>
    <dgm:pt modelId="{AC2188B0-CBF0-DF44-B78B-E6ABE68DD0DF}" type="pres">
      <dgm:prSet presAssocID="{CB9A0F74-D95D-4E27-B0E2-15DA1D27A670}" presName="horz1" presStyleCnt="0"/>
      <dgm:spPr/>
    </dgm:pt>
    <dgm:pt modelId="{474F72AC-5206-B84A-B616-486449F2B029}" type="pres">
      <dgm:prSet presAssocID="{CB9A0F74-D95D-4E27-B0E2-15DA1D27A670}" presName="tx1" presStyleLbl="revTx" presStyleIdx="2" presStyleCnt="12"/>
      <dgm:spPr/>
    </dgm:pt>
    <dgm:pt modelId="{3C5DEEAD-4052-ED42-9CBE-840C5D2E7420}" type="pres">
      <dgm:prSet presAssocID="{CB9A0F74-D95D-4E27-B0E2-15DA1D27A670}" presName="vert1" presStyleCnt="0"/>
      <dgm:spPr/>
    </dgm:pt>
    <dgm:pt modelId="{01E98DB9-91C0-434F-989A-182F1BB8D660}" type="pres">
      <dgm:prSet presAssocID="{F0342FDA-1CB9-4720-B6B9-BCEEF641F5EC}" presName="thickLine" presStyleLbl="alignNode1" presStyleIdx="3" presStyleCnt="12"/>
      <dgm:spPr/>
    </dgm:pt>
    <dgm:pt modelId="{41DDFC55-9603-084F-B8D5-D3688D409CD9}" type="pres">
      <dgm:prSet presAssocID="{F0342FDA-1CB9-4720-B6B9-BCEEF641F5EC}" presName="horz1" presStyleCnt="0"/>
      <dgm:spPr/>
    </dgm:pt>
    <dgm:pt modelId="{4570AE46-CC6B-4B4B-AAF1-837A69ABBBFC}" type="pres">
      <dgm:prSet presAssocID="{F0342FDA-1CB9-4720-B6B9-BCEEF641F5EC}" presName="tx1" presStyleLbl="revTx" presStyleIdx="3" presStyleCnt="12"/>
      <dgm:spPr/>
    </dgm:pt>
    <dgm:pt modelId="{330C8C46-1BA7-EA41-82D3-7952B1ABED6F}" type="pres">
      <dgm:prSet presAssocID="{F0342FDA-1CB9-4720-B6B9-BCEEF641F5EC}" presName="vert1" presStyleCnt="0"/>
      <dgm:spPr/>
    </dgm:pt>
    <dgm:pt modelId="{AD86C6CB-8861-6B4A-9CAE-8AEEA0DEE9D0}" type="pres">
      <dgm:prSet presAssocID="{D6EDEE90-F851-4A4A-8BDE-2F3C68347288}" presName="thickLine" presStyleLbl="alignNode1" presStyleIdx="4" presStyleCnt="12"/>
      <dgm:spPr/>
    </dgm:pt>
    <dgm:pt modelId="{625AC652-4FAE-4042-A8FE-89F3E265394D}" type="pres">
      <dgm:prSet presAssocID="{D6EDEE90-F851-4A4A-8BDE-2F3C68347288}" presName="horz1" presStyleCnt="0"/>
      <dgm:spPr/>
    </dgm:pt>
    <dgm:pt modelId="{A069DFBC-0277-5340-AE28-A921DF19610F}" type="pres">
      <dgm:prSet presAssocID="{D6EDEE90-F851-4A4A-8BDE-2F3C68347288}" presName="tx1" presStyleLbl="revTx" presStyleIdx="4" presStyleCnt="12"/>
      <dgm:spPr/>
    </dgm:pt>
    <dgm:pt modelId="{BDACC746-B103-A54F-90B6-F61A0EAFD990}" type="pres">
      <dgm:prSet presAssocID="{D6EDEE90-F851-4A4A-8BDE-2F3C68347288}" presName="vert1" presStyleCnt="0"/>
      <dgm:spPr/>
    </dgm:pt>
    <dgm:pt modelId="{05035F8B-F9AE-9240-B0F0-2A7AE1EC854F}" type="pres">
      <dgm:prSet presAssocID="{4CC7F54E-5356-48E7-80FC-38514C9653B1}" presName="thickLine" presStyleLbl="alignNode1" presStyleIdx="5" presStyleCnt="12"/>
      <dgm:spPr/>
    </dgm:pt>
    <dgm:pt modelId="{009784D6-1338-2F4A-A32F-50E49138B1A7}" type="pres">
      <dgm:prSet presAssocID="{4CC7F54E-5356-48E7-80FC-38514C9653B1}" presName="horz1" presStyleCnt="0"/>
      <dgm:spPr/>
    </dgm:pt>
    <dgm:pt modelId="{F0AA313C-BF86-834D-9D71-0C07C61E2A58}" type="pres">
      <dgm:prSet presAssocID="{4CC7F54E-5356-48E7-80FC-38514C9653B1}" presName="tx1" presStyleLbl="revTx" presStyleIdx="5" presStyleCnt="12"/>
      <dgm:spPr/>
    </dgm:pt>
    <dgm:pt modelId="{DF76EA5C-863C-2C4E-B28B-5A8FE8621DBF}" type="pres">
      <dgm:prSet presAssocID="{4CC7F54E-5356-48E7-80FC-38514C9653B1}" presName="vert1" presStyleCnt="0"/>
      <dgm:spPr/>
    </dgm:pt>
    <dgm:pt modelId="{73E38546-064D-A441-998C-E495C90E4DD7}" type="pres">
      <dgm:prSet presAssocID="{9E1A28CE-B6B8-49C8-8E9C-94453416E0AF}" presName="thickLine" presStyleLbl="alignNode1" presStyleIdx="6" presStyleCnt="12"/>
      <dgm:spPr/>
    </dgm:pt>
    <dgm:pt modelId="{674F7398-2E1C-CE4A-9E7B-2A62DCFCC995}" type="pres">
      <dgm:prSet presAssocID="{9E1A28CE-B6B8-49C8-8E9C-94453416E0AF}" presName="horz1" presStyleCnt="0"/>
      <dgm:spPr/>
    </dgm:pt>
    <dgm:pt modelId="{997E05D3-0FA3-6C4C-9C25-25833BFB3CE9}" type="pres">
      <dgm:prSet presAssocID="{9E1A28CE-B6B8-49C8-8E9C-94453416E0AF}" presName="tx1" presStyleLbl="revTx" presStyleIdx="6" presStyleCnt="12"/>
      <dgm:spPr/>
    </dgm:pt>
    <dgm:pt modelId="{A3869B13-33E4-934B-82DA-60AA656C95AD}" type="pres">
      <dgm:prSet presAssocID="{9E1A28CE-B6B8-49C8-8E9C-94453416E0AF}" presName="vert1" presStyleCnt="0"/>
      <dgm:spPr/>
    </dgm:pt>
    <dgm:pt modelId="{1814C5A5-84FE-7B47-B273-919F3D7BA2CA}" type="pres">
      <dgm:prSet presAssocID="{65559C2D-6E2A-4E3B-B35D-DEB9DD242AD0}" presName="thickLine" presStyleLbl="alignNode1" presStyleIdx="7" presStyleCnt="12"/>
      <dgm:spPr/>
    </dgm:pt>
    <dgm:pt modelId="{E9C7C16D-7744-1E4F-8C38-3C0356423BB6}" type="pres">
      <dgm:prSet presAssocID="{65559C2D-6E2A-4E3B-B35D-DEB9DD242AD0}" presName="horz1" presStyleCnt="0"/>
      <dgm:spPr/>
    </dgm:pt>
    <dgm:pt modelId="{3C1B3EE9-86BA-D84D-98D8-9D80DEAEB7E6}" type="pres">
      <dgm:prSet presAssocID="{65559C2D-6E2A-4E3B-B35D-DEB9DD242AD0}" presName="tx1" presStyleLbl="revTx" presStyleIdx="7" presStyleCnt="12"/>
      <dgm:spPr/>
    </dgm:pt>
    <dgm:pt modelId="{2D05AE21-7D19-B040-A1DB-962FC1246FB9}" type="pres">
      <dgm:prSet presAssocID="{65559C2D-6E2A-4E3B-B35D-DEB9DD242AD0}" presName="vert1" presStyleCnt="0"/>
      <dgm:spPr/>
    </dgm:pt>
    <dgm:pt modelId="{7DE31B92-D7FC-8C4C-9A19-C550158645E7}" type="pres">
      <dgm:prSet presAssocID="{1277B3EE-034D-4F1F-B010-58E957C10B2D}" presName="thickLine" presStyleLbl="alignNode1" presStyleIdx="8" presStyleCnt="12"/>
      <dgm:spPr/>
    </dgm:pt>
    <dgm:pt modelId="{F14960D5-C0E5-784B-A394-AA92A337F27F}" type="pres">
      <dgm:prSet presAssocID="{1277B3EE-034D-4F1F-B010-58E957C10B2D}" presName="horz1" presStyleCnt="0"/>
      <dgm:spPr/>
    </dgm:pt>
    <dgm:pt modelId="{539316BF-C4B5-3844-9BC6-016A94F77297}" type="pres">
      <dgm:prSet presAssocID="{1277B3EE-034D-4F1F-B010-58E957C10B2D}" presName="tx1" presStyleLbl="revTx" presStyleIdx="8" presStyleCnt="12"/>
      <dgm:spPr/>
    </dgm:pt>
    <dgm:pt modelId="{7FCD8F39-75A8-9F43-91EC-D32ACDB93EB0}" type="pres">
      <dgm:prSet presAssocID="{1277B3EE-034D-4F1F-B010-58E957C10B2D}" presName="vert1" presStyleCnt="0"/>
      <dgm:spPr/>
    </dgm:pt>
    <dgm:pt modelId="{E4034491-E748-2848-A126-D894968A0A0A}" type="pres">
      <dgm:prSet presAssocID="{BA167EEB-5B1B-4E36-857E-4310D2FEEC0E}" presName="thickLine" presStyleLbl="alignNode1" presStyleIdx="9" presStyleCnt="12"/>
      <dgm:spPr/>
    </dgm:pt>
    <dgm:pt modelId="{2902148A-1BB8-7C4D-8FE3-3FD1E955A4AB}" type="pres">
      <dgm:prSet presAssocID="{BA167EEB-5B1B-4E36-857E-4310D2FEEC0E}" presName="horz1" presStyleCnt="0"/>
      <dgm:spPr/>
    </dgm:pt>
    <dgm:pt modelId="{3923F144-0038-A14A-9E08-696700A29BF5}" type="pres">
      <dgm:prSet presAssocID="{BA167EEB-5B1B-4E36-857E-4310D2FEEC0E}" presName="tx1" presStyleLbl="revTx" presStyleIdx="9" presStyleCnt="12"/>
      <dgm:spPr/>
    </dgm:pt>
    <dgm:pt modelId="{86760341-D65D-374A-B472-FC6DA9536D65}" type="pres">
      <dgm:prSet presAssocID="{BA167EEB-5B1B-4E36-857E-4310D2FEEC0E}" presName="vert1" presStyleCnt="0"/>
      <dgm:spPr/>
    </dgm:pt>
    <dgm:pt modelId="{C66C3F95-29C2-B849-94E2-2802C16F2996}" type="pres">
      <dgm:prSet presAssocID="{B88EEC42-00C0-4552-A0BB-EE2BEB83C88C}" presName="thickLine" presStyleLbl="alignNode1" presStyleIdx="10" presStyleCnt="12"/>
      <dgm:spPr/>
    </dgm:pt>
    <dgm:pt modelId="{017808AB-0210-7C43-9C8A-9C1DEA6AF4EB}" type="pres">
      <dgm:prSet presAssocID="{B88EEC42-00C0-4552-A0BB-EE2BEB83C88C}" presName="horz1" presStyleCnt="0"/>
      <dgm:spPr/>
    </dgm:pt>
    <dgm:pt modelId="{D3E0AD02-2D0B-4A47-9F0D-524F592C23EA}" type="pres">
      <dgm:prSet presAssocID="{B88EEC42-00C0-4552-A0BB-EE2BEB83C88C}" presName="tx1" presStyleLbl="revTx" presStyleIdx="10" presStyleCnt="12"/>
      <dgm:spPr/>
    </dgm:pt>
    <dgm:pt modelId="{617AB8B1-BAAA-684E-A8DF-08C2AA1D002B}" type="pres">
      <dgm:prSet presAssocID="{B88EEC42-00C0-4552-A0BB-EE2BEB83C88C}" presName="vert1" presStyleCnt="0"/>
      <dgm:spPr/>
    </dgm:pt>
    <dgm:pt modelId="{3FB798D2-C033-6F4E-B34F-153F5DC0D28B}" type="pres">
      <dgm:prSet presAssocID="{3CE185B6-9585-AB4B-BFED-48C42061EAA4}" presName="thickLine" presStyleLbl="alignNode1" presStyleIdx="11" presStyleCnt="12"/>
      <dgm:spPr/>
    </dgm:pt>
    <dgm:pt modelId="{8701D020-F4EE-A44B-B397-07008ED95C90}" type="pres">
      <dgm:prSet presAssocID="{3CE185B6-9585-AB4B-BFED-48C42061EAA4}" presName="horz1" presStyleCnt="0"/>
      <dgm:spPr/>
    </dgm:pt>
    <dgm:pt modelId="{3E21180C-963C-8E4E-A4A8-4DC94F5ED628}" type="pres">
      <dgm:prSet presAssocID="{3CE185B6-9585-AB4B-BFED-48C42061EAA4}" presName="tx1" presStyleLbl="revTx" presStyleIdx="11" presStyleCnt="12"/>
      <dgm:spPr/>
    </dgm:pt>
    <dgm:pt modelId="{3B8180C2-3F8F-B04F-A27C-0CF7868027C8}" type="pres">
      <dgm:prSet presAssocID="{3CE185B6-9585-AB4B-BFED-48C42061EAA4}" presName="vert1" presStyleCnt="0"/>
      <dgm:spPr/>
    </dgm:pt>
  </dgm:ptLst>
  <dgm:cxnLst>
    <dgm:cxn modelId="{078B0A00-F0D5-487C-83C4-2AE784750E1D}" srcId="{A1E02E36-045F-4E09-AF70-DF17CBE20111}" destId="{BA167EEB-5B1B-4E36-857E-4310D2FEEC0E}" srcOrd="9" destOrd="0" parTransId="{4821C0C1-6D2D-499F-894E-F74BC9298F32}" sibTransId="{5A4EF3B5-8497-4E21-8088-F82AA0653425}"/>
    <dgm:cxn modelId="{674AB404-4410-4459-9BDC-2D37C8BBD20C}" srcId="{A1E02E36-045F-4E09-AF70-DF17CBE20111}" destId="{65559C2D-6E2A-4E3B-B35D-DEB9DD242AD0}" srcOrd="7" destOrd="0" parTransId="{6E12906D-4AEA-4479-A7D9-38CB2EA1585D}" sibTransId="{F98591D4-8624-4EC4-98FA-40CDD6445743}"/>
    <dgm:cxn modelId="{5372DE07-12DB-5B49-B711-B5040A114819}" type="presOf" srcId="{D6EDEE90-F851-4A4A-8BDE-2F3C68347288}" destId="{A069DFBC-0277-5340-AE28-A921DF19610F}" srcOrd="0" destOrd="0" presId="urn:microsoft.com/office/officeart/2008/layout/LinedList"/>
    <dgm:cxn modelId="{B822E10A-C073-4E88-AF1E-8FF953D82FDA}" srcId="{A1E02E36-045F-4E09-AF70-DF17CBE20111}" destId="{ACFD4953-5D3B-4F98-B72E-A05116EBB8E6}" srcOrd="1" destOrd="0" parTransId="{DED9E129-4D9A-4CC6-8A2F-515E7DF17DB2}" sibTransId="{67D5DBE7-A469-4A41-96BD-F3FDC500536F}"/>
    <dgm:cxn modelId="{7A27C216-DDDC-4C33-B79F-FE1027D3BB39}" srcId="{A1E02E36-045F-4E09-AF70-DF17CBE20111}" destId="{F0342FDA-1CB9-4720-B6B9-BCEEF641F5EC}" srcOrd="3" destOrd="0" parTransId="{66F216CD-5915-4435-9AC8-096679C71D73}" sibTransId="{5902CDF6-5D4F-4646-B815-CF2D8EAAD46F}"/>
    <dgm:cxn modelId="{99DD9B1B-493F-D849-A6CF-5CD5A9BA132A}" type="presOf" srcId="{9E1A28CE-B6B8-49C8-8E9C-94453416E0AF}" destId="{997E05D3-0FA3-6C4C-9C25-25833BFB3CE9}" srcOrd="0" destOrd="0" presId="urn:microsoft.com/office/officeart/2008/layout/LinedList"/>
    <dgm:cxn modelId="{B421C224-F065-E248-9371-AAD1E131245C}" type="presOf" srcId="{F0342FDA-1CB9-4720-B6B9-BCEEF641F5EC}" destId="{4570AE46-CC6B-4B4B-AAF1-837A69ABBBFC}" srcOrd="0" destOrd="0" presId="urn:microsoft.com/office/officeart/2008/layout/LinedList"/>
    <dgm:cxn modelId="{BA3E9A34-C880-6544-9383-FBC52F3DD622}" type="presOf" srcId="{1277B3EE-034D-4F1F-B010-58E957C10B2D}" destId="{539316BF-C4B5-3844-9BC6-016A94F77297}" srcOrd="0" destOrd="0" presId="urn:microsoft.com/office/officeart/2008/layout/LinedList"/>
    <dgm:cxn modelId="{2649F53F-BDC5-A441-8BFA-02D7CF7E719A}" type="presOf" srcId="{65559C2D-6E2A-4E3B-B35D-DEB9DD242AD0}" destId="{3C1B3EE9-86BA-D84D-98D8-9D80DEAEB7E6}" srcOrd="0" destOrd="0" presId="urn:microsoft.com/office/officeart/2008/layout/LinedList"/>
    <dgm:cxn modelId="{C6409F41-C1FC-E54D-8ECD-12116E992C28}" type="presOf" srcId="{CB9A0F74-D95D-4E27-B0E2-15DA1D27A670}" destId="{474F72AC-5206-B84A-B616-486449F2B029}" srcOrd="0" destOrd="0" presId="urn:microsoft.com/office/officeart/2008/layout/LinedList"/>
    <dgm:cxn modelId="{3A1B815C-F931-4A5D-ABD7-A917098D888E}" srcId="{A1E02E36-045F-4E09-AF70-DF17CBE20111}" destId="{6AE9F643-1081-427B-90F6-7225646DAE5A}" srcOrd="0" destOrd="0" parTransId="{65DE9149-3890-4F77-B09C-1D5389956596}" sibTransId="{63295C20-F828-4DD4-90DA-1B42DF35AD73}"/>
    <dgm:cxn modelId="{6131FA6C-9C3A-45C4-A75F-A7EB3DC91354}" srcId="{A1E02E36-045F-4E09-AF70-DF17CBE20111}" destId="{1277B3EE-034D-4F1F-B010-58E957C10B2D}" srcOrd="8" destOrd="0" parTransId="{1C8A07BF-9B89-4247-9EC1-94051C213B77}" sibTransId="{E48D0790-A0F2-41DD-9018-F882D7BDD431}"/>
    <dgm:cxn modelId="{1C8B896F-8C27-EA4F-A72F-A0B3FF093005}" type="presOf" srcId="{B88EEC42-00C0-4552-A0BB-EE2BEB83C88C}" destId="{D3E0AD02-2D0B-4A47-9F0D-524F592C23EA}" srcOrd="0" destOrd="0" presId="urn:microsoft.com/office/officeart/2008/layout/LinedList"/>
    <dgm:cxn modelId="{93C01078-4903-4D6C-A747-473340DABAB7}" srcId="{A1E02E36-045F-4E09-AF70-DF17CBE20111}" destId="{B88EEC42-00C0-4552-A0BB-EE2BEB83C88C}" srcOrd="10" destOrd="0" parTransId="{2F75D9FE-09D0-4F1C-A3F3-28B129E9AD3E}" sibTransId="{C4AA799D-E890-4687-9017-2923E25E59B9}"/>
    <dgm:cxn modelId="{84F3DB7F-81E2-43FD-B888-D5B57C84ACD5}" srcId="{A1E02E36-045F-4E09-AF70-DF17CBE20111}" destId="{CB9A0F74-D95D-4E27-B0E2-15DA1D27A670}" srcOrd="2" destOrd="0" parTransId="{FFB6F669-832F-4CAC-A005-26B60E796A04}" sibTransId="{12D2E1EF-8C47-4C88-B9D3-EF2288930992}"/>
    <dgm:cxn modelId="{373EE685-4B3C-204F-88A3-2B35D0EE0028}" type="presOf" srcId="{6AE9F643-1081-427B-90F6-7225646DAE5A}" destId="{D9790938-5D7B-0743-A919-0DF2F1FEBC03}" srcOrd="0" destOrd="0" presId="urn:microsoft.com/office/officeart/2008/layout/LinedList"/>
    <dgm:cxn modelId="{43516490-B15D-AD42-BDE1-71C178F1FFDF}" type="presOf" srcId="{ACFD4953-5D3B-4F98-B72E-A05116EBB8E6}" destId="{644AC9AA-D38D-394E-B959-CA2CAD151F09}" srcOrd="0" destOrd="0" presId="urn:microsoft.com/office/officeart/2008/layout/LinedList"/>
    <dgm:cxn modelId="{C73CC999-9BD0-7E4C-8BFB-CAEAA863358B}" type="presOf" srcId="{4CC7F54E-5356-48E7-80FC-38514C9653B1}" destId="{F0AA313C-BF86-834D-9D71-0C07C61E2A58}" srcOrd="0" destOrd="0" presId="urn:microsoft.com/office/officeart/2008/layout/LinedList"/>
    <dgm:cxn modelId="{58B7C1A6-74D0-4879-A9A2-1AA0F51DC261}" srcId="{A1E02E36-045F-4E09-AF70-DF17CBE20111}" destId="{D6EDEE90-F851-4A4A-8BDE-2F3C68347288}" srcOrd="4" destOrd="0" parTransId="{A8CA1D64-E5B5-4AD0-AA14-EBA9E4BBF2E9}" sibTransId="{78DB63FF-CFA4-48A7-895D-2C4959F20EEB}"/>
    <dgm:cxn modelId="{87EB06A8-C102-974E-9DA4-3D9D13869270}" type="presOf" srcId="{A1E02E36-045F-4E09-AF70-DF17CBE20111}" destId="{3B06F050-EA77-CF49-AC59-4F27D81BCF85}" srcOrd="0" destOrd="0" presId="urn:microsoft.com/office/officeart/2008/layout/LinedList"/>
    <dgm:cxn modelId="{A085C0BA-B9E5-8148-AC09-DECF1A5279C3}" type="presOf" srcId="{BA167EEB-5B1B-4E36-857E-4310D2FEEC0E}" destId="{3923F144-0038-A14A-9E08-696700A29BF5}" srcOrd="0" destOrd="0" presId="urn:microsoft.com/office/officeart/2008/layout/LinedList"/>
    <dgm:cxn modelId="{156BC7BF-4C66-4DBB-8447-8B0F7475F84F}" srcId="{A1E02E36-045F-4E09-AF70-DF17CBE20111}" destId="{4CC7F54E-5356-48E7-80FC-38514C9653B1}" srcOrd="5" destOrd="0" parTransId="{B396FAA7-B2D3-41AE-BF41-CB11808C7389}" sibTransId="{228127A0-9476-4EFC-B1B3-461BD7516E7D}"/>
    <dgm:cxn modelId="{318416C3-511E-8F48-BDAB-7EB95D7A7C07}" type="presOf" srcId="{3CE185B6-9585-AB4B-BFED-48C42061EAA4}" destId="{3E21180C-963C-8E4E-A4A8-4DC94F5ED628}" srcOrd="0" destOrd="0" presId="urn:microsoft.com/office/officeart/2008/layout/LinedList"/>
    <dgm:cxn modelId="{0230B9C7-6429-3449-BF3F-5A88392AA06C}" srcId="{A1E02E36-045F-4E09-AF70-DF17CBE20111}" destId="{3CE185B6-9585-AB4B-BFED-48C42061EAA4}" srcOrd="11" destOrd="0" parTransId="{FF18C529-42B4-6544-9BE2-7AC8CABF61B9}" sibTransId="{D2BAB1B9-9578-7F4C-BB46-0ACD70395C23}"/>
    <dgm:cxn modelId="{C0334DE5-503F-427B-B7D9-AE78BA03D69E}" srcId="{A1E02E36-045F-4E09-AF70-DF17CBE20111}" destId="{9E1A28CE-B6B8-49C8-8E9C-94453416E0AF}" srcOrd="6" destOrd="0" parTransId="{71915018-EE3F-44EB-908A-AA81F23C7951}" sibTransId="{903080DD-3F1C-46DE-B002-6DAAE3A061FD}"/>
    <dgm:cxn modelId="{BD75F811-EBEA-7042-A7A3-1AA91D4FE9EB}" type="presParOf" srcId="{3B06F050-EA77-CF49-AC59-4F27D81BCF85}" destId="{07824C61-F904-5240-9143-0F1B1A79AC96}" srcOrd="0" destOrd="0" presId="urn:microsoft.com/office/officeart/2008/layout/LinedList"/>
    <dgm:cxn modelId="{3ED700C1-3911-CC4B-9228-EA7B02DC15B6}" type="presParOf" srcId="{3B06F050-EA77-CF49-AC59-4F27D81BCF85}" destId="{94E15B2D-3AE9-B046-89BB-4CFFB90D2D37}" srcOrd="1" destOrd="0" presId="urn:microsoft.com/office/officeart/2008/layout/LinedList"/>
    <dgm:cxn modelId="{69289A35-382B-1A47-8B78-00EB48B4D8A2}" type="presParOf" srcId="{94E15B2D-3AE9-B046-89BB-4CFFB90D2D37}" destId="{D9790938-5D7B-0743-A919-0DF2F1FEBC03}" srcOrd="0" destOrd="0" presId="urn:microsoft.com/office/officeart/2008/layout/LinedList"/>
    <dgm:cxn modelId="{63EAC4C5-DB4F-3E4A-AB32-F7E16BFBD4D3}" type="presParOf" srcId="{94E15B2D-3AE9-B046-89BB-4CFFB90D2D37}" destId="{935EDD6A-511C-F94B-B2CA-8A9E72E0E5AD}" srcOrd="1" destOrd="0" presId="urn:microsoft.com/office/officeart/2008/layout/LinedList"/>
    <dgm:cxn modelId="{6932D688-8F7A-3B44-B15A-AA7FC9AB1796}" type="presParOf" srcId="{3B06F050-EA77-CF49-AC59-4F27D81BCF85}" destId="{758E876F-1D57-504D-AE72-0D543B4CE595}" srcOrd="2" destOrd="0" presId="urn:microsoft.com/office/officeart/2008/layout/LinedList"/>
    <dgm:cxn modelId="{5B83F9D3-B897-4343-80F3-230D9673A1EB}" type="presParOf" srcId="{3B06F050-EA77-CF49-AC59-4F27D81BCF85}" destId="{F17E9E11-33C3-3F49-8020-B9004972EAD7}" srcOrd="3" destOrd="0" presId="urn:microsoft.com/office/officeart/2008/layout/LinedList"/>
    <dgm:cxn modelId="{9359BD3D-AFAD-7142-99F4-8921289C2A81}" type="presParOf" srcId="{F17E9E11-33C3-3F49-8020-B9004972EAD7}" destId="{644AC9AA-D38D-394E-B959-CA2CAD151F09}" srcOrd="0" destOrd="0" presId="urn:microsoft.com/office/officeart/2008/layout/LinedList"/>
    <dgm:cxn modelId="{9FB21556-B905-0B44-930C-12187664FBFB}" type="presParOf" srcId="{F17E9E11-33C3-3F49-8020-B9004972EAD7}" destId="{69B752C9-54B4-754D-BC3C-2FEBB6B19124}" srcOrd="1" destOrd="0" presId="urn:microsoft.com/office/officeart/2008/layout/LinedList"/>
    <dgm:cxn modelId="{5372EB9F-095E-E440-8175-859DD397A38F}" type="presParOf" srcId="{3B06F050-EA77-CF49-AC59-4F27D81BCF85}" destId="{55B238F8-805C-B042-8636-5E2188D4B983}" srcOrd="4" destOrd="0" presId="urn:microsoft.com/office/officeart/2008/layout/LinedList"/>
    <dgm:cxn modelId="{52F95BCC-1544-CC46-9B0D-A8A32D6E02A5}" type="presParOf" srcId="{3B06F050-EA77-CF49-AC59-4F27D81BCF85}" destId="{AC2188B0-CBF0-DF44-B78B-E6ABE68DD0DF}" srcOrd="5" destOrd="0" presId="urn:microsoft.com/office/officeart/2008/layout/LinedList"/>
    <dgm:cxn modelId="{2E1C15A9-0EB0-DF45-9D30-1BB04C3313A5}" type="presParOf" srcId="{AC2188B0-CBF0-DF44-B78B-E6ABE68DD0DF}" destId="{474F72AC-5206-B84A-B616-486449F2B029}" srcOrd="0" destOrd="0" presId="urn:microsoft.com/office/officeart/2008/layout/LinedList"/>
    <dgm:cxn modelId="{704A82E3-5CB5-F34D-8C9A-348560656AD0}" type="presParOf" srcId="{AC2188B0-CBF0-DF44-B78B-E6ABE68DD0DF}" destId="{3C5DEEAD-4052-ED42-9CBE-840C5D2E7420}" srcOrd="1" destOrd="0" presId="urn:microsoft.com/office/officeart/2008/layout/LinedList"/>
    <dgm:cxn modelId="{D2966C9E-7AF1-5342-9222-4DBCEA8C8E3C}" type="presParOf" srcId="{3B06F050-EA77-CF49-AC59-4F27D81BCF85}" destId="{01E98DB9-91C0-434F-989A-182F1BB8D660}" srcOrd="6" destOrd="0" presId="urn:microsoft.com/office/officeart/2008/layout/LinedList"/>
    <dgm:cxn modelId="{783895AA-F9D1-9C4B-89B0-A73FEB840A65}" type="presParOf" srcId="{3B06F050-EA77-CF49-AC59-4F27D81BCF85}" destId="{41DDFC55-9603-084F-B8D5-D3688D409CD9}" srcOrd="7" destOrd="0" presId="urn:microsoft.com/office/officeart/2008/layout/LinedList"/>
    <dgm:cxn modelId="{AC3D8BBB-BCAA-5042-BCFC-0B2B56F87A34}" type="presParOf" srcId="{41DDFC55-9603-084F-B8D5-D3688D409CD9}" destId="{4570AE46-CC6B-4B4B-AAF1-837A69ABBBFC}" srcOrd="0" destOrd="0" presId="urn:microsoft.com/office/officeart/2008/layout/LinedList"/>
    <dgm:cxn modelId="{D228E752-AFAF-0244-A4F1-3ACE7B095579}" type="presParOf" srcId="{41DDFC55-9603-084F-B8D5-D3688D409CD9}" destId="{330C8C46-1BA7-EA41-82D3-7952B1ABED6F}" srcOrd="1" destOrd="0" presId="urn:microsoft.com/office/officeart/2008/layout/LinedList"/>
    <dgm:cxn modelId="{B9F9CE33-8361-DE47-B786-3C9E73A5E4AC}" type="presParOf" srcId="{3B06F050-EA77-CF49-AC59-4F27D81BCF85}" destId="{AD86C6CB-8861-6B4A-9CAE-8AEEA0DEE9D0}" srcOrd="8" destOrd="0" presId="urn:microsoft.com/office/officeart/2008/layout/LinedList"/>
    <dgm:cxn modelId="{98499FCF-C053-814F-BB84-E12EEC560D09}" type="presParOf" srcId="{3B06F050-EA77-CF49-AC59-4F27D81BCF85}" destId="{625AC652-4FAE-4042-A8FE-89F3E265394D}" srcOrd="9" destOrd="0" presId="urn:microsoft.com/office/officeart/2008/layout/LinedList"/>
    <dgm:cxn modelId="{720FB13C-E357-684F-A115-E21BA232FD59}" type="presParOf" srcId="{625AC652-4FAE-4042-A8FE-89F3E265394D}" destId="{A069DFBC-0277-5340-AE28-A921DF19610F}" srcOrd="0" destOrd="0" presId="urn:microsoft.com/office/officeart/2008/layout/LinedList"/>
    <dgm:cxn modelId="{6597B17D-7C50-214D-B6E4-8C58C9D0991E}" type="presParOf" srcId="{625AC652-4FAE-4042-A8FE-89F3E265394D}" destId="{BDACC746-B103-A54F-90B6-F61A0EAFD990}" srcOrd="1" destOrd="0" presId="urn:microsoft.com/office/officeart/2008/layout/LinedList"/>
    <dgm:cxn modelId="{0A8EF79C-4DD3-C945-BBCE-11678118D917}" type="presParOf" srcId="{3B06F050-EA77-CF49-AC59-4F27D81BCF85}" destId="{05035F8B-F9AE-9240-B0F0-2A7AE1EC854F}" srcOrd="10" destOrd="0" presId="urn:microsoft.com/office/officeart/2008/layout/LinedList"/>
    <dgm:cxn modelId="{211DA104-F93F-174A-9FEE-B9A656DBEFE8}" type="presParOf" srcId="{3B06F050-EA77-CF49-AC59-4F27D81BCF85}" destId="{009784D6-1338-2F4A-A32F-50E49138B1A7}" srcOrd="11" destOrd="0" presId="urn:microsoft.com/office/officeart/2008/layout/LinedList"/>
    <dgm:cxn modelId="{3430165D-90E2-9D46-AB81-5C067349299B}" type="presParOf" srcId="{009784D6-1338-2F4A-A32F-50E49138B1A7}" destId="{F0AA313C-BF86-834D-9D71-0C07C61E2A58}" srcOrd="0" destOrd="0" presId="urn:microsoft.com/office/officeart/2008/layout/LinedList"/>
    <dgm:cxn modelId="{E1E57CF3-57E6-464B-8212-7E963A654A63}" type="presParOf" srcId="{009784D6-1338-2F4A-A32F-50E49138B1A7}" destId="{DF76EA5C-863C-2C4E-B28B-5A8FE8621DBF}" srcOrd="1" destOrd="0" presId="urn:microsoft.com/office/officeart/2008/layout/LinedList"/>
    <dgm:cxn modelId="{5FBA3768-5EF7-244E-A606-398BE3A6CF6B}" type="presParOf" srcId="{3B06F050-EA77-CF49-AC59-4F27D81BCF85}" destId="{73E38546-064D-A441-998C-E495C90E4DD7}" srcOrd="12" destOrd="0" presId="urn:microsoft.com/office/officeart/2008/layout/LinedList"/>
    <dgm:cxn modelId="{D2EF5616-20DC-3F47-8532-DC055C637F0C}" type="presParOf" srcId="{3B06F050-EA77-CF49-AC59-4F27D81BCF85}" destId="{674F7398-2E1C-CE4A-9E7B-2A62DCFCC995}" srcOrd="13" destOrd="0" presId="urn:microsoft.com/office/officeart/2008/layout/LinedList"/>
    <dgm:cxn modelId="{883DD139-B28A-864C-9727-9A63A62DD1E1}" type="presParOf" srcId="{674F7398-2E1C-CE4A-9E7B-2A62DCFCC995}" destId="{997E05D3-0FA3-6C4C-9C25-25833BFB3CE9}" srcOrd="0" destOrd="0" presId="urn:microsoft.com/office/officeart/2008/layout/LinedList"/>
    <dgm:cxn modelId="{1727DB2D-87F4-804C-A34A-24984ECBF607}" type="presParOf" srcId="{674F7398-2E1C-CE4A-9E7B-2A62DCFCC995}" destId="{A3869B13-33E4-934B-82DA-60AA656C95AD}" srcOrd="1" destOrd="0" presId="urn:microsoft.com/office/officeart/2008/layout/LinedList"/>
    <dgm:cxn modelId="{DF15C261-A4F3-CC43-97CF-DFF5C7F93D8F}" type="presParOf" srcId="{3B06F050-EA77-CF49-AC59-4F27D81BCF85}" destId="{1814C5A5-84FE-7B47-B273-919F3D7BA2CA}" srcOrd="14" destOrd="0" presId="urn:microsoft.com/office/officeart/2008/layout/LinedList"/>
    <dgm:cxn modelId="{080DEB4A-24C3-BC40-93E8-E730A4A72F8A}" type="presParOf" srcId="{3B06F050-EA77-CF49-AC59-4F27D81BCF85}" destId="{E9C7C16D-7744-1E4F-8C38-3C0356423BB6}" srcOrd="15" destOrd="0" presId="urn:microsoft.com/office/officeart/2008/layout/LinedList"/>
    <dgm:cxn modelId="{ABC31569-C701-2945-9B5C-7AB62A04EFA2}" type="presParOf" srcId="{E9C7C16D-7744-1E4F-8C38-3C0356423BB6}" destId="{3C1B3EE9-86BA-D84D-98D8-9D80DEAEB7E6}" srcOrd="0" destOrd="0" presId="urn:microsoft.com/office/officeart/2008/layout/LinedList"/>
    <dgm:cxn modelId="{CA92341C-DAFE-3242-8A88-587F7086F063}" type="presParOf" srcId="{E9C7C16D-7744-1E4F-8C38-3C0356423BB6}" destId="{2D05AE21-7D19-B040-A1DB-962FC1246FB9}" srcOrd="1" destOrd="0" presId="urn:microsoft.com/office/officeart/2008/layout/LinedList"/>
    <dgm:cxn modelId="{6E067329-360A-CE48-AA74-60721402D033}" type="presParOf" srcId="{3B06F050-EA77-CF49-AC59-4F27D81BCF85}" destId="{7DE31B92-D7FC-8C4C-9A19-C550158645E7}" srcOrd="16" destOrd="0" presId="urn:microsoft.com/office/officeart/2008/layout/LinedList"/>
    <dgm:cxn modelId="{A9264BFA-4F01-BC48-97A4-62597E47A776}" type="presParOf" srcId="{3B06F050-EA77-CF49-AC59-4F27D81BCF85}" destId="{F14960D5-C0E5-784B-A394-AA92A337F27F}" srcOrd="17" destOrd="0" presId="urn:microsoft.com/office/officeart/2008/layout/LinedList"/>
    <dgm:cxn modelId="{0B0612E1-7E91-6143-9855-750034F6D201}" type="presParOf" srcId="{F14960D5-C0E5-784B-A394-AA92A337F27F}" destId="{539316BF-C4B5-3844-9BC6-016A94F77297}" srcOrd="0" destOrd="0" presId="urn:microsoft.com/office/officeart/2008/layout/LinedList"/>
    <dgm:cxn modelId="{E3F532B8-D100-C04D-BA1F-F3D5138FF709}" type="presParOf" srcId="{F14960D5-C0E5-784B-A394-AA92A337F27F}" destId="{7FCD8F39-75A8-9F43-91EC-D32ACDB93EB0}" srcOrd="1" destOrd="0" presId="urn:microsoft.com/office/officeart/2008/layout/LinedList"/>
    <dgm:cxn modelId="{9D303A1D-955E-994D-BBA4-44C12F794B99}" type="presParOf" srcId="{3B06F050-EA77-CF49-AC59-4F27D81BCF85}" destId="{E4034491-E748-2848-A126-D894968A0A0A}" srcOrd="18" destOrd="0" presId="urn:microsoft.com/office/officeart/2008/layout/LinedList"/>
    <dgm:cxn modelId="{2B04DF3B-F670-5C4E-8B8C-319FD0E7F3F8}" type="presParOf" srcId="{3B06F050-EA77-CF49-AC59-4F27D81BCF85}" destId="{2902148A-1BB8-7C4D-8FE3-3FD1E955A4AB}" srcOrd="19" destOrd="0" presId="urn:microsoft.com/office/officeart/2008/layout/LinedList"/>
    <dgm:cxn modelId="{9A2DAB89-602E-2746-B9F9-E5EA4AF18982}" type="presParOf" srcId="{2902148A-1BB8-7C4D-8FE3-3FD1E955A4AB}" destId="{3923F144-0038-A14A-9E08-696700A29BF5}" srcOrd="0" destOrd="0" presId="urn:microsoft.com/office/officeart/2008/layout/LinedList"/>
    <dgm:cxn modelId="{DAD5C719-8334-DC41-9015-1EAFDF5E155B}" type="presParOf" srcId="{2902148A-1BB8-7C4D-8FE3-3FD1E955A4AB}" destId="{86760341-D65D-374A-B472-FC6DA9536D65}" srcOrd="1" destOrd="0" presId="urn:microsoft.com/office/officeart/2008/layout/LinedList"/>
    <dgm:cxn modelId="{DD62F957-A6D4-7241-A8CE-18841F5D7107}" type="presParOf" srcId="{3B06F050-EA77-CF49-AC59-4F27D81BCF85}" destId="{C66C3F95-29C2-B849-94E2-2802C16F2996}" srcOrd="20" destOrd="0" presId="urn:microsoft.com/office/officeart/2008/layout/LinedList"/>
    <dgm:cxn modelId="{3F30F0AD-6D17-5C48-9290-AFABC65F8ABA}" type="presParOf" srcId="{3B06F050-EA77-CF49-AC59-4F27D81BCF85}" destId="{017808AB-0210-7C43-9C8A-9C1DEA6AF4EB}" srcOrd="21" destOrd="0" presId="urn:microsoft.com/office/officeart/2008/layout/LinedList"/>
    <dgm:cxn modelId="{E21D1871-B2C7-FF46-A62E-EC20E13B86CF}" type="presParOf" srcId="{017808AB-0210-7C43-9C8A-9C1DEA6AF4EB}" destId="{D3E0AD02-2D0B-4A47-9F0D-524F592C23EA}" srcOrd="0" destOrd="0" presId="urn:microsoft.com/office/officeart/2008/layout/LinedList"/>
    <dgm:cxn modelId="{30441E71-1DCF-7B49-A761-22662DD01225}" type="presParOf" srcId="{017808AB-0210-7C43-9C8A-9C1DEA6AF4EB}" destId="{617AB8B1-BAAA-684E-A8DF-08C2AA1D002B}" srcOrd="1" destOrd="0" presId="urn:microsoft.com/office/officeart/2008/layout/LinedList"/>
    <dgm:cxn modelId="{5ACC9FDC-74EE-D842-9194-164C2235D0EF}" type="presParOf" srcId="{3B06F050-EA77-CF49-AC59-4F27D81BCF85}" destId="{3FB798D2-C033-6F4E-B34F-153F5DC0D28B}" srcOrd="22" destOrd="0" presId="urn:microsoft.com/office/officeart/2008/layout/LinedList"/>
    <dgm:cxn modelId="{629B8D47-C783-044A-AF23-81E1A81144A4}" type="presParOf" srcId="{3B06F050-EA77-CF49-AC59-4F27D81BCF85}" destId="{8701D020-F4EE-A44B-B397-07008ED95C90}" srcOrd="23" destOrd="0" presId="urn:microsoft.com/office/officeart/2008/layout/LinedList"/>
    <dgm:cxn modelId="{695A0C9C-862D-944E-B315-B03DBACC9F99}" type="presParOf" srcId="{8701D020-F4EE-A44B-B397-07008ED95C90}" destId="{3E21180C-963C-8E4E-A4A8-4DC94F5ED628}" srcOrd="0" destOrd="0" presId="urn:microsoft.com/office/officeart/2008/layout/LinedList"/>
    <dgm:cxn modelId="{9B325309-F4B0-0745-8024-8C8EBA80BEAD}" type="presParOf" srcId="{8701D020-F4EE-A44B-B397-07008ED95C90}" destId="{3B8180C2-3F8F-B04F-A27C-0CF7868027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81B90-F8AE-4E1C-86B7-3E3D2B93E6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87322B-577E-4996-9D92-40BB478964AD}">
      <dgm:prSet/>
      <dgm:spPr/>
      <dgm:t>
        <a:bodyPr/>
        <a:lstStyle/>
        <a:p>
          <a:r>
            <a:rPr lang="en-US" dirty="0"/>
            <a:t>Practice software development through the life cycle of a complete system</a:t>
          </a:r>
        </a:p>
      </dgm:t>
    </dgm:pt>
    <dgm:pt modelId="{387D8154-2639-4759-ADAC-6AACDC798E83}" type="parTrans" cxnId="{833FBFEB-9A0B-464D-8309-8634D0226F2D}">
      <dgm:prSet/>
      <dgm:spPr/>
      <dgm:t>
        <a:bodyPr/>
        <a:lstStyle/>
        <a:p>
          <a:endParaRPr lang="en-US"/>
        </a:p>
      </dgm:t>
    </dgm:pt>
    <dgm:pt modelId="{CC66DD98-462F-44E2-9AA3-6BB656D2B11F}" type="sibTrans" cxnId="{833FBFEB-9A0B-464D-8309-8634D0226F2D}">
      <dgm:prSet/>
      <dgm:spPr/>
      <dgm:t>
        <a:bodyPr/>
        <a:lstStyle/>
        <a:p>
          <a:endParaRPr lang="en-US"/>
        </a:p>
      </dgm:t>
    </dgm:pt>
    <dgm:pt modelId="{55870848-630C-41AE-B83C-E89EB3C13062}">
      <dgm:prSet/>
      <dgm:spPr/>
      <dgm:t>
        <a:bodyPr/>
        <a:lstStyle/>
        <a:p>
          <a:r>
            <a:rPr lang="en-US"/>
            <a:t>Design and implement a UI front-end for the end users </a:t>
          </a:r>
        </a:p>
      </dgm:t>
    </dgm:pt>
    <dgm:pt modelId="{F299C3C3-FF0B-43B1-B8E7-7538F43A813B}" type="parTrans" cxnId="{59C2351F-B53D-433B-A190-09AAAE38DE97}">
      <dgm:prSet/>
      <dgm:spPr/>
      <dgm:t>
        <a:bodyPr/>
        <a:lstStyle/>
        <a:p>
          <a:endParaRPr lang="en-US"/>
        </a:p>
      </dgm:t>
    </dgm:pt>
    <dgm:pt modelId="{03F68F23-6D7A-430B-8F70-31A88C9F2E7B}" type="sibTrans" cxnId="{59C2351F-B53D-433B-A190-09AAAE38DE97}">
      <dgm:prSet/>
      <dgm:spPr/>
      <dgm:t>
        <a:bodyPr/>
        <a:lstStyle/>
        <a:p>
          <a:endParaRPr lang="en-US"/>
        </a:p>
      </dgm:t>
    </dgm:pt>
    <dgm:pt modelId="{3A9C74C6-1535-4D08-BFCA-A7B582A04251}">
      <dgm:prSet/>
      <dgm:spPr/>
      <dgm:t>
        <a:bodyPr/>
        <a:lstStyle/>
        <a:p>
          <a:r>
            <a:rPr lang="en-US"/>
            <a:t>Enhance my skills on relational database design and implementation </a:t>
          </a:r>
        </a:p>
      </dgm:t>
    </dgm:pt>
    <dgm:pt modelId="{5DAAF681-40C0-4983-A12A-C932E975EACF}" type="parTrans" cxnId="{E9A1D859-5DA8-4969-B9A3-803FD5EFFC98}">
      <dgm:prSet/>
      <dgm:spPr/>
      <dgm:t>
        <a:bodyPr/>
        <a:lstStyle/>
        <a:p>
          <a:endParaRPr lang="en-US"/>
        </a:p>
      </dgm:t>
    </dgm:pt>
    <dgm:pt modelId="{53840B70-0902-4961-BA68-71078189EC42}" type="sibTrans" cxnId="{E9A1D859-5DA8-4969-B9A3-803FD5EFFC98}">
      <dgm:prSet/>
      <dgm:spPr/>
      <dgm:t>
        <a:bodyPr/>
        <a:lstStyle/>
        <a:p>
          <a:endParaRPr lang="en-US"/>
        </a:p>
      </dgm:t>
    </dgm:pt>
    <dgm:pt modelId="{8DF1D62E-CE79-4C00-9145-80BE87047475}">
      <dgm:prSet/>
      <dgm:spPr/>
      <dgm:t>
        <a:bodyPr/>
        <a:lstStyle/>
        <a:p>
          <a:r>
            <a:rPr lang="en-US"/>
            <a:t>Enhance the server-side programming skills.</a:t>
          </a:r>
        </a:p>
      </dgm:t>
    </dgm:pt>
    <dgm:pt modelId="{8153423B-E174-479F-A285-886587A9C9A5}" type="parTrans" cxnId="{D2ECA7EF-A2A3-4664-ADAC-A8D1D55457D7}">
      <dgm:prSet/>
      <dgm:spPr/>
      <dgm:t>
        <a:bodyPr/>
        <a:lstStyle/>
        <a:p>
          <a:endParaRPr lang="en-US"/>
        </a:p>
      </dgm:t>
    </dgm:pt>
    <dgm:pt modelId="{EDEF205E-8FEA-4D24-8E84-11395708A990}" type="sibTrans" cxnId="{D2ECA7EF-A2A3-4664-ADAC-A8D1D55457D7}">
      <dgm:prSet/>
      <dgm:spPr/>
      <dgm:t>
        <a:bodyPr/>
        <a:lstStyle/>
        <a:p>
          <a:endParaRPr lang="en-US"/>
        </a:p>
      </dgm:t>
    </dgm:pt>
    <dgm:pt modelId="{6910085F-6681-4DFB-8A2E-E9CF53BC0DD1}" type="pres">
      <dgm:prSet presAssocID="{90881B90-F8AE-4E1C-86B7-3E3D2B93E63F}" presName="root" presStyleCnt="0">
        <dgm:presLayoutVars>
          <dgm:dir/>
          <dgm:resizeHandles val="exact"/>
        </dgm:presLayoutVars>
      </dgm:prSet>
      <dgm:spPr/>
    </dgm:pt>
    <dgm:pt modelId="{96C60775-F351-49F0-9737-E4A513CC9DB8}" type="pres">
      <dgm:prSet presAssocID="{90881B90-F8AE-4E1C-86B7-3E3D2B93E63F}" presName="container" presStyleCnt="0">
        <dgm:presLayoutVars>
          <dgm:dir/>
          <dgm:resizeHandles val="exact"/>
        </dgm:presLayoutVars>
      </dgm:prSet>
      <dgm:spPr/>
    </dgm:pt>
    <dgm:pt modelId="{2BF9B5DE-DEAF-486C-A08C-549ACF6EDD55}" type="pres">
      <dgm:prSet presAssocID="{5A87322B-577E-4996-9D92-40BB478964AD}" presName="compNode" presStyleCnt="0"/>
      <dgm:spPr/>
    </dgm:pt>
    <dgm:pt modelId="{97D8B61E-1233-4569-AD59-AED9C04F3D34}" type="pres">
      <dgm:prSet presAssocID="{5A87322B-577E-4996-9D92-40BB478964AD}" presName="iconBgRect" presStyleLbl="bgShp" presStyleIdx="0" presStyleCnt="4"/>
      <dgm:spPr/>
    </dgm:pt>
    <dgm:pt modelId="{90FCCB0D-E08E-4F75-91E3-E5FB1AB93622}" type="pres">
      <dgm:prSet presAssocID="{5A87322B-577E-4996-9D92-40BB478964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314B31-0272-4C60-9500-32091449CAAB}" type="pres">
      <dgm:prSet presAssocID="{5A87322B-577E-4996-9D92-40BB478964AD}" presName="spaceRect" presStyleCnt="0"/>
      <dgm:spPr/>
    </dgm:pt>
    <dgm:pt modelId="{EF78EE3F-1D5A-4BAA-AE18-AC24BB3366FA}" type="pres">
      <dgm:prSet presAssocID="{5A87322B-577E-4996-9D92-40BB478964AD}" presName="textRect" presStyleLbl="revTx" presStyleIdx="0" presStyleCnt="4">
        <dgm:presLayoutVars>
          <dgm:chMax val="1"/>
          <dgm:chPref val="1"/>
        </dgm:presLayoutVars>
      </dgm:prSet>
      <dgm:spPr/>
    </dgm:pt>
    <dgm:pt modelId="{8F945CBC-DBF3-4BD6-99DC-42ADFB8F5A49}" type="pres">
      <dgm:prSet presAssocID="{CC66DD98-462F-44E2-9AA3-6BB656D2B11F}" presName="sibTrans" presStyleLbl="sibTrans2D1" presStyleIdx="0" presStyleCnt="0"/>
      <dgm:spPr/>
    </dgm:pt>
    <dgm:pt modelId="{8D001BDF-4926-48AB-B7A7-C28F5FF333CE}" type="pres">
      <dgm:prSet presAssocID="{55870848-630C-41AE-B83C-E89EB3C13062}" presName="compNode" presStyleCnt="0"/>
      <dgm:spPr/>
    </dgm:pt>
    <dgm:pt modelId="{4E10290E-2C2B-4BD5-8400-358591F9FBD8}" type="pres">
      <dgm:prSet presAssocID="{55870848-630C-41AE-B83C-E89EB3C13062}" presName="iconBgRect" presStyleLbl="bgShp" presStyleIdx="1" presStyleCnt="4"/>
      <dgm:spPr/>
    </dgm:pt>
    <dgm:pt modelId="{A317BFD5-331C-43EA-924E-A312132671CE}" type="pres">
      <dgm:prSet presAssocID="{55870848-630C-41AE-B83C-E89EB3C130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62D4087-C495-4881-9DDF-ABD1503B7561}" type="pres">
      <dgm:prSet presAssocID="{55870848-630C-41AE-B83C-E89EB3C13062}" presName="spaceRect" presStyleCnt="0"/>
      <dgm:spPr/>
    </dgm:pt>
    <dgm:pt modelId="{0C65C304-3DFF-4A5B-A94F-E889764DF39A}" type="pres">
      <dgm:prSet presAssocID="{55870848-630C-41AE-B83C-E89EB3C13062}" presName="textRect" presStyleLbl="revTx" presStyleIdx="1" presStyleCnt="4">
        <dgm:presLayoutVars>
          <dgm:chMax val="1"/>
          <dgm:chPref val="1"/>
        </dgm:presLayoutVars>
      </dgm:prSet>
      <dgm:spPr/>
    </dgm:pt>
    <dgm:pt modelId="{BE68AFB2-5927-452B-A7B0-929B3188DC7B}" type="pres">
      <dgm:prSet presAssocID="{03F68F23-6D7A-430B-8F70-31A88C9F2E7B}" presName="sibTrans" presStyleLbl="sibTrans2D1" presStyleIdx="0" presStyleCnt="0"/>
      <dgm:spPr/>
    </dgm:pt>
    <dgm:pt modelId="{D090D4E9-ED28-4006-99CD-C3ED2DF928CE}" type="pres">
      <dgm:prSet presAssocID="{3A9C74C6-1535-4D08-BFCA-A7B582A04251}" presName="compNode" presStyleCnt="0"/>
      <dgm:spPr/>
    </dgm:pt>
    <dgm:pt modelId="{F9DC8A21-BE8C-45E3-B014-8D88E73D3577}" type="pres">
      <dgm:prSet presAssocID="{3A9C74C6-1535-4D08-BFCA-A7B582A04251}" presName="iconBgRect" presStyleLbl="bgShp" presStyleIdx="2" presStyleCnt="4"/>
      <dgm:spPr/>
    </dgm:pt>
    <dgm:pt modelId="{3FCB0067-4CB2-4176-B9E2-D41B315C9BC7}" type="pres">
      <dgm:prSet presAssocID="{3A9C74C6-1535-4D08-BFCA-A7B582A04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8C6722-3307-4A1D-BFE8-5C8BBEBAB6E4}" type="pres">
      <dgm:prSet presAssocID="{3A9C74C6-1535-4D08-BFCA-A7B582A04251}" presName="spaceRect" presStyleCnt="0"/>
      <dgm:spPr/>
    </dgm:pt>
    <dgm:pt modelId="{8D2F8163-E771-4B0F-A9B1-07760EA87DD0}" type="pres">
      <dgm:prSet presAssocID="{3A9C74C6-1535-4D08-BFCA-A7B582A04251}" presName="textRect" presStyleLbl="revTx" presStyleIdx="2" presStyleCnt="4">
        <dgm:presLayoutVars>
          <dgm:chMax val="1"/>
          <dgm:chPref val="1"/>
        </dgm:presLayoutVars>
      </dgm:prSet>
      <dgm:spPr/>
    </dgm:pt>
    <dgm:pt modelId="{3ED62297-3DA0-4951-AA29-01A748DA8705}" type="pres">
      <dgm:prSet presAssocID="{53840B70-0902-4961-BA68-71078189EC42}" presName="sibTrans" presStyleLbl="sibTrans2D1" presStyleIdx="0" presStyleCnt="0"/>
      <dgm:spPr/>
    </dgm:pt>
    <dgm:pt modelId="{36DB85D8-5F4E-4817-A55A-E6A56BB87E0C}" type="pres">
      <dgm:prSet presAssocID="{8DF1D62E-CE79-4C00-9145-80BE87047475}" presName="compNode" presStyleCnt="0"/>
      <dgm:spPr/>
    </dgm:pt>
    <dgm:pt modelId="{D0497A12-EA33-4D10-A5D1-FB949C2BC4FA}" type="pres">
      <dgm:prSet presAssocID="{8DF1D62E-CE79-4C00-9145-80BE87047475}" presName="iconBgRect" presStyleLbl="bgShp" presStyleIdx="3" presStyleCnt="4"/>
      <dgm:spPr/>
    </dgm:pt>
    <dgm:pt modelId="{B5A0EE37-6D3F-4EB2-BC23-73AD7532D1AD}" type="pres">
      <dgm:prSet presAssocID="{8DF1D62E-CE79-4C00-9145-80BE870474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7291858-1F26-4468-B5BA-ABA5649D0190}" type="pres">
      <dgm:prSet presAssocID="{8DF1D62E-CE79-4C00-9145-80BE87047475}" presName="spaceRect" presStyleCnt="0"/>
      <dgm:spPr/>
    </dgm:pt>
    <dgm:pt modelId="{CFD16195-416A-4BCF-AED7-58E75B712FC8}" type="pres">
      <dgm:prSet presAssocID="{8DF1D62E-CE79-4C00-9145-80BE870474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C2351F-B53D-433B-A190-09AAAE38DE97}" srcId="{90881B90-F8AE-4E1C-86B7-3E3D2B93E63F}" destId="{55870848-630C-41AE-B83C-E89EB3C13062}" srcOrd="1" destOrd="0" parTransId="{F299C3C3-FF0B-43B1-B8E7-7538F43A813B}" sibTransId="{03F68F23-6D7A-430B-8F70-31A88C9F2E7B}"/>
    <dgm:cxn modelId="{DE434453-4B29-4ED7-B192-EF3975937590}" type="presOf" srcId="{55870848-630C-41AE-B83C-E89EB3C13062}" destId="{0C65C304-3DFF-4A5B-A94F-E889764DF39A}" srcOrd="0" destOrd="0" presId="urn:microsoft.com/office/officeart/2018/2/layout/IconCircleList"/>
    <dgm:cxn modelId="{E9A1D859-5DA8-4969-B9A3-803FD5EFFC98}" srcId="{90881B90-F8AE-4E1C-86B7-3E3D2B93E63F}" destId="{3A9C74C6-1535-4D08-BFCA-A7B582A04251}" srcOrd="2" destOrd="0" parTransId="{5DAAF681-40C0-4983-A12A-C932E975EACF}" sibTransId="{53840B70-0902-4961-BA68-71078189EC42}"/>
    <dgm:cxn modelId="{F50E6771-FBA7-4D57-9A49-6316D7695CCD}" type="presOf" srcId="{CC66DD98-462F-44E2-9AA3-6BB656D2B11F}" destId="{8F945CBC-DBF3-4BD6-99DC-42ADFB8F5A49}" srcOrd="0" destOrd="0" presId="urn:microsoft.com/office/officeart/2018/2/layout/IconCircleList"/>
    <dgm:cxn modelId="{7CC6368A-6FD9-424B-B38E-C98ECB36D68F}" type="presOf" srcId="{8DF1D62E-CE79-4C00-9145-80BE87047475}" destId="{CFD16195-416A-4BCF-AED7-58E75B712FC8}" srcOrd="0" destOrd="0" presId="urn:microsoft.com/office/officeart/2018/2/layout/IconCircleList"/>
    <dgm:cxn modelId="{E2AB4699-E52E-46E4-8B1E-B8A30D09B458}" type="presOf" srcId="{3A9C74C6-1535-4D08-BFCA-A7B582A04251}" destId="{8D2F8163-E771-4B0F-A9B1-07760EA87DD0}" srcOrd="0" destOrd="0" presId="urn:microsoft.com/office/officeart/2018/2/layout/IconCircleList"/>
    <dgm:cxn modelId="{51B6B09D-DC42-4795-908B-3A1FE8C11875}" type="presOf" srcId="{03F68F23-6D7A-430B-8F70-31A88C9F2E7B}" destId="{BE68AFB2-5927-452B-A7B0-929B3188DC7B}" srcOrd="0" destOrd="0" presId="urn:microsoft.com/office/officeart/2018/2/layout/IconCircleList"/>
    <dgm:cxn modelId="{0ABEC69E-BD80-497F-8DEA-7CEEEC386BF3}" type="presOf" srcId="{53840B70-0902-4961-BA68-71078189EC42}" destId="{3ED62297-3DA0-4951-AA29-01A748DA8705}" srcOrd="0" destOrd="0" presId="urn:microsoft.com/office/officeart/2018/2/layout/IconCircleList"/>
    <dgm:cxn modelId="{AF3957D2-C9ED-47E2-851E-35B7ED30C96C}" type="presOf" srcId="{5A87322B-577E-4996-9D92-40BB478964AD}" destId="{EF78EE3F-1D5A-4BAA-AE18-AC24BB3366FA}" srcOrd="0" destOrd="0" presId="urn:microsoft.com/office/officeart/2018/2/layout/IconCircleList"/>
    <dgm:cxn modelId="{833FBFEB-9A0B-464D-8309-8634D0226F2D}" srcId="{90881B90-F8AE-4E1C-86B7-3E3D2B93E63F}" destId="{5A87322B-577E-4996-9D92-40BB478964AD}" srcOrd="0" destOrd="0" parTransId="{387D8154-2639-4759-ADAC-6AACDC798E83}" sibTransId="{CC66DD98-462F-44E2-9AA3-6BB656D2B11F}"/>
    <dgm:cxn modelId="{969F2FEC-731F-4BE0-831F-B43DFAFA3E2A}" type="presOf" srcId="{90881B90-F8AE-4E1C-86B7-3E3D2B93E63F}" destId="{6910085F-6681-4DFB-8A2E-E9CF53BC0DD1}" srcOrd="0" destOrd="0" presId="urn:microsoft.com/office/officeart/2018/2/layout/IconCircleList"/>
    <dgm:cxn modelId="{D2ECA7EF-A2A3-4664-ADAC-A8D1D55457D7}" srcId="{90881B90-F8AE-4E1C-86B7-3E3D2B93E63F}" destId="{8DF1D62E-CE79-4C00-9145-80BE87047475}" srcOrd="3" destOrd="0" parTransId="{8153423B-E174-479F-A285-886587A9C9A5}" sibTransId="{EDEF205E-8FEA-4D24-8E84-11395708A990}"/>
    <dgm:cxn modelId="{8EFF9C1A-C9AD-48EB-817D-70BC97861C83}" type="presParOf" srcId="{6910085F-6681-4DFB-8A2E-E9CF53BC0DD1}" destId="{96C60775-F351-49F0-9737-E4A513CC9DB8}" srcOrd="0" destOrd="0" presId="urn:microsoft.com/office/officeart/2018/2/layout/IconCircleList"/>
    <dgm:cxn modelId="{05D3ADB4-4982-4F49-A01B-B536C9811ECF}" type="presParOf" srcId="{96C60775-F351-49F0-9737-E4A513CC9DB8}" destId="{2BF9B5DE-DEAF-486C-A08C-549ACF6EDD55}" srcOrd="0" destOrd="0" presId="urn:microsoft.com/office/officeart/2018/2/layout/IconCircleList"/>
    <dgm:cxn modelId="{2DCF065B-185B-4D25-BBA7-EBD37558DE49}" type="presParOf" srcId="{2BF9B5DE-DEAF-486C-A08C-549ACF6EDD55}" destId="{97D8B61E-1233-4569-AD59-AED9C04F3D34}" srcOrd="0" destOrd="0" presId="urn:microsoft.com/office/officeart/2018/2/layout/IconCircleList"/>
    <dgm:cxn modelId="{5B070C19-8556-4298-9B72-813175FD1391}" type="presParOf" srcId="{2BF9B5DE-DEAF-486C-A08C-549ACF6EDD55}" destId="{90FCCB0D-E08E-4F75-91E3-E5FB1AB93622}" srcOrd="1" destOrd="0" presId="urn:microsoft.com/office/officeart/2018/2/layout/IconCircleList"/>
    <dgm:cxn modelId="{E2CF4D44-530B-4FFB-945E-3A95052D6E52}" type="presParOf" srcId="{2BF9B5DE-DEAF-486C-A08C-549ACF6EDD55}" destId="{7E314B31-0272-4C60-9500-32091449CAAB}" srcOrd="2" destOrd="0" presId="urn:microsoft.com/office/officeart/2018/2/layout/IconCircleList"/>
    <dgm:cxn modelId="{EA13C67F-39B9-4EF7-B4BC-B9A3C2A29FFB}" type="presParOf" srcId="{2BF9B5DE-DEAF-486C-A08C-549ACF6EDD55}" destId="{EF78EE3F-1D5A-4BAA-AE18-AC24BB3366FA}" srcOrd="3" destOrd="0" presId="urn:microsoft.com/office/officeart/2018/2/layout/IconCircleList"/>
    <dgm:cxn modelId="{76E0CBE2-5785-4710-9A35-F745DE0983AF}" type="presParOf" srcId="{96C60775-F351-49F0-9737-E4A513CC9DB8}" destId="{8F945CBC-DBF3-4BD6-99DC-42ADFB8F5A49}" srcOrd="1" destOrd="0" presId="urn:microsoft.com/office/officeart/2018/2/layout/IconCircleList"/>
    <dgm:cxn modelId="{76C52364-240A-44A4-B939-0D0F84389FFA}" type="presParOf" srcId="{96C60775-F351-49F0-9737-E4A513CC9DB8}" destId="{8D001BDF-4926-48AB-B7A7-C28F5FF333CE}" srcOrd="2" destOrd="0" presId="urn:microsoft.com/office/officeart/2018/2/layout/IconCircleList"/>
    <dgm:cxn modelId="{FC7686F5-8322-4159-BC24-1780C433C6BC}" type="presParOf" srcId="{8D001BDF-4926-48AB-B7A7-C28F5FF333CE}" destId="{4E10290E-2C2B-4BD5-8400-358591F9FBD8}" srcOrd="0" destOrd="0" presId="urn:microsoft.com/office/officeart/2018/2/layout/IconCircleList"/>
    <dgm:cxn modelId="{B250A526-4AF1-4D16-BB77-65AE9E0570BD}" type="presParOf" srcId="{8D001BDF-4926-48AB-B7A7-C28F5FF333CE}" destId="{A317BFD5-331C-43EA-924E-A312132671CE}" srcOrd="1" destOrd="0" presId="urn:microsoft.com/office/officeart/2018/2/layout/IconCircleList"/>
    <dgm:cxn modelId="{66F45560-58C0-466B-BF82-8E15751E8063}" type="presParOf" srcId="{8D001BDF-4926-48AB-B7A7-C28F5FF333CE}" destId="{D62D4087-C495-4881-9DDF-ABD1503B7561}" srcOrd="2" destOrd="0" presId="urn:microsoft.com/office/officeart/2018/2/layout/IconCircleList"/>
    <dgm:cxn modelId="{7FD24C63-1843-464D-96EA-1885CAA4A74B}" type="presParOf" srcId="{8D001BDF-4926-48AB-B7A7-C28F5FF333CE}" destId="{0C65C304-3DFF-4A5B-A94F-E889764DF39A}" srcOrd="3" destOrd="0" presId="urn:microsoft.com/office/officeart/2018/2/layout/IconCircleList"/>
    <dgm:cxn modelId="{3D5DC99B-D4CD-41AA-AAB9-C4D9CDAD185F}" type="presParOf" srcId="{96C60775-F351-49F0-9737-E4A513CC9DB8}" destId="{BE68AFB2-5927-452B-A7B0-929B3188DC7B}" srcOrd="3" destOrd="0" presId="urn:microsoft.com/office/officeart/2018/2/layout/IconCircleList"/>
    <dgm:cxn modelId="{FF935CCC-10F5-4E96-BAC1-EFC7E177E2F9}" type="presParOf" srcId="{96C60775-F351-49F0-9737-E4A513CC9DB8}" destId="{D090D4E9-ED28-4006-99CD-C3ED2DF928CE}" srcOrd="4" destOrd="0" presId="urn:microsoft.com/office/officeart/2018/2/layout/IconCircleList"/>
    <dgm:cxn modelId="{F1B81F15-5B1E-456E-A145-0A3691E54A0E}" type="presParOf" srcId="{D090D4E9-ED28-4006-99CD-C3ED2DF928CE}" destId="{F9DC8A21-BE8C-45E3-B014-8D88E73D3577}" srcOrd="0" destOrd="0" presId="urn:microsoft.com/office/officeart/2018/2/layout/IconCircleList"/>
    <dgm:cxn modelId="{A497880E-BC79-47AB-AB6E-002D8645ABF6}" type="presParOf" srcId="{D090D4E9-ED28-4006-99CD-C3ED2DF928CE}" destId="{3FCB0067-4CB2-4176-B9E2-D41B315C9BC7}" srcOrd="1" destOrd="0" presId="urn:microsoft.com/office/officeart/2018/2/layout/IconCircleList"/>
    <dgm:cxn modelId="{E5D1D4D8-D95D-4649-B9A3-9287A8CB9B73}" type="presParOf" srcId="{D090D4E9-ED28-4006-99CD-C3ED2DF928CE}" destId="{D38C6722-3307-4A1D-BFE8-5C8BBEBAB6E4}" srcOrd="2" destOrd="0" presId="urn:microsoft.com/office/officeart/2018/2/layout/IconCircleList"/>
    <dgm:cxn modelId="{9C8E48D6-8D64-49D9-A7C1-58F3531628E9}" type="presParOf" srcId="{D090D4E9-ED28-4006-99CD-C3ED2DF928CE}" destId="{8D2F8163-E771-4B0F-A9B1-07760EA87DD0}" srcOrd="3" destOrd="0" presId="urn:microsoft.com/office/officeart/2018/2/layout/IconCircleList"/>
    <dgm:cxn modelId="{71886E2F-3F2B-45E5-B5CB-FC9FAA035189}" type="presParOf" srcId="{96C60775-F351-49F0-9737-E4A513CC9DB8}" destId="{3ED62297-3DA0-4951-AA29-01A748DA8705}" srcOrd="5" destOrd="0" presId="urn:microsoft.com/office/officeart/2018/2/layout/IconCircleList"/>
    <dgm:cxn modelId="{9CD33F38-0DDE-4210-8D65-E15D3C52F9F6}" type="presParOf" srcId="{96C60775-F351-49F0-9737-E4A513CC9DB8}" destId="{36DB85D8-5F4E-4817-A55A-E6A56BB87E0C}" srcOrd="6" destOrd="0" presId="urn:microsoft.com/office/officeart/2018/2/layout/IconCircleList"/>
    <dgm:cxn modelId="{79692035-49CA-48E5-AE31-A77F7777F721}" type="presParOf" srcId="{36DB85D8-5F4E-4817-A55A-E6A56BB87E0C}" destId="{D0497A12-EA33-4D10-A5D1-FB949C2BC4FA}" srcOrd="0" destOrd="0" presId="urn:microsoft.com/office/officeart/2018/2/layout/IconCircleList"/>
    <dgm:cxn modelId="{90592777-30BD-4126-A87D-5E87A673B210}" type="presParOf" srcId="{36DB85D8-5F4E-4817-A55A-E6A56BB87E0C}" destId="{B5A0EE37-6D3F-4EB2-BC23-73AD7532D1AD}" srcOrd="1" destOrd="0" presId="urn:microsoft.com/office/officeart/2018/2/layout/IconCircleList"/>
    <dgm:cxn modelId="{EC4E8BFB-3DD9-43F4-B08E-474864F0AFA9}" type="presParOf" srcId="{36DB85D8-5F4E-4817-A55A-E6A56BB87E0C}" destId="{F7291858-1F26-4468-B5BA-ABA5649D0190}" srcOrd="2" destOrd="0" presId="urn:microsoft.com/office/officeart/2018/2/layout/IconCircleList"/>
    <dgm:cxn modelId="{0DD78D5A-DEE4-49C9-8497-6A1C348C28D6}" type="presParOf" srcId="{36DB85D8-5F4E-4817-A55A-E6A56BB87E0C}" destId="{CFD16195-416A-4BCF-AED7-58E75B712F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5750A-FF7F-4234-9219-B3B866D812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A52C1A-5E99-40FA-8290-76BD3E04123C}">
      <dgm:prSet/>
      <dgm:spPr/>
      <dgm:t>
        <a:bodyPr/>
        <a:lstStyle/>
        <a:p>
          <a:r>
            <a:rPr lang="en-US"/>
            <a:t>WebApp allows Shoppers to search, view information search and put what they want in the shopping cart</a:t>
          </a:r>
        </a:p>
      </dgm:t>
    </dgm:pt>
    <dgm:pt modelId="{7ADF8E65-57FD-462B-BB33-550C5C416EE3}" type="parTrans" cxnId="{E6453A77-D079-40EF-94DB-B993496F50E9}">
      <dgm:prSet/>
      <dgm:spPr/>
      <dgm:t>
        <a:bodyPr/>
        <a:lstStyle/>
        <a:p>
          <a:endParaRPr lang="en-US"/>
        </a:p>
      </dgm:t>
    </dgm:pt>
    <dgm:pt modelId="{6F2B6071-5A66-4E65-9B7E-0F90A2C60419}" type="sibTrans" cxnId="{E6453A77-D079-40EF-94DB-B993496F50E9}">
      <dgm:prSet/>
      <dgm:spPr/>
      <dgm:t>
        <a:bodyPr/>
        <a:lstStyle/>
        <a:p>
          <a:endParaRPr lang="en-US"/>
        </a:p>
      </dgm:t>
    </dgm:pt>
    <dgm:pt modelId="{0C7D867F-3A31-4C22-9E8D-D42D0D313440}">
      <dgm:prSet/>
      <dgm:spPr/>
      <dgm:t>
        <a:bodyPr/>
        <a:lstStyle/>
        <a:p>
          <a:r>
            <a:rPr lang="en-US"/>
            <a:t>The WebApp allows managers to easily manage everything in the store</a:t>
          </a:r>
        </a:p>
      </dgm:t>
    </dgm:pt>
    <dgm:pt modelId="{331EF30C-DC86-4833-B1EE-D1DF439EF88E}" type="parTrans" cxnId="{A4682ABA-351A-412B-B05E-C83171404408}">
      <dgm:prSet/>
      <dgm:spPr/>
      <dgm:t>
        <a:bodyPr/>
        <a:lstStyle/>
        <a:p>
          <a:endParaRPr lang="en-US"/>
        </a:p>
      </dgm:t>
    </dgm:pt>
    <dgm:pt modelId="{F3C790C6-516F-454D-9AA9-50B97D17BDA6}" type="sibTrans" cxnId="{A4682ABA-351A-412B-B05E-C83171404408}">
      <dgm:prSet/>
      <dgm:spPr/>
      <dgm:t>
        <a:bodyPr/>
        <a:lstStyle/>
        <a:p>
          <a:endParaRPr lang="en-US"/>
        </a:p>
      </dgm:t>
    </dgm:pt>
    <dgm:pt modelId="{9B71AFCC-5B0D-4A59-82D6-B378203F7A95}" type="pres">
      <dgm:prSet presAssocID="{1CD5750A-FF7F-4234-9219-B3B866D8124C}" presName="root" presStyleCnt="0">
        <dgm:presLayoutVars>
          <dgm:dir/>
          <dgm:resizeHandles val="exact"/>
        </dgm:presLayoutVars>
      </dgm:prSet>
      <dgm:spPr/>
    </dgm:pt>
    <dgm:pt modelId="{D36C8AD8-CD7D-419A-BFBF-DD42988155CA}" type="pres">
      <dgm:prSet presAssocID="{B1A52C1A-5E99-40FA-8290-76BD3E04123C}" presName="compNode" presStyleCnt="0"/>
      <dgm:spPr/>
    </dgm:pt>
    <dgm:pt modelId="{4BC1FC35-08A5-4834-B073-6702713FD75B}" type="pres">
      <dgm:prSet presAssocID="{B1A52C1A-5E99-40FA-8290-76BD3E04123C}" presName="bgRect" presStyleLbl="bgShp" presStyleIdx="0" presStyleCnt="2"/>
      <dgm:spPr/>
    </dgm:pt>
    <dgm:pt modelId="{214EF44D-EDCA-4D96-9B27-2B680E6F96F5}" type="pres">
      <dgm:prSet presAssocID="{B1A52C1A-5E99-40FA-8290-76BD3E0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68DD235-A6C3-405A-B29A-31445F4FD216}" type="pres">
      <dgm:prSet presAssocID="{B1A52C1A-5E99-40FA-8290-76BD3E04123C}" presName="spaceRect" presStyleCnt="0"/>
      <dgm:spPr/>
    </dgm:pt>
    <dgm:pt modelId="{86CDBC2E-B0B4-4051-B4B0-170CCF39CCE9}" type="pres">
      <dgm:prSet presAssocID="{B1A52C1A-5E99-40FA-8290-76BD3E04123C}" presName="parTx" presStyleLbl="revTx" presStyleIdx="0" presStyleCnt="2">
        <dgm:presLayoutVars>
          <dgm:chMax val="0"/>
          <dgm:chPref val="0"/>
        </dgm:presLayoutVars>
      </dgm:prSet>
      <dgm:spPr/>
    </dgm:pt>
    <dgm:pt modelId="{711DEBBD-C40F-445A-B794-59C13F47E1D4}" type="pres">
      <dgm:prSet presAssocID="{6F2B6071-5A66-4E65-9B7E-0F90A2C60419}" presName="sibTrans" presStyleCnt="0"/>
      <dgm:spPr/>
    </dgm:pt>
    <dgm:pt modelId="{A0E0EF3B-EF39-43E8-A351-6B1ADC7FEE00}" type="pres">
      <dgm:prSet presAssocID="{0C7D867F-3A31-4C22-9E8D-D42D0D313440}" presName="compNode" presStyleCnt="0"/>
      <dgm:spPr/>
    </dgm:pt>
    <dgm:pt modelId="{11EDCA14-C525-4692-9134-96C6A4EA37C7}" type="pres">
      <dgm:prSet presAssocID="{0C7D867F-3A31-4C22-9E8D-D42D0D313440}" presName="bgRect" presStyleLbl="bgShp" presStyleIdx="1" presStyleCnt="2"/>
      <dgm:spPr/>
    </dgm:pt>
    <dgm:pt modelId="{1F4A9249-E57E-424A-AF01-71083BB00FAD}" type="pres">
      <dgm:prSet presAssocID="{0C7D867F-3A31-4C22-9E8D-D42D0D3134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AE5D561-8118-44A4-9CE0-BD81ED86F13A}" type="pres">
      <dgm:prSet presAssocID="{0C7D867F-3A31-4C22-9E8D-D42D0D313440}" presName="spaceRect" presStyleCnt="0"/>
      <dgm:spPr/>
    </dgm:pt>
    <dgm:pt modelId="{8C68A01A-1374-47B9-9BCF-B1F94E7F5664}" type="pres">
      <dgm:prSet presAssocID="{0C7D867F-3A31-4C22-9E8D-D42D0D3134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06ED2C-4B85-4787-AD89-306F4BF0FB46}" type="presOf" srcId="{1CD5750A-FF7F-4234-9219-B3B866D8124C}" destId="{9B71AFCC-5B0D-4A59-82D6-B378203F7A95}" srcOrd="0" destOrd="0" presId="urn:microsoft.com/office/officeart/2018/2/layout/IconVerticalSolidList"/>
    <dgm:cxn modelId="{5DC20B59-8219-493E-9A20-B3DD708CC6B2}" type="presOf" srcId="{B1A52C1A-5E99-40FA-8290-76BD3E04123C}" destId="{86CDBC2E-B0B4-4051-B4B0-170CCF39CCE9}" srcOrd="0" destOrd="0" presId="urn:microsoft.com/office/officeart/2018/2/layout/IconVerticalSolidList"/>
    <dgm:cxn modelId="{E6453A77-D079-40EF-94DB-B993496F50E9}" srcId="{1CD5750A-FF7F-4234-9219-B3B866D8124C}" destId="{B1A52C1A-5E99-40FA-8290-76BD3E04123C}" srcOrd="0" destOrd="0" parTransId="{7ADF8E65-57FD-462B-BB33-550C5C416EE3}" sibTransId="{6F2B6071-5A66-4E65-9B7E-0F90A2C60419}"/>
    <dgm:cxn modelId="{A4682ABA-351A-412B-B05E-C83171404408}" srcId="{1CD5750A-FF7F-4234-9219-B3B866D8124C}" destId="{0C7D867F-3A31-4C22-9E8D-D42D0D313440}" srcOrd="1" destOrd="0" parTransId="{331EF30C-DC86-4833-B1EE-D1DF439EF88E}" sibTransId="{F3C790C6-516F-454D-9AA9-50B97D17BDA6}"/>
    <dgm:cxn modelId="{2B33C6CC-98A2-4233-8634-588C8D725D03}" type="presOf" srcId="{0C7D867F-3A31-4C22-9E8D-D42D0D313440}" destId="{8C68A01A-1374-47B9-9BCF-B1F94E7F5664}" srcOrd="0" destOrd="0" presId="urn:microsoft.com/office/officeart/2018/2/layout/IconVerticalSolidList"/>
    <dgm:cxn modelId="{05384857-F4C1-4576-A9EC-6F55050489D2}" type="presParOf" srcId="{9B71AFCC-5B0D-4A59-82D6-B378203F7A95}" destId="{D36C8AD8-CD7D-419A-BFBF-DD42988155CA}" srcOrd="0" destOrd="0" presId="urn:microsoft.com/office/officeart/2018/2/layout/IconVerticalSolidList"/>
    <dgm:cxn modelId="{5187C639-67A7-4B79-B993-D94F2E605CAE}" type="presParOf" srcId="{D36C8AD8-CD7D-419A-BFBF-DD42988155CA}" destId="{4BC1FC35-08A5-4834-B073-6702713FD75B}" srcOrd="0" destOrd="0" presId="urn:microsoft.com/office/officeart/2018/2/layout/IconVerticalSolidList"/>
    <dgm:cxn modelId="{B09ABC69-E2C2-465F-966F-16CFDF9983A5}" type="presParOf" srcId="{D36C8AD8-CD7D-419A-BFBF-DD42988155CA}" destId="{214EF44D-EDCA-4D96-9B27-2B680E6F96F5}" srcOrd="1" destOrd="0" presId="urn:microsoft.com/office/officeart/2018/2/layout/IconVerticalSolidList"/>
    <dgm:cxn modelId="{3A8BCC27-173C-416B-BAE9-6AFBE76DAE2E}" type="presParOf" srcId="{D36C8AD8-CD7D-419A-BFBF-DD42988155CA}" destId="{E68DD235-A6C3-405A-B29A-31445F4FD216}" srcOrd="2" destOrd="0" presId="urn:microsoft.com/office/officeart/2018/2/layout/IconVerticalSolidList"/>
    <dgm:cxn modelId="{372B0DD9-F81A-4C5B-B09E-4FDDCB7F0D92}" type="presParOf" srcId="{D36C8AD8-CD7D-419A-BFBF-DD42988155CA}" destId="{86CDBC2E-B0B4-4051-B4B0-170CCF39CCE9}" srcOrd="3" destOrd="0" presId="urn:microsoft.com/office/officeart/2018/2/layout/IconVerticalSolidList"/>
    <dgm:cxn modelId="{0F30E638-D545-4E50-86F5-EED2B9505458}" type="presParOf" srcId="{9B71AFCC-5B0D-4A59-82D6-B378203F7A95}" destId="{711DEBBD-C40F-445A-B794-59C13F47E1D4}" srcOrd="1" destOrd="0" presId="urn:microsoft.com/office/officeart/2018/2/layout/IconVerticalSolidList"/>
    <dgm:cxn modelId="{70164992-6D1B-47F4-B9FA-5769A43A9625}" type="presParOf" srcId="{9B71AFCC-5B0D-4A59-82D6-B378203F7A95}" destId="{A0E0EF3B-EF39-43E8-A351-6B1ADC7FEE00}" srcOrd="2" destOrd="0" presId="urn:microsoft.com/office/officeart/2018/2/layout/IconVerticalSolidList"/>
    <dgm:cxn modelId="{01A58213-B527-4F23-B7F2-483054963E55}" type="presParOf" srcId="{A0E0EF3B-EF39-43E8-A351-6B1ADC7FEE00}" destId="{11EDCA14-C525-4692-9134-96C6A4EA37C7}" srcOrd="0" destOrd="0" presId="urn:microsoft.com/office/officeart/2018/2/layout/IconVerticalSolidList"/>
    <dgm:cxn modelId="{15E68D65-A98D-43B4-84EA-644E2E375B31}" type="presParOf" srcId="{A0E0EF3B-EF39-43E8-A351-6B1ADC7FEE00}" destId="{1F4A9249-E57E-424A-AF01-71083BB00FAD}" srcOrd="1" destOrd="0" presId="urn:microsoft.com/office/officeart/2018/2/layout/IconVerticalSolidList"/>
    <dgm:cxn modelId="{5F2A877F-FAD0-45FC-A8B5-272FD1CE93FF}" type="presParOf" srcId="{A0E0EF3B-EF39-43E8-A351-6B1ADC7FEE00}" destId="{EAE5D561-8118-44A4-9CE0-BD81ED86F13A}" srcOrd="2" destOrd="0" presId="urn:microsoft.com/office/officeart/2018/2/layout/IconVerticalSolidList"/>
    <dgm:cxn modelId="{CE0AE3AC-8CB7-4B69-A53A-56A44E2258C3}" type="presParOf" srcId="{A0E0EF3B-EF39-43E8-A351-6B1ADC7FEE00}" destId="{8C68A01A-1374-47B9-9BCF-B1F94E7F5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78ACE9-C9A3-4BBA-9CD2-13902DDC2C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111C68-A580-4967-81A1-5C4585EB578E}">
      <dgm:prSet/>
      <dgm:spPr/>
      <dgm:t>
        <a:bodyPr/>
        <a:lstStyle/>
        <a:p>
          <a:r>
            <a:rPr lang="en-US" b="1"/>
            <a:t>Benchmark 1: 2 weeks</a:t>
          </a:r>
        </a:p>
      </dgm:t>
    </dgm:pt>
    <dgm:pt modelId="{1CF2ABAA-7904-4341-A1D0-7B66796FFD4E}" type="parTrans" cxnId="{DFD38878-1A77-4EEB-BB76-87D3C1ED901B}">
      <dgm:prSet/>
      <dgm:spPr/>
      <dgm:t>
        <a:bodyPr/>
        <a:lstStyle/>
        <a:p>
          <a:endParaRPr lang="en-US"/>
        </a:p>
      </dgm:t>
    </dgm:pt>
    <dgm:pt modelId="{E5EA69C3-6D12-45AD-818C-776700B362AC}" type="sibTrans" cxnId="{DFD38878-1A77-4EEB-BB76-87D3C1ED901B}">
      <dgm:prSet/>
      <dgm:spPr/>
      <dgm:t>
        <a:bodyPr/>
        <a:lstStyle/>
        <a:p>
          <a:endParaRPr lang="en-US"/>
        </a:p>
      </dgm:t>
    </dgm:pt>
    <dgm:pt modelId="{2E66876D-2CC9-4804-A7CF-B04F2436E1BA}">
      <dgm:prSet/>
      <dgm:spPr/>
      <dgm:t>
        <a:bodyPr/>
        <a:lstStyle/>
        <a:p>
          <a:r>
            <a:rPr lang="en-US" b="1"/>
            <a:t>Benchmark 2: 4 weeks</a:t>
          </a:r>
        </a:p>
      </dgm:t>
    </dgm:pt>
    <dgm:pt modelId="{0236222A-4AB5-486F-BEB6-09D7991567B3}" type="parTrans" cxnId="{686A262B-0B0F-4F97-801A-D2994E6C7E4D}">
      <dgm:prSet/>
      <dgm:spPr/>
      <dgm:t>
        <a:bodyPr/>
        <a:lstStyle/>
        <a:p>
          <a:endParaRPr lang="en-US"/>
        </a:p>
      </dgm:t>
    </dgm:pt>
    <dgm:pt modelId="{CE87DB4C-1DC4-4160-A6DF-A4DCC1B1601D}" type="sibTrans" cxnId="{686A262B-0B0F-4F97-801A-D2994E6C7E4D}">
      <dgm:prSet/>
      <dgm:spPr/>
      <dgm:t>
        <a:bodyPr/>
        <a:lstStyle/>
        <a:p>
          <a:endParaRPr lang="en-US"/>
        </a:p>
      </dgm:t>
    </dgm:pt>
    <dgm:pt modelId="{F75B9169-DC20-47EC-8C0B-97D8F34EC697}">
      <dgm:prSet/>
      <dgm:spPr/>
      <dgm:t>
        <a:bodyPr/>
        <a:lstStyle/>
        <a:p>
          <a:r>
            <a:rPr lang="en-US" b="1"/>
            <a:t>Benchmark 3: 3 weeks</a:t>
          </a:r>
        </a:p>
      </dgm:t>
    </dgm:pt>
    <dgm:pt modelId="{3FAC4504-004F-400C-8DF6-320846A23A3F}" type="parTrans" cxnId="{497E6D5D-BE0C-404A-A172-8FEC93A468F0}">
      <dgm:prSet/>
      <dgm:spPr/>
      <dgm:t>
        <a:bodyPr/>
        <a:lstStyle/>
        <a:p>
          <a:endParaRPr lang="en-US"/>
        </a:p>
      </dgm:t>
    </dgm:pt>
    <dgm:pt modelId="{99639D6E-301E-4129-A66A-179CC29B9C82}" type="sibTrans" cxnId="{497E6D5D-BE0C-404A-A172-8FEC93A468F0}">
      <dgm:prSet/>
      <dgm:spPr/>
      <dgm:t>
        <a:bodyPr/>
        <a:lstStyle/>
        <a:p>
          <a:endParaRPr lang="en-US"/>
        </a:p>
      </dgm:t>
    </dgm:pt>
    <dgm:pt modelId="{3B53A033-2D65-40D8-AC76-7E6E978120A0}">
      <dgm:prSet/>
      <dgm:spPr/>
      <dgm:t>
        <a:bodyPr/>
        <a:lstStyle/>
        <a:p>
          <a:r>
            <a:rPr lang="en-US" b="1"/>
            <a:t>Benchmark 4: 3 weeks</a:t>
          </a:r>
        </a:p>
      </dgm:t>
    </dgm:pt>
    <dgm:pt modelId="{5E081685-7D4A-479D-A0F7-1C80C149E54E}" type="parTrans" cxnId="{DB5A3A69-B2A1-4DDB-8F98-2869D150F986}">
      <dgm:prSet/>
      <dgm:spPr/>
      <dgm:t>
        <a:bodyPr/>
        <a:lstStyle/>
        <a:p>
          <a:endParaRPr lang="en-US"/>
        </a:p>
      </dgm:t>
    </dgm:pt>
    <dgm:pt modelId="{FE6065FC-397F-4BE5-851E-39C17BD79F2E}" type="sibTrans" cxnId="{DB5A3A69-B2A1-4DDB-8F98-2869D150F986}">
      <dgm:prSet/>
      <dgm:spPr/>
      <dgm:t>
        <a:bodyPr/>
        <a:lstStyle/>
        <a:p>
          <a:endParaRPr lang="en-US"/>
        </a:p>
      </dgm:t>
    </dgm:pt>
    <dgm:pt modelId="{5281D997-C00B-41FD-97E2-338FDC93D77C}">
      <dgm:prSet/>
      <dgm:spPr/>
      <dgm:t>
        <a:bodyPr/>
        <a:lstStyle/>
        <a:p>
          <a:r>
            <a:rPr lang="en-US" b="1"/>
            <a:t>Benchmark 5: 2 weeks</a:t>
          </a:r>
        </a:p>
      </dgm:t>
    </dgm:pt>
    <dgm:pt modelId="{DBB966F6-DE8C-4962-9794-9E9B8AB1914C}" type="parTrans" cxnId="{92BDB9DE-913E-41EA-9625-AEFABD7B300D}">
      <dgm:prSet/>
      <dgm:spPr/>
      <dgm:t>
        <a:bodyPr/>
        <a:lstStyle/>
        <a:p>
          <a:endParaRPr lang="en-US"/>
        </a:p>
      </dgm:t>
    </dgm:pt>
    <dgm:pt modelId="{6BF83C18-B535-4433-9B2E-AC9E1E234221}" type="sibTrans" cxnId="{92BDB9DE-913E-41EA-9625-AEFABD7B300D}">
      <dgm:prSet/>
      <dgm:spPr/>
      <dgm:t>
        <a:bodyPr/>
        <a:lstStyle/>
        <a:p>
          <a:endParaRPr lang="en-US"/>
        </a:p>
      </dgm:t>
    </dgm:pt>
    <dgm:pt modelId="{00228FD0-F800-BF4D-88C5-194C23CCA267}" type="pres">
      <dgm:prSet presAssocID="{5F78ACE9-C9A3-4BBA-9CD2-13902DDC2CA3}" presName="linear" presStyleCnt="0">
        <dgm:presLayoutVars>
          <dgm:animLvl val="lvl"/>
          <dgm:resizeHandles val="exact"/>
        </dgm:presLayoutVars>
      </dgm:prSet>
      <dgm:spPr/>
    </dgm:pt>
    <dgm:pt modelId="{46DFB3AA-D82F-AD4E-BE02-BE97BB0D9DB0}" type="pres">
      <dgm:prSet presAssocID="{2F111C68-A580-4967-81A1-5C4585EB57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F042A4-F6F3-6E46-9202-083796A29905}" type="pres">
      <dgm:prSet presAssocID="{E5EA69C3-6D12-45AD-818C-776700B362AC}" presName="spacer" presStyleCnt="0"/>
      <dgm:spPr/>
    </dgm:pt>
    <dgm:pt modelId="{C09D71B6-3AC2-5E40-9237-2F0A307A8EB4}" type="pres">
      <dgm:prSet presAssocID="{2E66876D-2CC9-4804-A7CF-B04F2436E1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AAB326-5654-C04E-B7C5-87CDD9FA828B}" type="pres">
      <dgm:prSet presAssocID="{CE87DB4C-1DC4-4160-A6DF-A4DCC1B1601D}" presName="spacer" presStyleCnt="0"/>
      <dgm:spPr/>
    </dgm:pt>
    <dgm:pt modelId="{646306A6-132D-3743-A568-9B753BDAB609}" type="pres">
      <dgm:prSet presAssocID="{F75B9169-DC20-47EC-8C0B-97D8F34EC6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586BC0-CED3-1641-BF2C-1DA421F781AC}" type="pres">
      <dgm:prSet presAssocID="{99639D6E-301E-4129-A66A-179CC29B9C82}" presName="spacer" presStyleCnt="0"/>
      <dgm:spPr/>
    </dgm:pt>
    <dgm:pt modelId="{92A17B40-9AA7-C242-A7AF-72DB394A05D9}" type="pres">
      <dgm:prSet presAssocID="{3B53A033-2D65-40D8-AC76-7E6E978120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7FCBB1D-3F73-7842-AC44-73A7ADDA072D}" type="pres">
      <dgm:prSet presAssocID="{FE6065FC-397F-4BE5-851E-39C17BD79F2E}" presName="spacer" presStyleCnt="0"/>
      <dgm:spPr/>
    </dgm:pt>
    <dgm:pt modelId="{C0857492-C35F-564F-ABD1-821CE080E790}" type="pres">
      <dgm:prSet presAssocID="{5281D997-C00B-41FD-97E2-338FDC93D7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309B04-C497-9A43-9AFE-88BB23A41868}" type="presOf" srcId="{3B53A033-2D65-40D8-AC76-7E6E978120A0}" destId="{92A17B40-9AA7-C242-A7AF-72DB394A05D9}" srcOrd="0" destOrd="0" presId="urn:microsoft.com/office/officeart/2005/8/layout/vList2"/>
    <dgm:cxn modelId="{686A262B-0B0F-4F97-801A-D2994E6C7E4D}" srcId="{5F78ACE9-C9A3-4BBA-9CD2-13902DDC2CA3}" destId="{2E66876D-2CC9-4804-A7CF-B04F2436E1BA}" srcOrd="1" destOrd="0" parTransId="{0236222A-4AB5-486F-BEB6-09D7991567B3}" sibTransId="{CE87DB4C-1DC4-4160-A6DF-A4DCC1B1601D}"/>
    <dgm:cxn modelId="{F434A136-D0D8-3840-BF83-C665ACA33296}" type="presOf" srcId="{F75B9169-DC20-47EC-8C0B-97D8F34EC697}" destId="{646306A6-132D-3743-A568-9B753BDAB609}" srcOrd="0" destOrd="0" presId="urn:microsoft.com/office/officeart/2005/8/layout/vList2"/>
    <dgm:cxn modelId="{7598033A-6DE0-2745-A786-A4D481AC7561}" type="presOf" srcId="{5F78ACE9-C9A3-4BBA-9CD2-13902DDC2CA3}" destId="{00228FD0-F800-BF4D-88C5-194C23CCA267}" srcOrd="0" destOrd="0" presId="urn:microsoft.com/office/officeart/2005/8/layout/vList2"/>
    <dgm:cxn modelId="{861BDE4C-FC29-1840-926C-399B8897121F}" type="presOf" srcId="{2E66876D-2CC9-4804-A7CF-B04F2436E1BA}" destId="{C09D71B6-3AC2-5E40-9237-2F0A307A8EB4}" srcOrd="0" destOrd="0" presId="urn:microsoft.com/office/officeart/2005/8/layout/vList2"/>
    <dgm:cxn modelId="{497E6D5D-BE0C-404A-A172-8FEC93A468F0}" srcId="{5F78ACE9-C9A3-4BBA-9CD2-13902DDC2CA3}" destId="{F75B9169-DC20-47EC-8C0B-97D8F34EC697}" srcOrd="2" destOrd="0" parTransId="{3FAC4504-004F-400C-8DF6-320846A23A3F}" sibTransId="{99639D6E-301E-4129-A66A-179CC29B9C82}"/>
    <dgm:cxn modelId="{DB5A3A69-B2A1-4DDB-8F98-2869D150F986}" srcId="{5F78ACE9-C9A3-4BBA-9CD2-13902DDC2CA3}" destId="{3B53A033-2D65-40D8-AC76-7E6E978120A0}" srcOrd="3" destOrd="0" parTransId="{5E081685-7D4A-479D-A0F7-1C80C149E54E}" sibTransId="{FE6065FC-397F-4BE5-851E-39C17BD79F2E}"/>
    <dgm:cxn modelId="{DFD38878-1A77-4EEB-BB76-87D3C1ED901B}" srcId="{5F78ACE9-C9A3-4BBA-9CD2-13902DDC2CA3}" destId="{2F111C68-A580-4967-81A1-5C4585EB578E}" srcOrd="0" destOrd="0" parTransId="{1CF2ABAA-7904-4341-A1D0-7B66796FFD4E}" sibTransId="{E5EA69C3-6D12-45AD-818C-776700B362AC}"/>
    <dgm:cxn modelId="{5C1DF28F-873D-4F4C-9F51-70D86657B715}" type="presOf" srcId="{5281D997-C00B-41FD-97E2-338FDC93D77C}" destId="{C0857492-C35F-564F-ABD1-821CE080E790}" srcOrd="0" destOrd="0" presId="urn:microsoft.com/office/officeart/2005/8/layout/vList2"/>
    <dgm:cxn modelId="{344E70C9-454F-504F-8117-253753705B0D}" type="presOf" srcId="{2F111C68-A580-4967-81A1-5C4585EB578E}" destId="{46DFB3AA-D82F-AD4E-BE02-BE97BB0D9DB0}" srcOrd="0" destOrd="0" presId="urn:microsoft.com/office/officeart/2005/8/layout/vList2"/>
    <dgm:cxn modelId="{92BDB9DE-913E-41EA-9625-AEFABD7B300D}" srcId="{5F78ACE9-C9A3-4BBA-9CD2-13902DDC2CA3}" destId="{5281D997-C00B-41FD-97E2-338FDC93D77C}" srcOrd="4" destOrd="0" parTransId="{DBB966F6-DE8C-4962-9794-9E9B8AB1914C}" sibTransId="{6BF83C18-B535-4433-9B2E-AC9E1E234221}"/>
    <dgm:cxn modelId="{F95B9132-CE54-5A4C-BCA7-33EB4BBFF10C}" type="presParOf" srcId="{00228FD0-F800-BF4D-88C5-194C23CCA267}" destId="{46DFB3AA-D82F-AD4E-BE02-BE97BB0D9DB0}" srcOrd="0" destOrd="0" presId="urn:microsoft.com/office/officeart/2005/8/layout/vList2"/>
    <dgm:cxn modelId="{03888CFA-BE19-4547-95CC-1111190A10FE}" type="presParOf" srcId="{00228FD0-F800-BF4D-88C5-194C23CCA267}" destId="{0AF042A4-F6F3-6E46-9202-083796A29905}" srcOrd="1" destOrd="0" presId="urn:microsoft.com/office/officeart/2005/8/layout/vList2"/>
    <dgm:cxn modelId="{A3BE56CD-738D-E544-9B1A-C2A218E21F38}" type="presParOf" srcId="{00228FD0-F800-BF4D-88C5-194C23CCA267}" destId="{C09D71B6-3AC2-5E40-9237-2F0A307A8EB4}" srcOrd="2" destOrd="0" presId="urn:microsoft.com/office/officeart/2005/8/layout/vList2"/>
    <dgm:cxn modelId="{F37162C9-C0C6-664C-B686-15E9DD77F0F8}" type="presParOf" srcId="{00228FD0-F800-BF4D-88C5-194C23CCA267}" destId="{E9AAB326-5654-C04E-B7C5-87CDD9FA828B}" srcOrd="3" destOrd="0" presId="urn:microsoft.com/office/officeart/2005/8/layout/vList2"/>
    <dgm:cxn modelId="{A8051EB8-D489-ED48-87A7-E28E7191F02D}" type="presParOf" srcId="{00228FD0-F800-BF4D-88C5-194C23CCA267}" destId="{646306A6-132D-3743-A568-9B753BDAB609}" srcOrd="4" destOrd="0" presId="urn:microsoft.com/office/officeart/2005/8/layout/vList2"/>
    <dgm:cxn modelId="{A4E5BC89-3C26-B349-9B99-7C54710F863A}" type="presParOf" srcId="{00228FD0-F800-BF4D-88C5-194C23CCA267}" destId="{A8586BC0-CED3-1641-BF2C-1DA421F781AC}" srcOrd="5" destOrd="0" presId="urn:microsoft.com/office/officeart/2005/8/layout/vList2"/>
    <dgm:cxn modelId="{42CBB02F-9B5C-1D4A-BB2B-DE991B9A9118}" type="presParOf" srcId="{00228FD0-F800-BF4D-88C5-194C23CCA267}" destId="{92A17B40-9AA7-C242-A7AF-72DB394A05D9}" srcOrd="6" destOrd="0" presId="urn:microsoft.com/office/officeart/2005/8/layout/vList2"/>
    <dgm:cxn modelId="{7A54635D-FBD6-1341-8B67-6A49D309D00C}" type="presParOf" srcId="{00228FD0-F800-BF4D-88C5-194C23CCA267}" destId="{67FCBB1D-3F73-7842-AC44-73A7ADDA072D}" srcOrd="7" destOrd="0" presId="urn:microsoft.com/office/officeart/2005/8/layout/vList2"/>
    <dgm:cxn modelId="{09C1820E-AD00-634A-A25E-D2741CF6D5EE}" type="presParOf" srcId="{00228FD0-F800-BF4D-88C5-194C23CCA267}" destId="{C0857492-C35F-564F-ABD1-821CE080E7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39547F-5A58-43AA-87BA-0F83BA1683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CF6DE-BF80-4964-93D9-C8F546EECFC3}">
      <dgm:prSet/>
      <dgm:spPr/>
      <dgm:t>
        <a:bodyPr/>
        <a:lstStyle/>
        <a:p>
          <a:r>
            <a:rPr lang="en-US" b="1"/>
            <a:t>Front-End Development Tools:</a:t>
          </a:r>
        </a:p>
      </dgm:t>
    </dgm:pt>
    <dgm:pt modelId="{9DD7CE22-476E-4D82-9D48-39627D934C0E}" type="parTrans" cxnId="{AF49400A-86CB-4F0A-A296-D389F2B9EA59}">
      <dgm:prSet/>
      <dgm:spPr/>
      <dgm:t>
        <a:bodyPr/>
        <a:lstStyle/>
        <a:p>
          <a:endParaRPr lang="en-US"/>
        </a:p>
      </dgm:t>
    </dgm:pt>
    <dgm:pt modelId="{7F8D99D4-E918-4950-BC98-08FF1BE135F4}" type="sibTrans" cxnId="{AF49400A-86CB-4F0A-A296-D389F2B9EA59}">
      <dgm:prSet/>
      <dgm:spPr/>
      <dgm:t>
        <a:bodyPr/>
        <a:lstStyle/>
        <a:p>
          <a:endParaRPr lang="en-US"/>
        </a:p>
      </dgm:t>
    </dgm:pt>
    <dgm:pt modelId="{E3A36F98-6CBA-4646-BA24-059962B08D84}">
      <dgm:prSet/>
      <dgm:spPr/>
      <dgm:t>
        <a:bodyPr/>
        <a:lstStyle/>
        <a:p>
          <a:r>
            <a:rPr lang="en-US"/>
            <a:t>- HTML					       </a:t>
          </a:r>
        </a:p>
      </dgm:t>
    </dgm:pt>
    <dgm:pt modelId="{3CDBD018-9699-4263-82E9-3F451B7177F3}" type="parTrans" cxnId="{A806DC6B-06FC-467C-99AE-5A3C639C18F4}">
      <dgm:prSet/>
      <dgm:spPr/>
      <dgm:t>
        <a:bodyPr/>
        <a:lstStyle/>
        <a:p>
          <a:endParaRPr lang="en-US"/>
        </a:p>
      </dgm:t>
    </dgm:pt>
    <dgm:pt modelId="{C8B6B195-757F-4AC2-A1D0-634484D9C7EF}" type="sibTrans" cxnId="{A806DC6B-06FC-467C-99AE-5A3C639C18F4}">
      <dgm:prSet/>
      <dgm:spPr/>
      <dgm:t>
        <a:bodyPr/>
        <a:lstStyle/>
        <a:p>
          <a:endParaRPr lang="en-US"/>
        </a:p>
      </dgm:t>
    </dgm:pt>
    <dgm:pt modelId="{E8761448-212F-41EE-AB26-7A25D984D884}">
      <dgm:prSet/>
      <dgm:spPr/>
      <dgm:t>
        <a:bodyPr/>
        <a:lstStyle/>
        <a:p>
          <a:r>
            <a:rPr lang="en-US"/>
            <a:t>- CSS</a:t>
          </a:r>
        </a:p>
      </dgm:t>
    </dgm:pt>
    <dgm:pt modelId="{1762C872-45C3-4CFD-80EA-87EF370F8539}" type="parTrans" cxnId="{59E0F7ED-2A11-467D-A7A5-C4BBB0F3A24E}">
      <dgm:prSet/>
      <dgm:spPr/>
      <dgm:t>
        <a:bodyPr/>
        <a:lstStyle/>
        <a:p>
          <a:endParaRPr lang="en-US"/>
        </a:p>
      </dgm:t>
    </dgm:pt>
    <dgm:pt modelId="{8E3852B5-60BE-43C6-B9E5-6B1735AB3E7A}" type="sibTrans" cxnId="{59E0F7ED-2A11-467D-A7A5-C4BBB0F3A24E}">
      <dgm:prSet/>
      <dgm:spPr/>
      <dgm:t>
        <a:bodyPr/>
        <a:lstStyle/>
        <a:p>
          <a:endParaRPr lang="en-US"/>
        </a:p>
      </dgm:t>
    </dgm:pt>
    <dgm:pt modelId="{946DED05-5702-411F-8E03-A08CC8BA0128}">
      <dgm:prSet/>
      <dgm:spPr/>
      <dgm:t>
        <a:bodyPr/>
        <a:lstStyle/>
        <a:p>
          <a:r>
            <a:rPr lang="en-US"/>
            <a:t>- JavaScript</a:t>
          </a:r>
        </a:p>
      </dgm:t>
    </dgm:pt>
    <dgm:pt modelId="{3C61F095-49F6-412A-B45E-C0E7CA0421FF}" type="parTrans" cxnId="{8EEF30BC-3519-461B-93C0-3E1ABC8D6542}">
      <dgm:prSet/>
      <dgm:spPr/>
      <dgm:t>
        <a:bodyPr/>
        <a:lstStyle/>
        <a:p>
          <a:endParaRPr lang="en-US"/>
        </a:p>
      </dgm:t>
    </dgm:pt>
    <dgm:pt modelId="{0BD79E1F-5390-42A1-9523-358917D5EC2E}" type="sibTrans" cxnId="{8EEF30BC-3519-461B-93C0-3E1ABC8D6542}">
      <dgm:prSet/>
      <dgm:spPr/>
      <dgm:t>
        <a:bodyPr/>
        <a:lstStyle/>
        <a:p>
          <a:endParaRPr lang="en-US"/>
        </a:p>
      </dgm:t>
    </dgm:pt>
    <dgm:pt modelId="{2EFB6177-3E8B-4F2E-90ED-B7B5FCBCF519}">
      <dgm:prSet/>
      <dgm:spPr/>
      <dgm:t>
        <a:bodyPr/>
        <a:lstStyle/>
        <a:p>
          <a:r>
            <a:rPr lang="en-US" b="1"/>
            <a:t>Server-sign Programming Tools:</a:t>
          </a:r>
        </a:p>
      </dgm:t>
    </dgm:pt>
    <dgm:pt modelId="{38854C4F-28CF-4BC1-8E15-F57B24FEFC6E}" type="parTrans" cxnId="{653C7D93-99F3-4944-9B18-7056747FD1C4}">
      <dgm:prSet/>
      <dgm:spPr/>
      <dgm:t>
        <a:bodyPr/>
        <a:lstStyle/>
        <a:p>
          <a:endParaRPr lang="en-US"/>
        </a:p>
      </dgm:t>
    </dgm:pt>
    <dgm:pt modelId="{D200AE67-AE92-4F7F-A870-78D3A8B7B4F8}" type="sibTrans" cxnId="{653C7D93-99F3-4944-9B18-7056747FD1C4}">
      <dgm:prSet/>
      <dgm:spPr/>
      <dgm:t>
        <a:bodyPr/>
        <a:lstStyle/>
        <a:p>
          <a:endParaRPr lang="en-US"/>
        </a:p>
      </dgm:t>
    </dgm:pt>
    <dgm:pt modelId="{22496E22-B2DF-4F9C-B132-60F1AC8E9EEA}">
      <dgm:prSet/>
      <dgm:spPr/>
      <dgm:t>
        <a:bodyPr/>
        <a:lstStyle/>
        <a:p>
          <a:r>
            <a:rPr lang="en-US"/>
            <a:t>- PHP</a:t>
          </a:r>
        </a:p>
      </dgm:t>
    </dgm:pt>
    <dgm:pt modelId="{7BA17A03-F599-4041-8695-065E7FE392EA}" type="parTrans" cxnId="{7419C75D-923B-4690-ACC2-F99234162C3A}">
      <dgm:prSet/>
      <dgm:spPr/>
      <dgm:t>
        <a:bodyPr/>
        <a:lstStyle/>
        <a:p>
          <a:endParaRPr lang="en-US"/>
        </a:p>
      </dgm:t>
    </dgm:pt>
    <dgm:pt modelId="{313508D1-E70B-4E6F-860A-BD5694CE225D}" type="sibTrans" cxnId="{7419C75D-923B-4690-ACC2-F99234162C3A}">
      <dgm:prSet/>
      <dgm:spPr/>
      <dgm:t>
        <a:bodyPr/>
        <a:lstStyle/>
        <a:p>
          <a:endParaRPr lang="en-US"/>
        </a:p>
      </dgm:t>
    </dgm:pt>
    <dgm:pt modelId="{9F3A75D1-ACA7-43D3-9FDE-73E1291D6909}">
      <dgm:prSet/>
      <dgm:spPr/>
      <dgm:t>
        <a:bodyPr/>
        <a:lstStyle/>
        <a:p>
          <a:r>
            <a:rPr lang="en-US" b="1"/>
            <a:t>Back-End Database Tools:</a:t>
          </a:r>
        </a:p>
      </dgm:t>
    </dgm:pt>
    <dgm:pt modelId="{AAE0D04E-8F57-42AC-8C84-4A320D778DB2}" type="parTrans" cxnId="{1FEBAEA2-9757-43BC-B0DC-133A27F3FBAB}">
      <dgm:prSet/>
      <dgm:spPr/>
      <dgm:t>
        <a:bodyPr/>
        <a:lstStyle/>
        <a:p>
          <a:endParaRPr lang="en-US"/>
        </a:p>
      </dgm:t>
    </dgm:pt>
    <dgm:pt modelId="{A927BE99-D965-4150-9D81-D762B88990BC}" type="sibTrans" cxnId="{1FEBAEA2-9757-43BC-B0DC-133A27F3FBAB}">
      <dgm:prSet/>
      <dgm:spPr/>
      <dgm:t>
        <a:bodyPr/>
        <a:lstStyle/>
        <a:p>
          <a:endParaRPr lang="en-US"/>
        </a:p>
      </dgm:t>
    </dgm:pt>
    <dgm:pt modelId="{2343883B-6772-477C-AB55-83306356B109}">
      <dgm:prSet/>
      <dgm:spPr/>
      <dgm:t>
        <a:bodyPr/>
        <a:lstStyle/>
        <a:p>
          <a:r>
            <a:rPr lang="en-US"/>
            <a:t>- MySQL</a:t>
          </a:r>
        </a:p>
      </dgm:t>
    </dgm:pt>
    <dgm:pt modelId="{3035E19D-F426-438F-ACDD-DB25EF8C86F2}" type="parTrans" cxnId="{0B82890E-9B19-4568-A69E-D073BAF68E81}">
      <dgm:prSet/>
      <dgm:spPr/>
      <dgm:t>
        <a:bodyPr/>
        <a:lstStyle/>
        <a:p>
          <a:endParaRPr lang="en-US"/>
        </a:p>
      </dgm:t>
    </dgm:pt>
    <dgm:pt modelId="{14848DE3-E785-46D8-B54C-02B1443DEDC5}" type="sibTrans" cxnId="{0B82890E-9B19-4568-A69E-D073BAF68E81}">
      <dgm:prSet/>
      <dgm:spPr/>
      <dgm:t>
        <a:bodyPr/>
        <a:lstStyle/>
        <a:p>
          <a:endParaRPr lang="en-US"/>
        </a:p>
      </dgm:t>
    </dgm:pt>
    <dgm:pt modelId="{D219B178-B6B7-4646-ABC1-FB79E9DE9852}">
      <dgm:prSet/>
      <dgm:spPr/>
      <dgm:t>
        <a:bodyPr/>
        <a:lstStyle/>
        <a:p>
          <a:r>
            <a:rPr lang="en-US"/>
            <a:t>- phpMyAdmin</a:t>
          </a:r>
        </a:p>
      </dgm:t>
    </dgm:pt>
    <dgm:pt modelId="{1272E550-8F61-462E-9F73-3C57768EC9B1}" type="parTrans" cxnId="{A4F6B849-83CD-4663-81D1-D3187480AE74}">
      <dgm:prSet/>
      <dgm:spPr/>
      <dgm:t>
        <a:bodyPr/>
        <a:lstStyle/>
        <a:p>
          <a:endParaRPr lang="en-US"/>
        </a:p>
      </dgm:t>
    </dgm:pt>
    <dgm:pt modelId="{425C8DA9-199A-4E0A-8947-658E7E576C30}" type="sibTrans" cxnId="{A4F6B849-83CD-4663-81D1-D3187480AE74}">
      <dgm:prSet/>
      <dgm:spPr/>
      <dgm:t>
        <a:bodyPr/>
        <a:lstStyle/>
        <a:p>
          <a:endParaRPr lang="en-US"/>
        </a:p>
      </dgm:t>
    </dgm:pt>
    <dgm:pt modelId="{3AFE6C3E-E295-499F-99D7-D04679772D9C}">
      <dgm:prSet/>
      <dgm:spPr/>
      <dgm:t>
        <a:bodyPr/>
        <a:lstStyle/>
        <a:p>
          <a:r>
            <a:rPr lang="en-US" b="1"/>
            <a:t>IDEs:</a:t>
          </a:r>
        </a:p>
      </dgm:t>
    </dgm:pt>
    <dgm:pt modelId="{3606466E-66A8-48D3-9079-52E5631A0275}" type="parTrans" cxnId="{E85E2060-5A5D-43FD-B43C-956D96FD7CF2}">
      <dgm:prSet/>
      <dgm:spPr/>
      <dgm:t>
        <a:bodyPr/>
        <a:lstStyle/>
        <a:p>
          <a:endParaRPr lang="en-US"/>
        </a:p>
      </dgm:t>
    </dgm:pt>
    <dgm:pt modelId="{F1EBE4A4-D5D1-4A31-9200-7F7C6140038A}" type="sibTrans" cxnId="{E85E2060-5A5D-43FD-B43C-956D96FD7CF2}">
      <dgm:prSet/>
      <dgm:spPr/>
      <dgm:t>
        <a:bodyPr/>
        <a:lstStyle/>
        <a:p>
          <a:endParaRPr lang="en-US"/>
        </a:p>
      </dgm:t>
    </dgm:pt>
    <dgm:pt modelId="{209591EA-6CB0-432A-B27D-3BC4640CFC3C}">
      <dgm:prSet/>
      <dgm:spPr/>
      <dgm:t>
        <a:bodyPr/>
        <a:lstStyle/>
        <a:p>
          <a:r>
            <a:rPr lang="en-US" dirty="0"/>
            <a:t>- VS Code</a:t>
          </a:r>
        </a:p>
      </dgm:t>
    </dgm:pt>
    <dgm:pt modelId="{93771DF9-D940-492D-A8A0-90743048A5EA}" type="parTrans" cxnId="{FF94EFAC-2776-4987-A028-9E1AB475DB60}">
      <dgm:prSet/>
      <dgm:spPr/>
      <dgm:t>
        <a:bodyPr/>
        <a:lstStyle/>
        <a:p>
          <a:endParaRPr lang="en-US"/>
        </a:p>
      </dgm:t>
    </dgm:pt>
    <dgm:pt modelId="{3BF28666-EAA4-4A07-9377-EDD3DBE6B501}" type="sibTrans" cxnId="{FF94EFAC-2776-4987-A028-9E1AB475DB60}">
      <dgm:prSet/>
      <dgm:spPr/>
      <dgm:t>
        <a:bodyPr/>
        <a:lstStyle/>
        <a:p>
          <a:endParaRPr lang="en-US"/>
        </a:p>
      </dgm:t>
    </dgm:pt>
    <dgm:pt modelId="{3AC6B500-F71F-4858-A492-EC2730A188C3}">
      <dgm:prSet/>
      <dgm:spPr/>
      <dgm:t>
        <a:bodyPr/>
        <a:lstStyle/>
        <a:p>
          <a:r>
            <a:rPr lang="en-US" b="1"/>
            <a:t>Hardware Tools:</a:t>
          </a:r>
        </a:p>
      </dgm:t>
    </dgm:pt>
    <dgm:pt modelId="{86E468A9-1C3A-41F2-90FF-B373F17E61BE}" type="parTrans" cxnId="{48D735BD-6252-4F0E-AE90-A4CC6E371768}">
      <dgm:prSet/>
      <dgm:spPr/>
      <dgm:t>
        <a:bodyPr/>
        <a:lstStyle/>
        <a:p>
          <a:endParaRPr lang="en-US"/>
        </a:p>
      </dgm:t>
    </dgm:pt>
    <dgm:pt modelId="{4D9AAD11-0D68-45E3-8E51-58176BBAD704}" type="sibTrans" cxnId="{48D735BD-6252-4F0E-AE90-A4CC6E371768}">
      <dgm:prSet/>
      <dgm:spPr/>
      <dgm:t>
        <a:bodyPr/>
        <a:lstStyle/>
        <a:p>
          <a:endParaRPr lang="en-US"/>
        </a:p>
      </dgm:t>
    </dgm:pt>
    <dgm:pt modelId="{DE22A907-24E7-41EA-8122-B7DB224C4CFE}">
      <dgm:prSet/>
      <dgm:spPr/>
      <dgm:t>
        <a:bodyPr/>
        <a:lstStyle/>
        <a:p>
          <a:r>
            <a:rPr lang="en-US"/>
            <a:t>- Linux server</a:t>
          </a:r>
        </a:p>
      </dgm:t>
    </dgm:pt>
    <dgm:pt modelId="{E3B9CE4A-57BC-4220-AA39-CCA7BD615DEE}" type="parTrans" cxnId="{1F0B302C-2844-4AE7-91E8-AA60A913F087}">
      <dgm:prSet/>
      <dgm:spPr/>
      <dgm:t>
        <a:bodyPr/>
        <a:lstStyle/>
        <a:p>
          <a:endParaRPr lang="en-US"/>
        </a:p>
      </dgm:t>
    </dgm:pt>
    <dgm:pt modelId="{8CD5F104-1713-43DC-90E1-B5863D7F9629}" type="sibTrans" cxnId="{1F0B302C-2844-4AE7-91E8-AA60A913F087}">
      <dgm:prSet/>
      <dgm:spPr/>
      <dgm:t>
        <a:bodyPr/>
        <a:lstStyle/>
        <a:p>
          <a:endParaRPr lang="en-US"/>
        </a:p>
      </dgm:t>
    </dgm:pt>
    <dgm:pt modelId="{21DB4922-4042-49FF-A70D-79ABC36A63E1}">
      <dgm:prSet/>
      <dgm:spPr/>
      <dgm:t>
        <a:bodyPr/>
        <a:lstStyle/>
        <a:p>
          <a:r>
            <a:rPr lang="en-US"/>
            <a:t>- MySQL server</a:t>
          </a:r>
        </a:p>
      </dgm:t>
    </dgm:pt>
    <dgm:pt modelId="{83BC3DAF-3121-440F-BE30-3D15F9445A62}" type="parTrans" cxnId="{620998F3-D5DB-4E70-9750-1C963AD27242}">
      <dgm:prSet/>
      <dgm:spPr/>
      <dgm:t>
        <a:bodyPr/>
        <a:lstStyle/>
        <a:p>
          <a:endParaRPr lang="en-US"/>
        </a:p>
      </dgm:t>
    </dgm:pt>
    <dgm:pt modelId="{0CCC71E7-3F7A-415D-88E2-C78F40441E7B}" type="sibTrans" cxnId="{620998F3-D5DB-4E70-9750-1C963AD27242}">
      <dgm:prSet/>
      <dgm:spPr/>
      <dgm:t>
        <a:bodyPr/>
        <a:lstStyle/>
        <a:p>
          <a:endParaRPr lang="en-US"/>
        </a:p>
      </dgm:t>
    </dgm:pt>
    <dgm:pt modelId="{554395ED-A13C-4F0F-9ABD-BF802A81ECD7}">
      <dgm:prSet/>
      <dgm:spPr/>
      <dgm:t>
        <a:bodyPr/>
        <a:lstStyle/>
        <a:p>
          <a:r>
            <a:rPr lang="en-US" b="1"/>
            <a:t>Other tools:</a:t>
          </a:r>
        </a:p>
      </dgm:t>
    </dgm:pt>
    <dgm:pt modelId="{CCD69FD0-9C5C-4FC1-8671-60E1333C8C11}" type="parTrans" cxnId="{858E6991-1525-44A5-ADFD-B712EC0A7800}">
      <dgm:prSet/>
      <dgm:spPr/>
      <dgm:t>
        <a:bodyPr/>
        <a:lstStyle/>
        <a:p>
          <a:endParaRPr lang="en-US"/>
        </a:p>
      </dgm:t>
    </dgm:pt>
    <dgm:pt modelId="{C3765ACC-4C48-4636-8893-0B7159D87DCC}" type="sibTrans" cxnId="{858E6991-1525-44A5-ADFD-B712EC0A7800}">
      <dgm:prSet/>
      <dgm:spPr/>
      <dgm:t>
        <a:bodyPr/>
        <a:lstStyle/>
        <a:p>
          <a:endParaRPr lang="en-US"/>
        </a:p>
      </dgm:t>
    </dgm:pt>
    <dgm:pt modelId="{2BF0063D-7AC1-4BD6-8C2B-702CE8ABED27}">
      <dgm:prSet/>
      <dgm:spPr/>
      <dgm:t>
        <a:bodyPr/>
        <a:lstStyle/>
        <a:p>
          <a:r>
            <a:rPr lang="en-US" dirty="0"/>
            <a:t>-  FileZilla</a:t>
          </a:r>
        </a:p>
      </dgm:t>
    </dgm:pt>
    <dgm:pt modelId="{44A49FF9-D296-4199-97DF-962214973C2F}" type="parTrans" cxnId="{CA10832F-7E91-45C8-9862-12574414AAFB}">
      <dgm:prSet/>
      <dgm:spPr/>
      <dgm:t>
        <a:bodyPr/>
        <a:lstStyle/>
        <a:p>
          <a:endParaRPr lang="en-US"/>
        </a:p>
      </dgm:t>
    </dgm:pt>
    <dgm:pt modelId="{432839ED-7F24-4DBD-B267-C2920DEA64AE}" type="sibTrans" cxnId="{CA10832F-7E91-45C8-9862-12574414AAFB}">
      <dgm:prSet/>
      <dgm:spPr/>
      <dgm:t>
        <a:bodyPr/>
        <a:lstStyle/>
        <a:p>
          <a:endParaRPr lang="en-US"/>
        </a:p>
      </dgm:t>
    </dgm:pt>
    <dgm:pt modelId="{E32FE3FE-D295-124E-949D-32F4C1651F63}">
      <dgm:prSet/>
      <dgm:spPr/>
      <dgm:t>
        <a:bodyPr/>
        <a:lstStyle/>
        <a:p>
          <a:r>
            <a:rPr lang="en-US" b="1" dirty="0"/>
            <a:t>Version Control</a:t>
          </a:r>
        </a:p>
      </dgm:t>
    </dgm:pt>
    <dgm:pt modelId="{863877E6-C9C0-5045-85A0-ED65BA4D6B78}" type="parTrans" cxnId="{9C2DA191-A907-724E-AD64-1B0D47D803F3}">
      <dgm:prSet/>
      <dgm:spPr/>
      <dgm:t>
        <a:bodyPr/>
        <a:lstStyle/>
        <a:p>
          <a:endParaRPr lang="en-US"/>
        </a:p>
      </dgm:t>
    </dgm:pt>
    <dgm:pt modelId="{9B3B4C57-1794-3F48-AFF0-8A19C69B16D3}" type="sibTrans" cxnId="{9C2DA191-A907-724E-AD64-1B0D47D803F3}">
      <dgm:prSet/>
      <dgm:spPr/>
      <dgm:t>
        <a:bodyPr/>
        <a:lstStyle/>
        <a:p>
          <a:endParaRPr lang="en-US"/>
        </a:p>
      </dgm:t>
    </dgm:pt>
    <dgm:pt modelId="{8F38B185-CAE6-BC4C-989B-A6C9DCC43C9E}">
      <dgm:prSet/>
      <dgm:spPr/>
      <dgm:t>
        <a:bodyPr/>
        <a:lstStyle/>
        <a:p>
          <a:r>
            <a:rPr lang="en-US" dirty="0"/>
            <a:t>- Git/GitHub</a:t>
          </a:r>
        </a:p>
      </dgm:t>
    </dgm:pt>
    <dgm:pt modelId="{37DAA133-5E76-074C-A9AA-C90570BA6F4E}" type="parTrans" cxnId="{6A317F56-8272-3143-A3CA-F46F2ED2460A}">
      <dgm:prSet/>
      <dgm:spPr/>
      <dgm:t>
        <a:bodyPr/>
        <a:lstStyle/>
        <a:p>
          <a:endParaRPr lang="en-US"/>
        </a:p>
      </dgm:t>
    </dgm:pt>
    <dgm:pt modelId="{9E6538F1-3BAF-BB49-84E7-16FB3E6E644B}" type="sibTrans" cxnId="{6A317F56-8272-3143-A3CA-F46F2ED2460A}">
      <dgm:prSet/>
      <dgm:spPr/>
      <dgm:t>
        <a:bodyPr/>
        <a:lstStyle/>
        <a:p>
          <a:endParaRPr lang="en-US"/>
        </a:p>
      </dgm:t>
    </dgm:pt>
    <dgm:pt modelId="{68E1C6A9-6029-1D46-AF6D-532F25C7AB7E}" type="pres">
      <dgm:prSet presAssocID="{B939547F-5A58-43AA-87BA-0F83BA168321}" presName="vert0" presStyleCnt="0">
        <dgm:presLayoutVars>
          <dgm:dir/>
          <dgm:animOne val="branch"/>
          <dgm:animLvl val="lvl"/>
        </dgm:presLayoutVars>
      </dgm:prSet>
      <dgm:spPr/>
    </dgm:pt>
    <dgm:pt modelId="{81C037E9-B1DB-5F46-8E4C-CCDD5BBF8731}" type="pres">
      <dgm:prSet presAssocID="{C04CF6DE-BF80-4964-93D9-C8F546EECFC3}" presName="thickLine" presStyleLbl="alignNode1" presStyleIdx="0" presStyleCnt="18"/>
      <dgm:spPr/>
    </dgm:pt>
    <dgm:pt modelId="{765C476E-12FE-274C-AC86-F33EEB2D7071}" type="pres">
      <dgm:prSet presAssocID="{C04CF6DE-BF80-4964-93D9-C8F546EECFC3}" presName="horz1" presStyleCnt="0"/>
      <dgm:spPr/>
    </dgm:pt>
    <dgm:pt modelId="{6DA48293-815E-A440-9A4A-226C4B7BA375}" type="pres">
      <dgm:prSet presAssocID="{C04CF6DE-BF80-4964-93D9-C8F546EECFC3}" presName="tx1" presStyleLbl="revTx" presStyleIdx="0" presStyleCnt="18"/>
      <dgm:spPr/>
    </dgm:pt>
    <dgm:pt modelId="{2C0C5606-C0B5-5843-A24E-89BAE0C71C33}" type="pres">
      <dgm:prSet presAssocID="{C04CF6DE-BF80-4964-93D9-C8F546EECFC3}" presName="vert1" presStyleCnt="0"/>
      <dgm:spPr/>
    </dgm:pt>
    <dgm:pt modelId="{4C6A518B-1C68-5F40-8451-C02681C85DFA}" type="pres">
      <dgm:prSet presAssocID="{E3A36F98-6CBA-4646-BA24-059962B08D84}" presName="thickLine" presStyleLbl="alignNode1" presStyleIdx="1" presStyleCnt="18"/>
      <dgm:spPr/>
    </dgm:pt>
    <dgm:pt modelId="{82E364B2-4149-3747-8F46-4504D76F62C6}" type="pres">
      <dgm:prSet presAssocID="{E3A36F98-6CBA-4646-BA24-059962B08D84}" presName="horz1" presStyleCnt="0"/>
      <dgm:spPr/>
    </dgm:pt>
    <dgm:pt modelId="{953BA305-3B16-6649-B90B-19121D41416D}" type="pres">
      <dgm:prSet presAssocID="{E3A36F98-6CBA-4646-BA24-059962B08D84}" presName="tx1" presStyleLbl="revTx" presStyleIdx="1" presStyleCnt="18"/>
      <dgm:spPr/>
    </dgm:pt>
    <dgm:pt modelId="{958718C6-0183-1A43-B6C8-BC94FA370CBB}" type="pres">
      <dgm:prSet presAssocID="{E3A36F98-6CBA-4646-BA24-059962B08D84}" presName="vert1" presStyleCnt="0"/>
      <dgm:spPr/>
    </dgm:pt>
    <dgm:pt modelId="{9713E65E-FBAB-C840-A695-6AB4A33B18DC}" type="pres">
      <dgm:prSet presAssocID="{E8761448-212F-41EE-AB26-7A25D984D884}" presName="thickLine" presStyleLbl="alignNode1" presStyleIdx="2" presStyleCnt="18"/>
      <dgm:spPr/>
    </dgm:pt>
    <dgm:pt modelId="{219A1243-0E90-354B-B3E4-A759BAAE3372}" type="pres">
      <dgm:prSet presAssocID="{E8761448-212F-41EE-AB26-7A25D984D884}" presName="horz1" presStyleCnt="0"/>
      <dgm:spPr/>
    </dgm:pt>
    <dgm:pt modelId="{2C0D2DF8-0EB5-914E-8714-DDA59D8CCDFF}" type="pres">
      <dgm:prSet presAssocID="{E8761448-212F-41EE-AB26-7A25D984D884}" presName="tx1" presStyleLbl="revTx" presStyleIdx="2" presStyleCnt="18"/>
      <dgm:spPr/>
    </dgm:pt>
    <dgm:pt modelId="{B40B1EFB-118D-0147-9430-0C3A95C3DB64}" type="pres">
      <dgm:prSet presAssocID="{E8761448-212F-41EE-AB26-7A25D984D884}" presName="vert1" presStyleCnt="0"/>
      <dgm:spPr/>
    </dgm:pt>
    <dgm:pt modelId="{5C05AA12-3DE6-004A-9DB5-B55A0E35551E}" type="pres">
      <dgm:prSet presAssocID="{946DED05-5702-411F-8E03-A08CC8BA0128}" presName="thickLine" presStyleLbl="alignNode1" presStyleIdx="3" presStyleCnt="18"/>
      <dgm:spPr/>
    </dgm:pt>
    <dgm:pt modelId="{FA251778-024C-CC4C-9A2E-D38BC9118695}" type="pres">
      <dgm:prSet presAssocID="{946DED05-5702-411F-8E03-A08CC8BA0128}" presName="horz1" presStyleCnt="0"/>
      <dgm:spPr/>
    </dgm:pt>
    <dgm:pt modelId="{7DF90BE0-7331-A24A-9390-F20A09F99749}" type="pres">
      <dgm:prSet presAssocID="{946DED05-5702-411F-8E03-A08CC8BA0128}" presName="tx1" presStyleLbl="revTx" presStyleIdx="3" presStyleCnt="18"/>
      <dgm:spPr/>
    </dgm:pt>
    <dgm:pt modelId="{64BCB64D-FE20-1646-93A3-5CF7E733557B}" type="pres">
      <dgm:prSet presAssocID="{946DED05-5702-411F-8E03-A08CC8BA0128}" presName="vert1" presStyleCnt="0"/>
      <dgm:spPr/>
    </dgm:pt>
    <dgm:pt modelId="{732BD77B-E047-7F42-B1E1-DE59DDC8171D}" type="pres">
      <dgm:prSet presAssocID="{2EFB6177-3E8B-4F2E-90ED-B7B5FCBCF519}" presName="thickLine" presStyleLbl="alignNode1" presStyleIdx="4" presStyleCnt="18"/>
      <dgm:spPr/>
    </dgm:pt>
    <dgm:pt modelId="{3F28388C-A37D-9944-97C5-DC04A9A9EC23}" type="pres">
      <dgm:prSet presAssocID="{2EFB6177-3E8B-4F2E-90ED-B7B5FCBCF519}" presName="horz1" presStyleCnt="0"/>
      <dgm:spPr/>
    </dgm:pt>
    <dgm:pt modelId="{D2A954CF-0FF4-B240-9338-7B9A714B4FFB}" type="pres">
      <dgm:prSet presAssocID="{2EFB6177-3E8B-4F2E-90ED-B7B5FCBCF519}" presName="tx1" presStyleLbl="revTx" presStyleIdx="4" presStyleCnt="18"/>
      <dgm:spPr/>
    </dgm:pt>
    <dgm:pt modelId="{207747A5-B7F3-D441-B2AB-72F972667A53}" type="pres">
      <dgm:prSet presAssocID="{2EFB6177-3E8B-4F2E-90ED-B7B5FCBCF519}" presName="vert1" presStyleCnt="0"/>
      <dgm:spPr/>
    </dgm:pt>
    <dgm:pt modelId="{C18BD261-91DD-564F-96C2-E76F9798999D}" type="pres">
      <dgm:prSet presAssocID="{22496E22-B2DF-4F9C-B132-60F1AC8E9EEA}" presName="thickLine" presStyleLbl="alignNode1" presStyleIdx="5" presStyleCnt="18"/>
      <dgm:spPr/>
    </dgm:pt>
    <dgm:pt modelId="{DFA3DE94-427B-9A4D-96E0-CCBDDB32D9E9}" type="pres">
      <dgm:prSet presAssocID="{22496E22-B2DF-4F9C-B132-60F1AC8E9EEA}" presName="horz1" presStyleCnt="0"/>
      <dgm:spPr/>
    </dgm:pt>
    <dgm:pt modelId="{846B3DF4-A623-C943-B027-6AE625EFD3B0}" type="pres">
      <dgm:prSet presAssocID="{22496E22-B2DF-4F9C-B132-60F1AC8E9EEA}" presName="tx1" presStyleLbl="revTx" presStyleIdx="5" presStyleCnt="18"/>
      <dgm:spPr/>
    </dgm:pt>
    <dgm:pt modelId="{E9C76E6C-058B-AE4B-B0C6-55B760E671E6}" type="pres">
      <dgm:prSet presAssocID="{22496E22-B2DF-4F9C-B132-60F1AC8E9EEA}" presName="vert1" presStyleCnt="0"/>
      <dgm:spPr/>
    </dgm:pt>
    <dgm:pt modelId="{D00B4FD2-E283-BE4D-8CB1-E89896A97034}" type="pres">
      <dgm:prSet presAssocID="{9F3A75D1-ACA7-43D3-9FDE-73E1291D6909}" presName="thickLine" presStyleLbl="alignNode1" presStyleIdx="6" presStyleCnt="18"/>
      <dgm:spPr/>
    </dgm:pt>
    <dgm:pt modelId="{18DC312E-B8B7-4447-B953-46043A49FD87}" type="pres">
      <dgm:prSet presAssocID="{9F3A75D1-ACA7-43D3-9FDE-73E1291D6909}" presName="horz1" presStyleCnt="0"/>
      <dgm:spPr/>
    </dgm:pt>
    <dgm:pt modelId="{5C90B97E-2779-284A-8610-3B6814AC658E}" type="pres">
      <dgm:prSet presAssocID="{9F3A75D1-ACA7-43D3-9FDE-73E1291D6909}" presName="tx1" presStyleLbl="revTx" presStyleIdx="6" presStyleCnt="18"/>
      <dgm:spPr/>
    </dgm:pt>
    <dgm:pt modelId="{A25F4F11-2CEA-9A4D-AD0A-95A32B94427D}" type="pres">
      <dgm:prSet presAssocID="{9F3A75D1-ACA7-43D3-9FDE-73E1291D6909}" presName="vert1" presStyleCnt="0"/>
      <dgm:spPr/>
    </dgm:pt>
    <dgm:pt modelId="{DAF4B621-14F5-6D40-BB78-8928CF26E2F1}" type="pres">
      <dgm:prSet presAssocID="{2343883B-6772-477C-AB55-83306356B109}" presName="thickLine" presStyleLbl="alignNode1" presStyleIdx="7" presStyleCnt="18"/>
      <dgm:spPr/>
    </dgm:pt>
    <dgm:pt modelId="{0348B225-4853-C542-AB02-F4DD32A80C9B}" type="pres">
      <dgm:prSet presAssocID="{2343883B-6772-477C-AB55-83306356B109}" presName="horz1" presStyleCnt="0"/>
      <dgm:spPr/>
    </dgm:pt>
    <dgm:pt modelId="{918957BC-560D-DA43-8A9D-0F42CE79CBE8}" type="pres">
      <dgm:prSet presAssocID="{2343883B-6772-477C-AB55-83306356B109}" presName="tx1" presStyleLbl="revTx" presStyleIdx="7" presStyleCnt="18"/>
      <dgm:spPr/>
    </dgm:pt>
    <dgm:pt modelId="{61235070-07B0-E449-A864-546CBEBE65EB}" type="pres">
      <dgm:prSet presAssocID="{2343883B-6772-477C-AB55-83306356B109}" presName="vert1" presStyleCnt="0"/>
      <dgm:spPr/>
    </dgm:pt>
    <dgm:pt modelId="{D6946A08-2839-D74B-BBB2-CD924704F318}" type="pres">
      <dgm:prSet presAssocID="{D219B178-B6B7-4646-ABC1-FB79E9DE9852}" presName="thickLine" presStyleLbl="alignNode1" presStyleIdx="8" presStyleCnt="18"/>
      <dgm:spPr/>
    </dgm:pt>
    <dgm:pt modelId="{43957524-D001-A345-BF53-5E867C4C353F}" type="pres">
      <dgm:prSet presAssocID="{D219B178-B6B7-4646-ABC1-FB79E9DE9852}" presName="horz1" presStyleCnt="0"/>
      <dgm:spPr/>
    </dgm:pt>
    <dgm:pt modelId="{1A46D31B-8CC3-F140-9EBB-F66994605A52}" type="pres">
      <dgm:prSet presAssocID="{D219B178-B6B7-4646-ABC1-FB79E9DE9852}" presName="tx1" presStyleLbl="revTx" presStyleIdx="8" presStyleCnt="18"/>
      <dgm:spPr/>
    </dgm:pt>
    <dgm:pt modelId="{ADA60154-54D8-5E43-A45E-39D59E65B3FD}" type="pres">
      <dgm:prSet presAssocID="{D219B178-B6B7-4646-ABC1-FB79E9DE9852}" presName="vert1" presStyleCnt="0"/>
      <dgm:spPr/>
    </dgm:pt>
    <dgm:pt modelId="{94FBAB4F-9ABA-8A49-AD88-85CD19C33EBE}" type="pres">
      <dgm:prSet presAssocID="{3AFE6C3E-E295-499F-99D7-D04679772D9C}" presName="thickLine" presStyleLbl="alignNode1" presStyleIdx="9" presStyleCnt="18"/>
      <dgm:spPr/>
    </dgm:pt>
    <dgm:pt modelId="{1EFD91BE-8D0F-014F-BBAE-2E666BC66929}" type="pres">
      <dgm:prSet presAssocID="{3AFE6C3E-E295-499F-99D7-D04679772D9C}" presName="horz1" presStyleCnt="0"/>
      <dgm:spPr/>
    </dgm:pt>
    <dgm:pt modelId="{39FA5FEC-2372-8749-AF79-17C63C05F65D}" type="pres">
      <dgm:prSet presAssocID="{3AFE6C3E-E295-499F-99D7-D04679772D9C}" presName="tx1" presStyleLbl="revTx" presStyleIdx="9" presStyleCnt="18"/>
      <dgm:spPr/>
    </dgm:pt>
    <dgm:pt modelId="{C62EFD59-6D05-9549-8AE3-FDF7B6AD39FB}" type="pres">
      <dgm:prSet presAssocID="{3AFE6C3E-E295-499F-99D7-D04679772D9C}" presName="vert1" presStyleCnt="0"/>
      <dgm:spPr/>
    </dgm:pt>
    <dgm:pt modelId="{A30EF319-6CC2-DD4C-8F49-BFFD94AED40A}" type="pres">
      <dgm:prSet presAssocID="{209591EA-6CB0-432A-B27D-3BC4640CFC3C}" presName="thickLine" presStyleLbl="alignNode1" presStyleIdx="10" presStyleCnt="18"/>
      <dgm:spPr/>
    </dgm:pt>
    <dgm:pt modelId="{C9871507-7191-8E49-B4C9-F3D2C89427DC}" type="pres">
      <dgm:prSet presAssocID="{209591EA-6CB0-432A-B27D-3BC4640CFC3C}" presName="horz1" presStyleCnt="0"/>
      <dgm:spPr/>
    </dgm:pt>
    <dgm:pt modelId="{CAD2A01C-23AF-244B-A5E5-7A7DBF9227ED}" type="pres">
      <dgm:prSet presAssocID="{209591EA-6CB0-432A-B27D-3BC4640CFC3C}" presName="tx1" presStyleLbl="revTx" presStyleIdx="10" presStyleCnt="18"/>
      <dgm:spPr/>
    </dgm:pt>
    <dgm:pt modelId="{6587C6A2-B191-3E4F-AC5A-B337DA5A5F16}" type="pres">
      <dgm:prSet presAssocID="{209591EA-6CB0-432A-B27D-3BC4640CFC3C}" presName="vert1" presStyleCnt="0"/>
      <dgm:spPr/>
    </dgm:pt>
    <dgm:pt modelId="{F05765CA-CEA4-9049-A3FC-293F4AD5024E}" type="pres">
      <dgm:prSet presAssocID="{3AC6B500-F71F-4858-A492-EC2730A188C3}" presName="thickLine" presStyleLbl="alignNode1" presStyleIdx="11" presStyleCnt="18"/>
      <dgm:spPr/>
    </dgm:pt>
    <dgm:pt modelId="{75F0D099-02FA-9D45-B534-1BDD107F5CB7}" type="pres">
      <dgm:prSet presAssocID="{3AC6B500-F71F-4858-A492-EC2730A188C3}" presName="horz1" presStyleCnt="0"/>
      <dgm:spPr/>
    </dgm:pt>
    <dgm:pt modelId="{AA9A0F84-6A99-EF46-BF85-369B6278C217}" type="pres">
      <dgm:prSet presAssocID="{3AC6B500-F71F-4858-A492-EC2730A188C3}" presName="tx1" presStyleLbl="revTx" presStyleIdx="11" presStyleCnt="18"/>
      <dgm:spPr/>
    </dgm:pt>
    <dgm:pt modelId="{190E744B-4CF8-374F-B071-798EB4C8E1B8}" type="pres">
      <dgm:prSet presAssocID="{3AC6B500-F71F-4858-A492-EC2730A188C3}" presName="vert1" presStyleCnt="0"/>
      <dgm:spPr/>
    </dgm:pt>
    <dgm:pt modelId="{7B4BE25D-484A-BA46-8D96-FE4ADCA2DB84}" type="pres">
      <dgm:prSet presAssocID="{DE22A907-24E7-41EA-8122-B7DB224C4CFE}" presName="thickLine" presStyleLbl="alignNode1" presStyleIdx="12" presStyleCnt="18"/>
      <dgm:spPr/>
    </dgm:pt>
    <dgm:pt modelId="{E552DA21-9FEA-854D-A80D-B3AC9CD75DE7}" type="pres">
      <dgm:prSet presAssocID="{DE22A907-24E7-41EA-8122-B7DB224C4CFE}" presName="horz1" presStyleCnt="0"/>
      <dgm:spPr/>
    </dgm:pt>
    <dgm:pt modelId="{B1C3F110-85EE-444C-A098-7C1646C823EA}" type="pres">
      <dgm:prSet presAssocID="{DE22A907-24E7-41EA-8122-B7DB224C4CFE}" presName="tx1" presStyleLbl="revTx" presStyleIdx="12" presStyleCnt="18"/>
      <dgm:spPr/>
    </dgm:pt>
    <dgm:pt modelId="{1C2B3F89-E347-1743-BC17-5C1E380A9942}" type="pres">
      <dgm:prSet presAssocID="{DE22A907-24E7-41EA-8122-B7DB224C4CFE}" presName="vert1" presStyleCnt="0"/>
      <dgm:spPr/>
    </dgm:pt>
    <dgm:pt modelId="{5B429636-2142-E341-AEF3-A1F1DF65069E}" type="pres">
      <dgm:prSet presAssocID="{21DB4922-4042-49FF-A70D-79ABC36A63E1}" presName="thickLine" presStyleLbl="alignNode1" presStyleIdx="13" presStyleCnt="18"/>
      <dgm:spPr/>
    </dgm:pt>
    <dgm:pt modelId="{3484A21C-B8AA-3D4E-9ACF-98772FA3EF6A}" type="pres">
      <dgm:prSet presAssocID="{21DB4922-4042-49FF-A70D-79ABC36A63E1}" presName="horz1" presStyleCnt="0"/>
      <dgm:spPr/>
    </dgm:pt>
    <dgm:pt modelId="{FE2B8E7D-3A93-E041-9189-04418B11A7B1}" type="pres">
      <dgm:prSet presAssocID="{21DB4922-4042-49FF-A70D-79ABC36A63E1}" presName="tx1" presStyleLbl="revTx" presStyleIdx="13" presStyleCnt="18"/>
      <dgm:spPr/>
    </dgm:pt>
    <dgm:pt modelId="{06E2A4CE-F2DB-0747-BB1B-DDA124630A63}" type="pres">
      <dgm:prSet presAssocID="{21DB4922-4042-49FF-A70D-79ABC36A63E1}" presName="vert1" presStyleCnt="0"/>
      <dgm:spPr/>
    </dgm:pt>
    <dgm:pt modelId="{D952EA1A-A5AD-C949-ABDB-2A0B5F198CEB}" type="pres">
      <dgm:prSet presAssocID="{554395ED-A13C-4F0F-9ABD-BF802A81ECD7}" presName="thickLine" presStyleLbl="alignNode1" presStyleIdx="14" presStyleCnt="18"/>
      <dgm:spPr/>
    </dgm:pt>
    <dgm:pt modelId="{04824767-C789-7847-BF56-D92A7E2716E0}" type="pres">
      <dgm:prSet presAssocID="{554395ED-A13C-4F0F-9ABD-BF802A81ECD7}" presName="horz1" presStyleCnt="0"/>
      <dgm:spPr/>
    </dgm:pt>
    <dgm:pt modelId="{00D67876-6C65-9246-9143-38E6EDA3D5CB}" type="pres">
      <dgm:prSet presAssocID="{554395ED-A13C-4F0F-9ABD-BF802A81ECD7}" presName="tx1" presStyleLbl="revTx" presStyleIdx="14" presStyleCnt="18"/>
      <dgm:spPr/>
    </dgm:pt>
    <dgm:pt modelId="{A4CCB123-9B7D-F645-806F-EF59BC373A4C}" type="pres">
      <dgm:prSet presAssocID="{554395ED-A13C-4F0F-9ABD-BF802A81ECD7}" presName="vert1" presStyleCnt="0"/>
      <dgm:spPr/>
    </dgm:pt>
    <dgm:pt modelId="{4BA54228-D8CB-0B40-B0A5-F84C9DF96C6A}" type="pres">
      <dgm:prSet presAssocID="{2BF0063D-7AC1-4BD6-8C2B-702CE8ABED27}" presName="thickLine" presStyleLbl="alignNode1" presStyleIdx="15" presStyleCnt="18"/>
      <dgm:spPr/>
    </dgm:pt>
    <dgm:pt modelId="{50F10722-652F-4543-916C-7CF8A1D9E235}" type="pres">
      <dgm:prSet presAssocID="{2BF0063D-7AC1-4BD6-8C2B-702CE8ABED27}" presName="horz1" presStyleCnt="0"/>
      <dgm:spPr/>
    </dgm:pt>
    <dgm:pt modelId="{58226E59-B34D-D94D-A425-32F8E3F54E24}" type="pres">
      <dgm:prSet presAssocID="{2BF0063D-7AC1-4BD6-8C2B-702CE8ABED27}" presName="tx1" presStyleLbl="revTx" presStyleIdx="15" presStyleCnt="18"/>
      <dgm:spPr/>
    </dgm:pt>
    <dgm:pt modelId="{FD72B345-EF9A-A243-8AD0-D63018B85CCD}" type="pres">
      <dgm:prSet presAssocID="{2BF0063D-7AC1-4BD6-8C2B-702CE8ABED27}" presName="vert1" presStyleCnt="0"/>
      <dgm:spPr/>
    </dgm:pt>
    <dgm:pt modelId="{1C00D5EF-DD94-8248-90CD-7100437C6116}" type="pres">
      <dgm:prSet presAssocID="{E32FE3FE-D295-124E-949D-32F4C1651F63}" presName="thickLine" presStyleLbl="alignNode1" presStyleIdx="16" presStyleCnt="18"/>
      <dgm:spPr/>
    </dgm:pt>
    <dgm:pt modelId="{79BEE3B6-DBAE-764C-8327-E4CE4DA4673B}" type="pres">
      <dgm:prSet presAssocID="{E32FE3FE-D295-124E-949D-32F4C1651F63}" presName="horz1" presStyleCnt="0"/>
      <dgm:spPr/>
    </dgm:pt>
    <dgm:pt modelId="{DEA60D4E-77D2-0D43-AC17-DC75D0B7CDD6}" type="pres">
      <dgm:prSet presAssocID="{E32FE3FE-D295-124E-949D-32F4C1651F63}" presName="tx1" presStyleLbl="revTx" presStyleIdx="16" presStyleCnt="18"/>
      <dgm:spPr/>
    </dgm:pt>
    <dgm:pt modelId="{B6906B3E-8068-B148-A658-3B8C8462912D}" type="pres">
      <dgm:prSet presAssocID="{E32FE3FE-D295-124E-949D-32F4C1651F63}" presName="vert1" presStyleCnt="0"/>
      <dgm:spPr/>
    </dgm:pt>
    <dgm:pt modelId="{197B4C0D-B9EB-BD44-A39D-268FA7B7547E}" type="pres">
      <dgm:prSet presAssocID="{8F38B185-CAE6-BC4C-989B-A6C9DCC43C9E}" presName="thickLine" presStyleLbl="alignNode1" presStyleIdx="17" presStyleCnt="18"/>
      <dgm:spPr/>
    </dgm:pt>
    <dgm:pt modelId="{C505D487-1037-1C4C-A057-337481A7749E}" type="pres">
      <dgm:prSet presAssocID="{8F38B185-CAE6-BC4C-989B-A6C9DCC43C9E}" presName="horz1" presStyleCnt="0"/>
      <dgm:spPr/>
    </dgm:pt>
    <dgm:pt modelId="{92E4AC40-64B6-8B49-A77E-6A7BC9D9C51B}" type="pres">
      <dgm:prSet presAssocID="{8F38B185-CAE6-BC4C-989B-A6C9DCC43C9E}" presName="tx1" presStyleLbl="revTx" presStyleIdx="17" presStyleCnt="18"/>
      <dgm:spPr/>
    </dgm:pt>
    <dgm:pt modelId="{ACC0D25D-3D46-004B-AF79-2FE0D29F47BF}" type="pres">
      <dgm:prSet presAssocID="{8F38B185-CAE6-BC4C-989B-A6C9DCC43C9E}" presName="vert1" presStyleCnt="0"/>
      <dgm:spPr/>
    </dgm:pt>
  </dgm:ptLst>
  <dgm:cxnLst>
    <dgm:cxn modelId="{AF49400A-86CB-4F0A-A296-D389F2B9EA59}" srcId="{B939547F-5A58-43AA-87BA-0F83BA168321}" destId="{C04CF6DE-BF80-4964-93D9-C8F546EECFC3}" srcOrd="0" destOrd="0" parTransId="{9DD7CE22-476E-4D82-9D48-39627D934C0E}" sibTransId="{7F8D99D4-E918-4950-BC98-08FF1BE135F4}"/>
    <dgm:cxn modelId="{0B82890E-9B19-4568-A69E-D073BAF68E81}" srcId="{B939547F-5A58-43AA-87BA-0F83BA168321}" destId="{2343883B-6772-477C-AB55-83306356B109}" srcOrd="7" destOrd="0" parTransId="{3035E19D-F426-438F-ACDD-DB25EF8C86F2}" sibTransId="{14848DE3-E785-46D8-B54C-02B1443DEDC5}"/>
    <dgm:cxn modelId="{69DB9520-EDD2-6349-8653-6C6D3EA4CDB5}" type="presOf" srcId="{DE22A907-24E7-41EA-8122-B7DB224C4CFE}" destId="{B1C3F110-85EE-444C-A098-7C1646C823EA}" srcOrd="0" destOrd="0" presId="urn:microsoft.com/office/officeart/2008/layout/LinedList"/>
    <dgm:cxn modelId="{88677227-6A08-0242-9656-C0E90E74EADB}" type="presOf" srcId="{E32FE3FE-D295-124E-949D-32F4C1651F63}" destId="{DEA60D4E-77D2-0D43-AC17-DC75D0B7CDD6}" srcOrd="0" destOrd="0" presId="urn:microsoft.com/office/officeart/2008/layout/LinedList"/>
    <dgm:cxn modelId="{1F0B302C-2844-4AE7-91E8-AA60A913F087}" srcId="{B939547F-5A58-43AA-87BA-0F83BA168321}" destId="{DE22A907-24E7-41EA-8122-B7DB224C4CFE}" srcOrd="12" destOrd="0" parTransId="{E3B9CE4A-57BC-4220-AA39-CCA7BD615DEE}" sibTransId="{8CD5F104-1713-43DC-90E1-B5863D7F9629}"/>
    <dgm:cxn modelId="{CA10832F-7E91-45C8-9862-12574414AAFB}" srcId="{B939547F-5A58-43AA-87BA-0F83BA168321}" destId="{2BF0063D-7AC1-4BD6-8C2B-702CE8ABED27}" srcOrd="15" destOrd="0" parTransId="{44A49FF9-D296-4199-97DF-962214973C2F}" sibTransId="{432839ED-7F24-4DBD-B267-C2920DEA64AE}"/>
    <dgm:cxn modelId="{71FFEE32-2C82-994B-AE46-16E34C75F37A}" type="presOf" srcId="{554395ED-A13C-4F0F-9ABD-BF802A81ECD7}" destId="{00D67876-6C65-9246-9143-38E6EDA3D5CB}" srcOrd="0" destOrd="0" presId="urn:microsoft.com/office/officeart/2008/layout/LinedList"/>
    <dgm:cxn modelId="{A00AFF34-BA4C-7246-829E-0A26E6104CD5}" type="presOf" srcId="{946DED05-5702-411F-8E03-A08CC8BA0128}" destId="{7DF90BE0-7331-A24A-9390-F20A09F99749}" srcOrd="0" destOrd="0" presId="urn:microsoft.com/office/officeart/2008/layout/LinedList"/>
    <dgm:cxn modelId="{A61F9344-5229-6741-9D92-DBD18311E9C3}" type="presOf" srcId="{3AFE6C3E-E295-499F-99D7-D04679772D9C}" destId="{39FA5FEC-2372-8749-AF79-17C63C05F65D}" srcOrd="0" destOrd="0" presId="urn:microsoft.com/office/officeart/2008/layout/LinedList"/>
    <dgm:cxn modelId="{A4F6B849-83CD-4663-81D1-D3187480AE74}" srcId="{B939547F-5A58-43AA-87BA-0F83BA168321}" destId="{D219B178-B6B7-4646-ABC1-FB79E9DE9852}" srcOrd="8" destOrd="0" parTransId="{1272E550-8F61-462E-9F73-3C57768EC9B1}" sibTransId="{425C8DA9-199A-4E0A-8947-658E7E576C30}"/>
    <dgm:cxn modelId="{AF215651-5335-2446-90FA-1AEAD29730AE}" type="presOf" srcId="{B939547F-5A58-43AA-87BA-0F83BA168321}" destId="{68E1C6A9-6029-1D46-AF6D-532F25C7AB7E}" srcOrd="0" destOrd="0" presId="urn:microsoft.com/office/officeart/2008/layout/LinedList"/>
    <dgm:cxn modelId="{6A317F56-8272-3143-A3CA-F46F2ED2460A}" srcId="{B939547F-5A58-43AA-87BA-0F83BA168321}" destId="{8F38B185-CAE6-BC4C-989B-A6C9DCC43C9E}" srcOrd="17" destOrd="0" parTransId="{37DAA133-5E76-074C-A9AA-C90570BA6F4E}" sibTransId="{9E6538F1-3BAF-BB49-84E7-16FB3E6E644B}"/>
    <dgm:cxn modelId="{7419C75D-923B-4690-ACC2-F99234162C3A}" srcId="{B939547F-5A58-43AA-87BA-0F83BA168321}" destId="{22496E22-B2DF-4F9C-B132-60F1AC8E9EEA}" srcOrd="5" destOrd="0" parTransId="{7BA17A03-F599-4041-8695-065E7FE392EA}" sibTransId="{313508D1-E70B-4E6F-860A-BD5694CE225D}"/>
    <dgm:cxn modelId="{E85E2060-5A5D-43FD-B43C-956D96FD7CF2}" srcId="{B939547F-5A58-43AA-87BA-0F83BA168321}" destId="{3AFE6C3E-E295-499F-99D7-D04679772D9C}" srcOrd="9" destOrd="0" parTransId="{3606466E-66A8-48D3-9079-52E5631A0275}" sibTransId="{F1EBE4A4-D5D1-4A31-9200-7F7C6140038A}"/>
    <dgm:cxn modelId="{4D176766-B635-944A-995F-B66F827108AA}" type="presOf" srcId="{D219B178-B6B7-4646-ABC1-FB79E9DE9852}" destId="{1A46D31B-8CC3-F140-9EBB-F66994605A52}" srcOrd="0" destOrd="0" presId="urn:microsoft.com/office/officeart/2008/layout/LinedList"/>
    <dgm:cxn modelId="{A806DC6B-06FC-467C-99AE-5A3C639C18F4}" srcId="{B939547F-5A58-43AA-87BA-0F83BA168321}" destId="{E3A36F98-6CBA-4646-BA24-059962B08D84}" srcOrd="1" destOrd="0" parTransId="{3CDBD018-9699-4263-82E9-3F451B7177F3}" sibTransId="{C8B6B195-757F-4AC2-A1D0-634484D9C7EF}"/>
    <dgm:cxn modelId="{B18F798E-1A75-B241-8903-0D94A968C922}" type="presOf" srcId="{E3A36F98-6CBA-4646-BA24-059962B08D84}" destId="{953BA305-3B16-6649-B90B-19121D41416D}" srcOrd="0" destOrd="0" presId="urn:microsoft.com/office/officeart/2008/layout/LinedList"/>
    <dgm:cxn modelId="{858E6991-1525-44A5-ADFD-B712EC0A7800}" srcId="{B939547F-5A58-43AA-87BA-0F83BA168321}" destId="{554395ED-A13C-4F0F-9ABD-BF802A81ECD7}" srcOrd="14" destOrd="0" parTransId="{CCD69FD0-9C5C-4FC1-8671-60E1333C8C11}" sibTransId="{C3765ACC-4C48-4636-8893-0B7159D87DCC}"/>
    <dgm:cxn modelId="{9C2DA191-A907-724E-AD64-1B0D47D803F3}" srcId="{B939547F-5A58-43AA-87BA-0F83BA168321}" destId="{E32FE3FE-D295-124E-949D-32F4C1651F63}" srcOrd="16" destOrd="0" parTransId="{863877E6-C9C0-5045-85A0-ED65BA4D6B78}" sibTransId="{9B3B4C57-1794-3F48-AFF0-8A19C69B16D3}"/>
    <dgm:cxn modelId="{653C7D93-99F3-4944-9B18-7056747FD1C4}" srcId="{B939547F-5A58-43AA-87BA-0F83BA168321}" destId="{2EFB6177-3E8B-4F2E-90ED-B7B5FCBCF519}" srcOrd="4" destOrd="0" parTransId="{38854C4F-28CF-4BC1-8E15-F57B24FEFC6E}" sibTransId="{D200AE67-AE92-4F7F-A870-78D3A8B7B4F8}"/>
    <dgm:cxn modelId="{8F871F9F-F932-CF4E-A926-719EC17A74E0}" type="presOf" srcId="{2343883B-6772-477C-AB55-83306356B109}" destId="{918957BC-560D-DA43-8A9D-0F42CE79CBE8}" srcOrd="0" destOrd="0" presId="urn:microsoft.com/office/officeart/2008/layout/LinedList"/>
    <dgm:cxn modelId="{1FEBAEA2-9757-43BC-B0DC-133A27F3FBAB}" srcId="{B939547F-5A58-43AA-87BA-0F83BA168321}" destId="{9F3A75D1-ACA7-43D3-9FDE-73E1291D6909}" srcOrd="6" destOrd="0" parTransId="{AAE0D04E-8F57-42AC-8C84-4A320D778DB2}" sibTransId="{A927BE99-D965-4150-9D81-D762B88990BC}"/>
    <dgm:cxn modelId="{FF94EFAC-2776-4987-A028-9E1AB475DB60}" srcId="{B939547F-5A58-43AA-87BA-0F83BA168321}" destId="{209591EA-6CB0-432A-B27D-3BC4640CFC3C}" srcOrd="10" destOrd="0" parTransId="{93771DF9-D940-492D-A8A0-90743048A5EA}" sibTransId="{3BF28666-EAA4-4A07-9377-EDD3DBE6B501}"/>
    <dgm:cxn modelId="{3DF326B6-5F1B-CA46-B0E8-32A601D90D90}" type="presOf" srcId="{2BF0063D-7AC1-4BD6-8C2B-702CE8ABED27}" destId="{58226E59-B34D-D94D-A425-32F8E3F54E24}" srcOrd="0" destOrd="0" presId="urn:microsoft.com/office/officeart/2008/layout/LinedList"/>
    <dgm:cxn modelId="{73B79AB9-AF27-EC41-9D5A-7761C953747A}" type="presOf" srcId="{3AC6B500-F71F-4858-A492-EC2730A188C3}" destId="{AA9A0F84-6A99-EF46-BF85-369B6278C217}" srcOrd="0" destOrd="0" presId="urn:microsoft.com/office/officeart/2008/layout/LinedList"/>
    <dgm:cxn modelId="{8EEF30BC-3519-461B-93C0-3E1ABC8D6542}" srcId="{B939547F-5A58-43AA-87BA-0F83BA168321}" destId="{946DED05-5702-411F-8E03-A08CC8BA0128}" srcOrd="3" destOrd="0" parTransId="{3C61F095-49F6-412A-B45E-C0E7CA0421FF}" sibTransId="{0BD79E1F-5390-42A1-9523-358917D5EC2E}"/>
    <dgm:cxn modelId="{48D735BD-6252-4F0E-AE90-A4CC6E371768}" srcId="{B939547F-5A58-43AA-87BA-0F83BA168321}" destId="{3AC6B500-F71F-4858-A492-EC2730A188C3}" srcOrd="11" destOrd="0" parTransId="{86E468A9-1C3A-41F2-90FF-B373F17E61BE}" sibTransId="{4D9AAD11-0D68-45E3-8E51-58176BBAD704}"/>
    <dgm:cxn modelId="{6254E5CC-3DA6-F642-BB06-703DE62C4F88}" type="presOf" srcId="{E8761448-212F-41EE-AB26-7A25D984D884}" destId="{2C0D2DF8-0EB5-914E-8714-DDA59D8CCDFF}" srcOrd="0" destOrd="0" presId="urn:microsoft.com/office/officeart/2008/layout/LinedList"/>
    <dgm:cxn modelId="{26CAFCD0-C991-C747-994F-E841AD971740}" type="presOf" srcId="{9F3A75D1-ACA7-43D3-9FDE-73E1291D6909}" destId="{5C90B97E-2779-284A-8610-3B6814AC658E}" srcOrd="0" destOrd="0" presId="urn:microsoft.com/office/officeart/2008/layout/LinedList"/>
    <dgm:cxn modelId="{5E36C3DA-E426-1D48-8CA5-437AFECDB191}" type="presOf" srcId="{2EFB6177-3E8B-4F2E-90ED-B7B5FCBCF519}" destId="{D2A954CF-0FF4-B240-9338-7B9A714B4FFB}" srcOrd="0" destOrd="0" presId="urn:microsoft.com/office/officeart/2008/layout/LinedList"/>
    <dgm:cxn modelId="{C87421E3-4365-D049-8663-CFC8D8A022C6}" type="presOf" srcId="{21DB4922-4042-49FF-A70D-79ABC36A63E1}" destId="{FE2B8E7D-3A93-E041-9189-04418B11A7B1}" srcOrd="0" destOrd="0" presId="urn:microsoft.com/office/officeart/2008/layout/LinedList"/>
    <dgm:cxn modelId="{86D5C2E4-338B-2E4A-8488-0ED08D8D92CD}" type="presOf" srcId="{209591EA-6CB0-432A-B27D-3BC4640CFC3C}" destId="{CAD2A01C-23AF-244B-A5E5-7A7DBF9227ED}" srcOrd="0" destOrd="0" presId="urn:microsoft.com/office/officeart/2008/layout/LinedList"/>
    <dgm:cxn modelId="{3ED573E6-D624-894B-B2FE-091BFC9C58CB}" type="presOf" srcId="{8F38B185-CAE6-BC4C-989B-A6C9DCC43C9E}" destId="{92E4AC40-64B6-8B49-A77E-6A7BC9D9C51B}" srcOrd="0" destOrd="0" presId="urn:microsoft.com/office/officeart/2008/layout/LinedList"/>
    <dgm:cxn modelId="{59E0F7ED-2A11-467D-A7A5-C4BBB0F3A24E}" srcId="{B939547F-5A58-43AA-87BA-0F83BA168321}" destId="{E8761448-212F-41EE-AB26-7A25D984D884}" srcOrd="2" destOrd="0" parTransId="{1762C872-45C3-4CFD-80EA-87EF370F8539}" sibTransId="{8E3852B5-60BE-43C6-B9E5-6B1735AB3E7A}"/>
    <dgm:cxn modelId="{620998F3-D5DB-4E70-9750-1C963AD27242}" srcId="{B939547F-5A58-43AA-87BA-0F83BA168321}" destId="{21DB4922-4042-49FF-A70D-79ABC36A63E1}" srcOrd="13" destOrd="0" parTransId="{83BC3DAF-3121-440F-BE30-3D15F9445A62}" sibTransId="{0CCC71E7-3F7A-415D-88E2-C78F40441E7B}"/>
    <dgm:cxn modelId="{BAE297FE-D140-8647-8451-9363E975E0FB}" type="presOf" srcId="{22496E22-B2DF-4F9C-B132-60F1AC8E9EEA}" destId="{846B3DF4-A623-C943-B027-6AE625EFD3B0}" srcOrd="0" destOrd="0" presId="urn:microsoft.com/office/officeart/2008/layout/LinedList"/>
    <dgm:cxn modelId="{5D05C6FF-F9DA-BA48-ADC6-F95FCE736C2D}" type="presOf" srcId="{C04CF6DE-BF80-4964-93D9-C8F546EECFC3}" destId="{6DA48293-815E-A440-9A4A-226C4B7BA375}" srcOrd="0" destOrd="0" presId="urn:microsoft.com/office/officeart/2008/layout/LinedList"/>
    <dgm:cxn modelId="{1C7E3DD4-E66C-2149-A6BD-62E03A2F6FE8}" type="presParOf" srcId="{68E1C6A9-6029-1D46-AF6D-532F25C7AB7E}" destId="{81C037E9-B1DB-5F46-8E4C-CCDD5BBF8731}" srcOrd="0" destOrd="0" presId="urn:microsoft.com/office/officeart/2008/layout/LinedList"/>
    <dgm:cxn modelId="{0A07F946-652F-814E-BC6B-EA221BD8B945}" type="presParOf" srcId="{68E1C6A9-6029-1D46-AF6D-532F25C7AB7E}" destId="{765C476E-12FE-274C-AC86-F33EEB2D7071}" srcOrd="1" destOrd="0" presId="urn:microsoft.com/office/officeart/2008/layout/LinedList"/>
    <dgm:cxn modelId="{5DF81B33-8C5C-CC43-B9F4-48086B5FA7D2}" type="presParOf" srcId="{765C476E-12FE-274C-AC86-F33EEB2D7071}" destId="{6DA48293-815E-A440-9A4A-226C4B7BA375}" srcOrd="0" destOrd="0" presId="urn:microsoft.com/office/officeart/2008/layout/LinedList"/>
    <dgm:cxn modelId="{1EA4011D-60F4-3348-B964-55F4D0CA700A}" type="presParOf" srcId="{765C476E-12FE-274C-AC86-F33EEB2D7071}" destId="{2C0C5606-C0B5-5843-A24E-89BAE0C71C33}" srcOrd="1" destOrd="0" presId="urn:microsoft.com/office/officeart/2008/layout/LinedList"/>
    <dgm:cxn modelId="{AC03AD33-E169-BF4E-B531-F03F29AD191E}" type="presParOf" srcId="{68E1C6A9-6029-1D46-AF6D-532F25C7AB7E}" destId="{4C6A518B-1C68-5F40-8451-C02681C85DFA}" srcOrd="2" destOrd="0" presId="urn:microsoft.com/office/officeart/2008/layout/LinedList"/>
    <dgm:cxn modelId="{44FFD501-F4FF-9043-A352-A1D90937AB2C}" type="presParOf" srcId="{68E1C6A9-6029-1D46-AF6D-532F25C7AB7E}" destId="{82E364B2-4149-3747-8F46-4504D76F62C6}" srcOrd="3" destOrd="0" presId="urn:microsoft.com/office/officeart/2008/layout/LinedList"/>
    <dgm:cxn modelId="{045504DE-7FA3-1144-81B4-574503CB55FF}" type="presParOf" srcId="{82E364B2-4149-3747-8F46-4504D76F62C6}" destId="{953BA305-3B16-6649-B90B-19121D41416D}" srcOrd="0" destOrd="0" presId="urn:microsoft.com/office/officeart/2008/layout/LinedList"/>
    <dgm:cxn modelId="{63B2EEFA-4AD8-8940-9A3E-279EC370496A}" type="presParOf" srcId="{82E364B2-4149-3747-8F46-4504D76F62C6}" destId="{958718C6-0183-1A43-B6C8-BC94FA370CBB}" srcOrd="1" destOrd="0" presId="urn:microsoft.com/office/officeart/2008/layout/LinedList"/>
    <dgm:cxn modelId="{826EC4FC-5BD4-934E-AADA-F2B9FCBC8EB6}" type="presParOf" srcId="{68E1C6A9-6029-1D46-AF6D-532F25C7AB7E}" destId="{9713E65E-FBAB-C840-A695-6AB4A33B18DC}" srcOrd="4" destOrd="0" presId="urn:microsoft.com/office/officeart/2008/layout/LinedList"/>
    <dgm:cxn modelId="{74C43BAE-8F8F-0B46-ABFB-2C41F15519A2}" type="presParOf" srcId="{68E1C6A9-6029-1D46-AF6D-532F25C7AB7E}" destId="{219A1243-0E90-354B-B3E4-A759BAAE3372}" srcOrd="5" destOrd="0" presId="urn:microsoft.com/office/officeart/2008/layout/LinedList"/>
    <dgm:cxn modelId="{D1AC21F8-8008-DE45-8BD7-526E70E60827}" type="presParOf" srcId="{219A1243-0E90-354B-B3E4-A759BAAE3372}" destId="{2C0D2DF8-0EB5-914E-8714-DDA59D8CCDFF}" srcOrd="0" destOrd="0" presId="urn:microsoft.com/office/officeart/2008/layout/LinedList"/>
    <dgm:cxn modelId="{FD229A48-61FE-4D4F-9153-4A9B40B45991}" type="presParOf" srcId="{219A1243-0E90-354B-B3E4-A759BAAE3372}" destId="{B40B1EFB-118D-0147-9430-0C3A95C3DB64}" srcOrd="1" destOrd="0" presId="urn:microsoft.com/office/officeart/2008/layout/LinedList"/>
    <dgm:cxn modelId="{63CA0350-90E6-B74F-933C-FD72A835DC87}" type="presParOf" srcId="{68E1C6A9-6029-1D46-AF6D-532F25C7AB7E}" destId="{5C05AA12-3DE6-004A-9DB5-B55A0E35551E}" srcOrd="6" destOrd="0" presId="urn:microsoft.com/office/officeart/2008/layout/LinedList"/>
    <dgm:cxn modelId="{A9D5DCCF-28E8-224B-AC92-A094D00F8E0C}" type="presParOf" srcId="{68E1C6A9-6029-1D46-AF6D-532F25C7AB7E}" destId="{FA251778-024C-CC4C-9A2E-D38BC9118695}" srcOrd="7" destOrd="0" presId="urn:microsoft.com/office/officeart/2008/layout/LinedList"/>
    <dgm:cxn modelId="{672E65DE-8B85-7B4C-BFFF-18760130D961}" type="presParOf" srcId="{FA251778-024C-CC4C-9A2E-D38BC9118695}" destId="{7DF90BE0-7331-A24A-9390-F20A09F99749}" srcOrd="0" destOrd="0" presId="urn:microsoft.com/office/officeart/2008/layout/LinedList"/>
    <dgm:cxn modelId="{BAA765E4-D06D-034C-AD89-37DA24619529}" type="presParOf" srcId="{FA251778-024C-CC4C-9A2E-D38BC9118695}" destId="{64BCB64D-FE20-1646-93A3-5CF7E733557B}" srcOrd="1" destOrd="0" presId="urn:microsoft.com/office/officeart/2008/layout/LinedList"/>
    <dgm:cxn modelId="{868248DE-067B-2D40-97EB-0241B3B2E010}" type="presParOf" srcId="{68E1C6A9-6029-1D46-AF6D-532F25C7AB7E}" destId="{732BD77B-E047-7F42-B1E1-DE59DDC8171D}" srcOrd="8" destOrd="0" presId="urn:microsoft.com/office/officeart/2008/layout/LinedList"/>
    <dgm:cxn modelId="{3BD9EB37-B8EB-234F-AB97-DFF6FA41A763}" type="presParOf" srcId="{68E1C6A9-6029-1D46-AF6D-532F25C7AB7E}" destId="{3F28388C-A37D-9944-97C5-DC04A9A9EC23}" srcOrd="9" destOrd="0" presId="urn:microsoft.com/office/officeart/2008/layout/LinedList"/>
    <dgm:cxn modelId="{0A8D8DAA-42C1-9A4B-8985-C6932B510D52}" type="presParOf" srcId="{3F28388C-A37D-9944-97C5-DC04A9A9EC23}" destId="{D2A954CF-0FF4-B240-9338-7B9A714B4FFB}" srcOrd="0" destOrd="0" presId="urn:microsoft.com/office/officeart/2008/layout/LinedList"/>
    <dgm:cxn modelId="{EE5B2995-278B-0342-B907-A623384D245E}" type="presParOf" srcId="{3F28388C-A37D-9944-97C5-DC04A9A9EC23}" destId="{207747A5-B7F3-D441-B2AB-72F972667A53}" srcOrd="1" destOrd="0" presId="urn:microsoft.com/office/officeart/2008/layout/LinedList"/>
    <dgm:cxn modelId="{35A8B218-D745-B44A-BAFE-C0A4CAD272A1}" type="presParOf" srcId="{68E1C6A9-6029-1D46-AF6D-532F25C7AB7E}" destId="{C18BD261-91DD-564F-96C2-E76F9798999D}" srcOrd="10" destOrd="0" presId="urn:microsoft.com/office/officeart/2008/layout/LinedList"/>
    <dgm:cxn modelId="{B8FE540E-0864-9542-8FE3-6DE5983BE92E}" type="presParOf" srcId="{68E1C6A9-6029-1D46-AF6D-532F25C7AB7E}" destId="{DFA3DE94-427B-9A4D-96E0-CCBDDB32D9E9}" srcOrd="11" destOrd="0" presId="urn:microsoft.com/office/officeart/2008/layout/LinedList"/>
    <dgm:cxn modelId="{E5E9F583-B168-5145-957B-3FF85031DF9B}" type="presParOf" srcId="{DFA3DE94-427B-9A4D-96E0-CCBDDB32D9E9}" destId="{846B3DF4-A623-C943-B027-6AE625EFD3B0}" srcOrd="0" destOrd="0" presId="urn:microsoft.com/office/officeart/2008/layout/LinedList"/>
    <dgm:cxn modelId="{DB55AB62-7333-EC45-8591-D44465C5A894}" type="presParOf" srcId="{DFA3DE94-427B-9A4D-96E0-CCBDDB32D9E9}" destId="{E9C76E6C-058B-AE4B-B0C6-55B760E671E6}" srcOrd="1" destOrd="0" presId="urn:microsoft.com/office/officeart/2008/layout/LinedList"/>
    <dgm:cxn modelId="{EF6D41E9-9177-4B4D-9DD7-DA1059CE9EEE}" type="presParOf" srcId="{68E1C6A9-6029-1D46-AF6D-532F25C7AB7E}" destId="{D00B4FD2-E283-BE4D-8CB1-E89896A97034}" srcOrd="12" destOrd="0" presId="urn:microsoft.com/office/officeart/2008/layout/LinedList"/>
    <dgm:cxn modelId="{74E3EACE-CD62-FD45-806B-364409EA4489}" type="presParOf" srcId="{68E1C6A9-6029-1D46-AF6D-532F25C7AB7E}" destId="{18DC312E-B8B7-4447-B953-46043A49FD87}" srcOrd="13" destOrd="0" presId="urn:microsoft.com/office/officeart/2008/layout/LinedList"/>
    <dgm:cxn modelId="{C500C5BF-2F18-8E4B-BB07-DEF1A5685F02}" type="presParOf" srcId="{18DC312E-B8B7-4447-B953-46043A49FD87}" destId="{5C90B97E-2779-284A-8610-3B6814AC658E}" srcOrd="0" destOrd="0" presId="urn:microsoft.com/office/officeart/2008/layout/LinedList"/>
    <dgm:cxn modelId="{2B3D83B9-5D65-7644-996B-9A4B94213DF3}" type="presParOf" srcId="{18DC312E-B8B7-4447-B953-46043A49FD87}" destId="{A25F4F11-2CEA-9A4D-AD0A-95A32B94427D}" srcOrd="1" destOrd="0" presId="urn:microsoft.com/office/officeart/2008/layout/LinedList"/>
    <dgm:cxn modelId="{7C4631B6-BF66-3C42-90FA-7FEF59AF71F7}" type="presParOf" srcId="{68E1C6A9-6029-1D46-AF6D-532F25C7AB7E}" destId="{DAF4B621-14F5-6D40-BB78-8928CF26E2F1}" srcOrd="14" destOrd="0" presId="urn:microsoft.com/office/officeart/2008/layout/LinedList"/>
    <dgm:cxn modelId="{B0F85AAF-F67B-FD40-862F-EF6E8EDEBD09}" type="presParOf" srcId="{68E1C6A9-6029-1D46-AF6D-532F25C7AB7E}" destId="{0348B225-4853-C542-AB02-F4DD32A80C9B}" srcOrd="15" destOrd="0" presId="urn:microsoft.com/office/officeart/2008/layout/LinedList"/>
    <dgm:cxn modelId="{0D68710E-EA36-6C4C-9DE3-DB0102EC1B7D}" type="presParOf" srcId="{0348B225-4853-C542-AB02-F4DD32A80C9B}" destId="{918957BC-560D-DA43-8A9D-0F42CE79CBE8}" srcOrd="0" destOrd="0" presId="urn:microsoft.com/office/officeart/2008/layout/LinedList"/>
    <dgm:cxn modelId="{E8C671B7-CBE4-EB47-BCF2-852B36B4F1D2}" type="presParOf" srcId="{0348B225-4853-C542-AB02-F4DD32A80C9B}" destId="{61235070-07B0-E449-A864-546CBEBE65EB}" srcOrd="1" destOrd="0" presId="urn:microsoft.com/office/officeart/2008/layout/LinedList"/>
    <dgm:cxn modelId="{343E6712-87DB-DB41-BB59-C3C29A380A4B}" type="presParOf" srcId="{68E1C6A9-6029-1D46-AF6D-532F25C7AB7E}" destId="{D6946A08-2839-D74B-BBB2-CD924704F318}" srcOrd="16" destOrd="0" presId="urn:microsoft.com/office/officeart/2008/layout/LinedList"/>
    <dgm:cxn modelId="{457DAA21-9295-B241-B534-7E379EB787AD}" type="presParOf" srcId="{68E1C6A9-6029-1D46-AF6D-532F25C7AB7E}" destId="{43957524-D001-A345-BF53-5E867C4C353F}" srcOrd="17" destOrd="0" presId="urn:microsoft.com/office/officeart/2008/layout/LinedList"/>
    <dgm:cxn modelId="{C2FAC15B-FD49-CB4C-A650-519ECBF459C1}" type="presParOf" srcId="{43957524-D001-A345-BF53-5E867C4C353F}" destId="{1A46D31B-8CC3-F140-9EBB-F66994605A52}" srcOrd="0" destOrd="0" presId="urn:microsoft.com/office/officeart/2008/layout/LinedList"/>
    <dgm:cxn modelId="{A377B41A-7F24-4E41-9F5C-19FDB6F3D91C}" type="presParOf" srcId="{43957524-D001-A345-BF53-5E867C4C353F}" destId="{ADA60154-54D8-5E43-A45E-39D59E65B3FD}" srcOrd="1" destOrd="0" presId="urn:microsoft.com/office/officeart/2008/layout/LinedList"/>
    <dgm:cxn modelId="{2B68A28E-4068-4D4B-B2F0-9E89D2D071CA}" type="presParOf" srcId="{68E1C6A9-6029-1D46-AF6D-532F25C7AB7E}" destId="{94FBAB4F-9ABA-8A49-AD88-85CD19C33EBE}" srcOrd="18" destOrd="0" presId="urn:microsoft.com/office/officeart/2008/layout/LinedList"/>
    <dgm:cxn modelId="{47F01F03-9348-3049-8CED-F2B8F2CF5C2C}" type="presParOf" srcId="{68E1C6A9-6029-1D46-AF6D-532F25C7AB7E}" destId="{1EFD91BE-8D0F-014F-BBAE-2E666BC66929}" srcOrd="19" destOrd="0" presId="urn:microsoft.com/office/officeart/2008/layout/LinedList"/>
    <dgm:cxn modelId="{C03EB444-60F3-9C44-9FC6-8A8019F54022}" type="presParOf" srcId="{1EFD91BE-8D0F-014F-BBAE-2E666BC66929}" destId="{39FA5FEC-2372-8749-AF79-17C63C05F65D}" srcOrd="0" destOrd="0" presId="urn:microsoft.com/office/officeart/2008/layout/LinedList"/>
    <dgm:cxn modelId="{54545B84-F0A0-6742-9275-741B5691A035}" type="presParOf" srcId="{1EFD91BE-8D0F-014F-BBAE-2E666BC66929}" destId="{C62EFD59-6D05-9549-8AE3-FDF7B6AD39FB}" srcOrd="1" destOrd="0" presId="urn:microsoft.com/office/officeart/2008/layout/LinedList"/>
    <dgm:cxn modelId="{5C6FD3D4-E8D1-2449-8FA6-B5C2050DE658}" type="presParOf" srcId="{68E1C6A9-6029-1D46-AF6D-532F25C7AB7E}" destId="{A30EF319-6CC2-DD4C-8F49-BFFD94AED40A}" srcOrd="20" destOrd="0" presId="urn:microsoft.com/office/officeart/2008/layout/LinedList"/>
    <dgm:cxn modelId="{D0FD7D90-3084-3846-9203-8899592613B2}" type="presParOf" srcId="{68E1C6A9-6029-1D46-AF6D-532F25C7AB7E}" destId="{C9871507-7191-8E49-B4C9-F3D2C89427DC}" srcOrd="21" destOrd="0" presId="urn:microsoft.com/office/officeart/2008/layout/LinedList"/>
    <dgm:cxn modelId="{B0C55994-EDF7-8C49-9DF6-5B5F0B5EC0ED}" type="presParOf" srcId="{C9871507-7191-8E49-B4C9-F3D2C89427DC}" destId="{CAD2A01C-23AF-244B-A5E5-7A7DBF9227ED}" srcOrd="0" destOrd="0" presId="urn:microsoft.com/office/officeart/2008/layout/LinedList"/>
    <dgm:cxn modelId="{BBA4EE90-065A-3644-8126-5D60F930ED01}" type="presParOf" srcId="{C9871507-7191-8E49-B4C9-F3D2C89427DC}" destId="{6587C6A2-B191-3E4F-AC5A-B337DA5A5F16}" srcOrd="1" destOrd="0" presId="urn:microsoft.com/office/officeart/2008/layout/LinedList"/>
    <dgm:cxn modelId="{5BCEDD2D-6F16-144A-A522-5AB03FDC65D2}" type="presParOf" srcId="{68E1C6A9-6029-1D46-AF6D-532F25C7AB7E}" destId="{F05765CA-CEA4-9049-A3FC-293F4AD5024E}" srcOrd="22" destOrd="0" presId="urn:microsoft.com/office/officeart/2008/layout/LinedList"/>
    <dgm:cxn modelId="{4B013A75-DB9C-E545-A23C-A2D75C13D3CE}" type="presParOf" srcId="{68E1C6A9-6029-1D46-AF6D-532F25C7AB7E}" destId="{75F0D099-02FA-9D45-B534-1BDD107F5CB7}" srcOrd="23" destOrd="0" presId="urn:microsoft.com/office/officeart/2008/layout/LinedList"/>
    <dgm:cxn modelId="{16BA3650-F155-E74D-BF34-9B2366A25F00}" type="presParOf" srcId="{75F0D099-02FA-9D45-B534-1BDD107F5CB7}" destId="{AA9A0F84-6A99-EF46-BF85-369B6278C217}" srcOrd="0" destOrd="0" presId="urn:microsoft.com/office/officeart/2008/layout/LinedList"/>
    <dgm:cxn modelId="{1F4F972E-9A36-9B41-8D87-70036BB5F97E}" type="presParOf" srcId="{75F0D099-02FA-9D45-B534-1BDD107F5CB7}" destId="{190E744B-4CF8-374F-B071-798EB4C8E1B8}" srcOrd="1" destOrd="0" presId="urn:microsoft.com/office/officeart/2008/layout/LinedList"/>
    <dgm:cxn modelId="{4385993B-9B8C-7B4C-BB90-9926B63E583C}" type="presParOf" srcId="{68E1C6A9-6029-1D46-AF6D-532F25C7AB7E}" destId="{7B4BE25D-484A-BA46-8D96-FE4ADCA2DB84}" srcOrd="24" destOrd="0" presId="urn:microsoft.com/office/officeart/2008/layout/LinedList"/>
    <dgm:cxn modelId="{FF251A75-DA1F-7D44-B18B-99EB7223E066}" type="presParOf" srcId="{68E1C6A9-6029-1D46-AF6D-532F25C7AB7E}" destId="{E552DA21-9FEA-854D-A80D-B3AC9CD75DE7}" srcOrd="25" destOrd="0" presId="urn:microsoft.com/office/officeart/2008/layout/LinedList"/>
    <dgm:cxn modelId="{222B4001-FC22-0E45-8BBE-484ADEAB38AE}" type="presParOf" srcId="{E552DA21-9FEA-854D-A80D-B3AC9CD75DE7}" destId="{B1C3F110-85EE-444C-A098-7C1646C823EA}" srcOrd="0" destOrd="0" presId="urn:microsoft.com/office/officeart/2008/layout/LinedList"/>
    <dgm:cxn modelId="{DA32498F-DE9D-D342-B171-B06AC486E98B}" type="presParOf" srcId="{E552DA21-9FEA-854D-A80D-B3AC9CD75DE7}" destId="{1C2B3F89-E347-1743-BC17-5C1E380A9942}" srcOrd="1" destOrd="0" presId="urn:microsoft.com/office/officeart/2008/layout/LinedList"/>
    <dgm:cxn modelId="{4F76ACAD-049E-624B-A4B8-5E0A2204A960}" type="presParOf" srcId="{68E1C6A9-6029-1D46-AF6D-532F25C7AB7E}" destId="{5B429636-2142-E341-AEF3-A1F1DF65069E}" srcOrd="26" destOrd="0" presId="urn:microsoft.com/office/officeart/2008/layout/LinedList"/>
    <dgm:cxn modelId="{A718BAAB-EF0F-4748-BAF0-D13E2E011AFD}" type="presParOf" srcId="{68E1C6A9-6029-1D46-AF6D-532F25C7AB7E}" destId="{3484A21C-B8AA-3D4E-9ACF-98772FA3EF6A}" srcOrd="27" destOrd="0" presId="urn:microsoft.com/office/officeart/2008/layout/LinedList"/>
    <dgm:cxn modelId="{DAC37421-B856-3943-8673-0F9CA62B2798}" type="presParOf" srcId="{3484A21C-B8AA-3D4E-9ACF-98772FA3EF6A}" destId="{FE2B8E7D-3A93-E041-9189-04418B11A7B1}" srcOrd="0" destOrd="0" presId="urn:microsoft.com/office/officeart/2008/layout/LinedList"/>
    <dgm:cxn modelId="{C1A111DF-230D-EA45-9267-D76A6872D067}" type="presParOf" srcId="{3484A21C-B8AA-3D4E-9ACF-98772FA3EF6A}" destId="{06E2A4CE-F2DB-0747-BB1B-DDA124630A63}" srcOrd="1" destOrd="0" presId="urn:microsoft.com/office/officeart/2008/layout/LinedList"/>
    <dgm:cxn modelId="{69904194-1D9D-4A47-9F8C-5A50BC6A1C01}" type="presParOf" srcId="{68E1C6A9-6029-1D46-AF6D-532F25C7AB7E}" destId="{D952EA1A-A5AD-C949-ABDB-2A0B5F198CEB}" srcOrd="28" destOrd="0" presId="urn:microsoft.com/office/officeart/2008/layout/LinedList"/>
    <dgm:cxn modelId="{20C6BBCB-23C7-D74F-B64C-A8CE2947A89C}" type="presParOf" srcId="{68E1C6A9-6029-1D46-AF6D-532F25C7AB7E}" destId="{04824767-C789-7847-BF56-D92A7E2716E0}" srcOrd="29" destOrd="0" presId="urn:microsoft.com/office/officeart/2008/layout/LinedList"/>
    <dgm:cxn modelId="{AD1BD4E8-0400-1241-A8C0-70133C2813A8}" type="presParOf" srcId="{04824767-C789-7847-BF56-D92A7E2716E0}" destId="{00D67876-6C65-9246-9143-38E6EDA3D5CB}" srcOrd="0" destOrd="0" presId="urn:microsoft.com/office/officeart/2008/layout/LinedList"/>
    <dgm:cxn modelId="{11248D12-9DAF-3742-A35A-FD97DCA79936}" type="presParOf" srcId="{04824767-C789-7847-BF56-D92A7E2716E0}" destId="{A4CCB123-9B7D-F645-806F-EF59BC373A4C}" srcOrd="1" destOrd="0" presId="urn:microsoft.com/office/officeart/2008/layout/LinedList"/>
    <dgm:cxn modelId="{32DD28C0-90CC-E249-B412-9B60B7DF7AD7}" type="presParOf" srcId="{68E1C6A9-6029-1D46-AF6D-532F25C7AB7E}" destId="{4BA54228-D8CB-0B40-B0A5-F84C9DF96C6A}" srcOrd="30" destOrd="0" presId="urn:microsoft.com/office/officeart/2008/layout/LinedList"/>
    <dgm:cxn modelId="{2AE8FCEA-02B7-7049-BAE3-30CA3472E44A}" type="presParOf" srcId="{68E1C6A9-6029-1D46-AF6D-532F25C7AB7E}" destId="{50F10722-652F-4543-916C-7CF8A1D9E235}" srcOrd="31" destOrd="0" presId="urn:microsoft.com/office/officeart/2008/layout/LinedList"/>
    <dgm:cxn modelId="{03D2716B-12AE-8745-9D2A-FE2C0F3C51F3}" type="presParOf" srcId="{50F10722-652F-4543-916C-7CF8A1D9E235}" destId="{58226E59-B34D-D94D-A425-32F8E3F54E24}" srcOrd="0" destOrd="0" presId="urn:microsoft.com/office/officeart/2008/layout/LinedList"/>
    <dgm:cxn modelId="{ECA6E441-8E8D-B240-A648-ABADEE666F9B}" type="presParOf" srcId="{50F10722-652F-4543-916C-7CF8A1D9E235}" destId="{FD72B345-EF9A-A243-8AD0-D63018B85CCD}" srcOrd="1" destOrd="0" presId="urn:microsoft.com/office/officeart/2008/layout/LinedList"/>
    <dgm:cxn modelId="{0729F1CB-7DE0-F944-B4D9-F95B33636CF5}" type="presParOf" srcId="{68E1C6A9-6029-1D46-AF6D-532F25C7AB7E}" destId="{1C00D5EF-DD94-8248-90CD-7100437C6116}" srcOrd="32" destOrd="0" presId="urn:microsoft.com/office/officeart/2008/layout/LinedList"/>
    <dgm:cxn modelId="{08D962CD-3D04-B046-9FBA-9857C3EEAB7B}" type="presParOf" srcId="{68E1C6A9-6029-1D46-AF6D-532F25C7AB7E}" destId="{79BEE3B6-DBAE-764C-8327-E4CE4DA4673B}" srcOrd="33" destOrd="0" presId="urn:microsoft.com/office/officeart/2008/layout/LinedList"/>
    <dgm:cxn modelId="{013CFA98-A7C2-8D40-A3FE-F172CCDC9BAF}" type="presParOf" srcId="{79BEE3B6-DBAE-764C-8327-E4CE4DA4673B}" destId="{DEA60D4E-77D2-0D43-AC17-DC75D0B7CDD6}" srcOrd="0" destOrd="0" presId="urn:microsoft.com/office/officeart/2008/layout/LinedList"/>
    <dgm:cxn modelId="{B741F51B-4018-9146-9BE7-A24BDFBB1934}" type="presParOf" srcId="{79BEE3B6-DBAE-764C-8327-E4CE4DA4673B}" destId="{B6906B3E-8068-B148-A658-3B8C8462912D}" srcOrd="1" destOrd="0" presId="urn:microsoft.com/office/officeart/2008/layout/LinedList"/>
    <dgm:cxn modelId="{C0CE557F-AD30-D046-8D34-96941AFC10BC}" type="presParOf" srcId="{68E1C6A9-6029-1D46-AF6D-532F25C7AB7E}" destId="{197B4C0D-B9EB-BD44-A39D-268FA7B7547E}" srcOrd="34" destOrd="0" presId="urn:microsoft.com/office/officeart/2008/layout/LinedList"/>
    <dgm:cxn modelId="{6AB2272B-1990-7347-8FCE-66C64CA0FE53}" type="presParOf" srcId="{68E1C6A9-6029-1D46-AF6D-532F25C7AB7E}" destId="{C505D487-1037-1C4C-A057-337481A7749E}" srcOrd="35" destOrd="0" presId="urn:microsoft.com/office/officeart/2008/layout/LinedList"/>
    <dgm:cxn modelId="{4927BF31-163B-0140-BCDB-DE31D3429BDB}" type="presParOf" srcId="{C505D487-1037-1C4C-A057-337481A7749E}" destId="{92E4AC40-64B6-8B49-A77E-6A7BC9D9C51B}" srcOrd="0" destOrd="0" presId="urn:microsoft.com/office/officeart/2008/layout/LinedList"/>
    <dgm:cxn modelId="{91076281-1F97-F049-8AEB-7E4BF2DFD119}" type="presParOf" srcId="{C505D487-1037-1C4C-A057-337481A7749E}" destId="{ACC0D25D-3D46-004B-AF79-2FE0D29F47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24C61-F904-5240-9143-0F1B1A79AC96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90938-5D7B-0743-A919-0DF2F1FEBC03}">
      <dsp:nvSpPr>
        <dsp:cNvPr id="0" name=""/>
        <dsp:cNvSpPr/>
      </dsp:nvSpPr>
      <dsp:spPr>
        <a:xfrm>
          <a:off x="0" y="2606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Student Objectives</a:t>
          </a:r>
        </a:p>
      </dsp:txBody>
      <dsp:txXfrm>
        <a:off x="0" y="2606"/>
        <a:ext cx="6651253" cy="444462"/>
      </dsp:txXfrm>
    </dsp:sp>
    <dsp:sp modelId="{758E876F-1D57-504D-AE72-0D543B4CE595}">
      <dsp:nvSpPr>
        <dsp:cNvPr id="0" name=""/>
        <dsp:cNvSpPr/>
      </dsp:nvSpPr>
      <dsp:spPr>
        <a:xfrm>
          <a:off x="0" y="447069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AC9AA-D38D-394E-B959-CA2CAD151F09}">
      <dsp:nvSpPr>
        <dsp:cNvPr id="0" name=""/>
        <dsp:cNvSpPr/>
      </dsp:nvSpPr>
      <dsp:spPr>
        <a:xfrm>
          <a:off x="0" y="447069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 Specification</a:t>
          </a:r>
        </a:p>
      </dsp:txBody>
      <dsp:txXfrm>
        <a:off x="0" y="447069"/>
        <a:ext cx="6651253" cy="444462"/>
      </dsp:txXfrm>
    </dsp:sp>
    <dsp:sp modelId="{55B238F8-805C-B042-8636-5E2188D4B983}">
      <dsp:nvSpPr>
        <dsp:cNvPr id="0" name=""/>
        <dsp:cNvSpPr/>
      </dsp:nvSpPr>
      <dsp:spPr>
        <a:xfrm>
          <a:off x="0" y="891531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F72AC-5206-B84A-B616-486449F2B029}">
      <dsp:nvSpPr>
        <dsp:cNvPr id="0" name=""/>
        <dsp:cNvSpPr/>
      </dsp:nvSpPr>
      <dsp:spPr>
        <a:xfrm>
          <a:off x="0" y="891531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Requirement Collection and Analysis</a:t>
          </a:r>
        </a:p>
      </dsp:txBody>
      <dsp:txXfrm>
        <a:off x="0" y="891531"/>
        <a:ext cx="6651253" cy="444462"/>
      </dsp:txXfrm>
    </dsp:sp>
    <dsp:sp modelId="{01E98DB9-91C0-434F-989A-182F1BB8D660}">
      <dsp:nvSpPr>
        <dsp:cNvPr id="0" name=""/>
        <dsp:cNvSpPr/>
      </dsp:nvSpPr>
      <dsp:spPr>
        <a:xfrm>
          <a:off x="0" y="1335994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0AE46-CC6B-4B4B-AAF1-837A69ABBBFC}">
      <dsp:nvSpPr>
        <dsp:cNvPr id="0" name=""/>
        <dsp:cNvSpPr/>
      </dsp:nvSpPr>
      <dsp:spPr>
        <a:xfrm>
          <a:off x="0" y="1335994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Case Diagram</a:t>
          </a:r>
        </a:p>
      </dsp:txBody>
      <dsp:txXfrm>
        <a:off x="0" y="1335994"/>
        <a:ext cx="6651253" cy="444462"/>
      </dsp:txXfrm>
    </dsp:sp>
    <dsp:sp modelId="{AD86C6CB-8861-6B4A-9CAE-8AEEA0DEE9D0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9DFBC-0277-5340-AE28-A921DF19610F}">
      <dsp:nvSpPr>
        <dsp:cNvPr id="0" name=""/>
        <dsp:cNvSpPr/>
      </dsp:nvSpPr>
      <dsp:spPr>
        <a:xfrm>
          <a:off x="0" y="1780456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Tier Top Level Architecture Diagram</a:t>
          </a:r>
        </a:p>
      </dsp:txBody>
      <dsp:txXfrm>
        <a:off x="0" y="1780456"/>
        <a:ext cx="6651253" cy="444462"/>
      </dsp:txXfrm>
    </dsp:sp>
    <dsp:sp modelId="{05035F8B-F9AE-9240-B0F0-2A7AE1EC854F}">
      <dsp:nvSpPr>
        <dsp:cNvPr id="0" name=""/>
        <dsp:cNvSpPr/>
      </dsp:nvSpPr>
      <dsp:spPr>
        <a:xfrm>
          <a:off x="0" y="2224919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A313C-BF86-834D-9D71-0C07C61E2A58}">
      <dsp:nvSpPr>
        <dsp:cNvPr id="0" name=""/>
        <dsp:cNvSpPr/>
      </dsp:nvSpPr>
      <dsp:spPr>
        <a:xfrm>
          <a:off x="0" y="2224919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UI Mock-Ups</a:t>
          </a:r>
        </a:p>
      </dsp:txBody>
      <dsp:txXfrm>
        <a:off x="0" y="2224919"/>
        <a:ext cx="6651253" cy="444462"/>
      </dsp:txXfrm>
    </dsp:sp>
    <dsp:sp modelId="{73E38546-064D-A441-998C-E495C90E4DD7}">
      <dsp:nvSpPr>
        <dsp:cNvPr id="0" name=""/>
        <dsp:cNvSpPr/>
      </dsp:nvSpPr>
      <dsp:spPr>
        <a:xfrm>
          <a:off x="0" y="2669381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E05D3-0FA3-6C4C-9C25-25833BFB3CE9}">
      <dsp:nvSpPr>
        <dsp:cNvPr id="0" name=""/>
        <dsp:cNvSpPr/>
      </dsp:nvSpPr>
      <dsp:spPr>
        <a:xfrm>
          <a:off x="0" y="2669382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Preliminary Database ER-Diagram</a:t>
          </a:r>
        </a:p>
      </dsp:txBody>
      <dsp:txXfrm>
        <a:off x="0" y="2669382"/>
        <a:ext cx="6651253" cy="444462"/>
      </dsp:txXfrm>
    </dsp:sp>
    <dsp:sp modelId="{1814C5A5-84FE-7B47-B273-919F3D7BA2CA}">
      <dsp:nvSpPr>
        <dsp:cNvPr id="0" name=""/>
        <dsp:cNvSpPr/>
      </dsp:nvSpPr>
      <dsp:spPr>
        <a:xfrm>
          <a:off x="0" y="3113844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B3EE9-86BA-D84D-98D8-9D80DEAEB7E6}">
      <dsp:nvSpPr>
        <dsp:cNvPr id="0" name=""/>
        <dsp:cNvSpPr/>
      </dsp:nvSpPr>
      <dsp:spPr>
        <a:xfrm>
          <a:off x="0" y="3113844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Benchmark Specification</a:t>
          </a:r>
        </a:p>
      </dsp:txBody>
      <dsp:txXfrm>
        <a:off x="0" y="3113844"/>
        <a:ext cx="6651253" cy="444462"/>
      </dsp:txXfrm>
    </dsp:sp>
    <dsp:sp modelId="{7DE31B92-D7FC-8C4C-9A19-C550158645E7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316BF-C4B5-3844-9BC6-016A94F77297}">
      <dsp:nvSpPr>
        <dsp:cNvPr id="0" name=""/>
        <dsp:cNvSpPr/>
      </dsp:nvSpPr>
      <dsp:spPr>
        <a:xfrm>
          <a:off x="0" y="3558307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 Schedule</a:t>
          </a:r>
        </a:p>
      </dsp:txBody>
      <dsp:txXfrm>
        <a:off x="0" y="3558307"/>
        <a:ext cx="6651253" cy="444462"/>
      </dsp:txXfrm>
    </dsp:sp>
    <dsp:sp modelId="{E4034491-E748-2848-A126-D894968A0A0A}">
      <dsp:nvSpPr>
        <dsp:cNvPr id="0" name=""/>
        <dsp:cNvSpPr/>
      </dsp:nvSpPr>
      <dsp:spPr>
        <a:xfrm>
          <a:off x="0" y="4002769"/>
          <a:ext cx="665125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3F144-0038-A14A-9E08-696700A29BF5}">
      <dsp:nvSpPr>
        <dsp:cNvPr id="0" name=""/>
        <dsp:cNvSpPr/>
      </dsp:nvSpPr>
      <dsp:spPr>
        <a:xfrm>
          <a:off x="0" y="4002769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Grading Scheme for CSC 521</a:t>
          </a:r>
        </a:p>
      </dsp:txBody>
      <dsp:txXfrm>
        <a:off x="0" y="4002769"/>
        <a:ext cx="6651253" cy="444462"/>
      </dsp:txXfrm>
    </dsp:sp>
    <dsp:sp modelId="{C66C3F95-29C2-B849-94E2-2802C16F2996}">
      <dsp:nvSpPr>
        <dsp:cNvPr id="0" name=""/>
        <dsp:cNvSpPr/>
      </dsp:nvSpPr>
      <dsp:spPr>
        <a:xfrm>
          <a:off x="0" y="4447232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AD02-2D0B-4A47-9F0D-524F592C23EA}">
      <dsp:nvSpPr>
        <dsp:cNvPr id="0" name=""/>
        <dsp:cNvSpPr/>
      </dsp:nvSpPr>
      <dsp:spPr>
        <a:xfrm>
          <a:off x="0" y="4447232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Tool Lis</a:t>
          </a:r>
        </a:p>
      </dsp:txBody>
      <dsp:txXfrm>
        <a:off x="0" y="4447232"/>
        <a:ext cx="6651253" cy="444462"/>
      </dsp:txXfrm>
    </dsp:sp>
    <dsp:sp modelId="{3FB798D2-C033-6F4E-B34F-153F5DC0D28B}">
      <dsp:nvSpPr>
        <dsp:cNvPr id="0" name=""/>
        <dsp:cNvSpPr/>
      </dsp:nvSpPr>
      <dsp:spPr>
        <a:xfrm>
          <a:off x="0" y="4891694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180C-963C-8E4E-A4A8-4DC94F5ED628}">
      <dsp:nvSpPr>
        <dsp:cNvPr id="0" name=""/>
        <dsp:cNvSpPr/>
      </dsp:nvSpPr>
      <dsp:spPr>
        <a:xfrm>
          <a:off x="0" y="4891694"/>
          <a:ext cx="6651253" cy="4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Deliverables</a:t>
          </a:r>
        </a:p>
      </dsp:txBody>
      <dsp:txXfrm>
        <a:off x="0" y="4891694"/>
        <a:ext cx="6651253" cy="444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B61E-1233-4569-AD59-AED9C04F3D34}">
      <dsp:nvSpPr>
        <dsp:cNvPr id="0" name=""/>
        <dsp:cNvSpPr/>
      </dsp:nvSpPr>
      <dsp:spPr>
        <a:xfrm>
          <a:off x="2473" y="1335697"/>
          <a:ext cx="879889" cy="879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CCB0D-E08E-4F75-91E3-E5FB1AB93622}">
      <dsp:nvSpPr>
        <dsp:cNvPr id="0" name=""/>
        <dsp:cNvSpPr/>
      </dsp:nvSpPr>
      <dsp:spPr>
        <a:xfrm>
          <a:off x="187250" y="1520474"/>
          <a:ext cx="510335" cy="510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EE3F-1D5A-4BAA-AE18-AC24BB3366FA}">
      <dsp:nvSpPr>
        <dsp:cNvPr id="0" name=""/>
        <dsp:cNvSpPr/>
      </dsp:nvSpPr>
      <dsp:spPr>
        <a:xfrm>
          <a:off x="1070910" y="1335697"/>
          <a:ext cx="2074024" cy="87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Practice software development through the life cycle of a complete system</a:t>
          </a:r>
        </a:p>
      </dsp:txBody>
      <dsp:txXfrm>
        <a:off x="1070910" y="1335697"/>
        <a:ext cx="2074024" cy="879889"/>
      </dsp:txXfrm>
    </dsp:sp>
    <dsp:sp modelId="{4E10290E-2C2B-4BD5-8400-358591F9FBD8}">
      <dsp:nvSpPr>
        <dsp:cNvPr id="0" name=""/>
        <dsp:cNvSpPr/>
      </dsp:nvSpPr>
      <dsp:spPr>
        <a:xfrm>
          <a:off x="3506318" y="1335697"/>
          <a:ext cx="879889" cy="8798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7BFD5-331C-43EA-924E-A312132671CE}">
      <dsp:nvSpPr>
        <dsp:cNvPr id="0" name=""/>
        <dsp:cNvSpPr/>
      </dsp:nvSpPr>
      <dsp:spPr>
        <a:xfrm>
          <a:off x="3691094" y="1520474"/>
          <a:ext cx="510335" cy="510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5C304-3DFF-4A5B-A94F-E889764DF39A}">
      <dsp:nvSpPr>
        <dsp:cNvPr id="0" name=""/>
        <dsp:cNvSpPr/>
      </dsp:nvSpPr>
      <dsp:spPr>
        <a:xfrm>
          <a:off x="4574754" y="1335697"/>
          <a:ext cx="2074024" cy="87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and implement a UI front-end for the end users </a:t>
          </a:r>
        </a:p>
      </dsp:txBody>
      <dsp:txXfrm>
        <a:off x="4574754" y="1335697"/>
        <a:ext cx="2074024" cy="879889"/>
      </dsp:txXfrm>
    </dsp:sp>
    <dsp:sp modelId="{F9DC8A21-BE8C-45E3-B014-8D88E73D3577}">
      <dsp:nvSpPr>
        <dsp:cNvPr id="0" name=""/>
        <dsp:cNvSpPr/>
      </dsp:nvSpPr>
      <dsp:spPr>
        <a:xfrm>
          <a:off x="2473" y="3123176"/>
          <a:ext cx="879889" cy="8798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B0067-4CB2-4176-B9E2-D41B315C9BC7}">
      <dsp:nvSpPr>
        <dsp:cNvPr id="0" name=""/>
        <dsp:cNvSpPr/>
      </dsp:nvSpPr>
      <dsp:spPr>
        <a:xfrm>
          <a:off x="187250" y="3307953"/>
          <a:ext cx="510335" cy="510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163-E771-4B0F-A9B1-07760EA87DD0}">
      <dsp:nvSpPr>
        <dsp:cNvPr id="0" name=""/>
        <dsp:cNvSpPr/>
      </dsp:nvSpPr>
      <dsp:spPr>
        <a:xfrm>
          <a:off x="1070910" y="3123176"/>
          <a:ext cx="2074024" cy="87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 my skills on relational database design and implementation </a:t>
          </a:r>
        </a:p>
      </dsp:txBody>
      <dsp:txXfrm>
        <a:off x="1070910" y="3123176"/>
        <a:ext cx="2074024" cy="879889"/>
      </dsp:txXfrm>
    </dsp:sp>
    <dsp:sp modelId="{D0497A12-EA33-4D10-A5D1-FB949C2BC4FA}">
      <dsp:nvSpPr>
        <dsp:cNvPr id="0" name=""/>
        <dsp:cNvSpPr/>
      </dsp:nvSpPr>
      <dsp:spPr>
        <a:xfrm>
          <a:off x="3506318" y="3123176"/>
          <a:ext cx="879889" cy="8798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0EE37-6D3F-4EB2-BC23-73AD7532D1AD}">
      <dsp:nvSpPr>
        <dsp:cNvPr id="0" name=""/>
        <dsp:cNvSpPr/>
      </dsp:nvSpPr>
      <dsp:spPr>
        <a:xfrm>
          <a:off x="3691094" y="3307953"/>
          <a:ext cx="510335" cy="5103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6195-416A-4BCF-AED7-58E75B712FC8}">
      <dsp:nvSpPr>
        <dsp:cNvPr id="0" name=""/>
        <dsp:cNvSpPr/>
      </dsp:nvSpPr>
      <dsp:spPr>
        <a:xfrm>
          <a:off x="4574754" y="3123176"/>
          <a:ext cx="2074024" cy="87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 the server-side programming skills.</a:t>
          </a:r>
        </a:p>
      </dsp:txBody>
      <dsp:txXfrm>
        <a:off x="4574754" y="3123176"/>
        <a:ext cx="2074024" cy="879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1FC35-08A5-4834-B073-6702713FD75B}">
      <dsp:nvSpPr>
        <dsp:cNvPr id="0" name=""/>
        <dsp:cNvSpPr/>
      </dsp:nvSpPr>
      <dsp:spPr>
        <a:xfrm>
          <a:off x="0" y="867549"/>
          <a:ext cx="6651253" cy="16016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EF44D-EDCA-4D96-9B27-2B680E6F96F5}">
      <dsp:nvSpPr>
        <dsp:cNvPr id="0" name=""/>
        <dsp:cNvSpPr/>
      </dsp:nvSpPr>
      <dsp:spPr>
        <a:xfrm>
          <a:off x="484492" y="1227915"/>
          <a:ext cx="880896" cy="880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DBC2E-B0B4-4051-B4B0-170CCF39CCE9}">
      <dsp:nvSpPr>
        <dsp:cNvPr id="0" name=""/>
        <dsp:cNvSpPr/>
      </dsp:nvSpPr>
      <dsp:spPr>
        <a:xfrm>
          <a:off x="1849881" y="867549"/>
          <a:ext cx="4801371" cy="1601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06" tIns="169506" rIns="169506" bIns="1695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 allows Shoppers to search, view information search and put what they want in the shopping cart</a:t>
          </a:r>
        </a:p>
      </dsp:txBody>
      <dsp:txXfrm>
        <a:off x="1849881" y="867549"/>
        <a:ext cx="4801371" cy="1601629"/>
      </dsp:txXfrm>
    </dsp:sp>
    <dsp:sp modelId="{11EDCA14-C525-4692-9134-96C6A4EA37C7}">
      <dsp:nvSpPr>
        <dsp:cNvPr id="0" name=""/>
        <dsp:cNvSpPr/>
      </dsp:nvSpPr>
      <dsp:spPr>
        <a:xfrm>
          <a:off x="0" y="2869585"/>
          <a:ext cx="6651253" cy="16016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A9249-E57E-424A-AF01-71083BB00FAD}">
      <dsp:nvSpPr>
        <dsp:cNvPr id="0" name=""/>
        <dsp:cNvSpPr/>
      </dsp:nvSpPr>
      <dsp:spPr>
        <a:xfrm>
          <a:off x="484492" y="3229952"/>
          <a:ext cx="880896" cy="880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A01A-1374-47B9-9BCF-B1F94E7F5664}">
      <dsp:nvSpPr>
        <dsp:cNvPr id="0" name=""/>
        <dsp:cNvSpPr/>
      </dsp:nvSpPr>
      <dsp:spPr>
        <a:xfrm>
          <a:off x="1849881" y="2869585"/>
          <a:ext cx="4801371" cy="1601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06" tIns="169506" rIns="169506" bIns="1695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WebApp allows managers to easily manage everything in the store</a:t>
          </a:r>
        </a:p>
      </dsp:txBody>
      <dsp:txXfrm>
        <a:off x="1849881" y="2869585"/>
        <a:ext cx="4801371" cy="1601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FB3AA-D82F-AD4E-BE02-BE97BB0D9DB0}">
      <dsp:nvSpPr>
        <dsp:cNvPr id="0" name=""/>
        <dsp:cNvSpPr/>
      </dsp:nvSpPr>
      <dsp:spPr>
        <a:xfrm>
          <a:off x="0" y="40481"/>
          <a:ext cx="6651253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Benchmark 1: 2 weeks</a:t>
          </a:r>
        </a:p>
      </dsp:txBody>
      <dsp:txXfrm>
        <a:off x="46834" y="87315"/>
        <a:ext cx="6557585" cy="865732"/>
      </dsp:txXfrm>
    </dsp:sp>
    <dsp:sp modelId="{C09D71B6-3AC2-5E40-9237-2F0A307A8EB4}">
      <dsp:nvSpPr>
        <dsp:cNvPr id="0" name=""/>
        <dsp:cNvSpPr/>
      </dsp:nvSpPr>
      <dsp:spPr>
        <a:xfrm>
          <a:off x="0" y="1115081"/>
          <a:ext cx="6651253" cy="959400"/>
        </a:xfrm>
        <a:prstGeom prst="roundRect">
          <a:avLst/>
        </a:prstGeom>
        <a:solidFill>
          <a:schemeClr val="accent5">
            <a:hueOff val="376183"/>
            <a:satOff val="121"/>
            <a:lumOff val="-38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Benchmark 2: 4 weeks</a:t>
          </a:r>
        </a:p>
      </dsp:txBody>
      <dsp:txXfrm>
        <a:off x="46834" y="1161915"/>
        <a:ext cx="6557585" cy="865732"/>
      </dsp:txXfrm>
    </dsp:sp>
    <dsp:sp modelId="{646306A6-132D-3743-A568-9B753BDAB609}">
      <dsp:nvSpPr>
        <dsp:cNvPr id="0" name=""/>
        <dsp:cNvSpPr/>
      </dsp:nvSpPr>
      <dsp:spPr>
        <a:xfrm>
          <a:off x="0" y="2189682"/>
          <a:ext cx="6651253" cy="959400"/>
        </a:xfrm>
        <a:prstGeom prst="roundRect">
          <a:avLst/>
        </a:prstGeom>
        <a:solidFill>
          <a:schemeClr val="accent5">
            <a:hueOff val="752367"/>
            <a:satOff val="242"/>
            <a:lumOff val="-7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Benchmark 3: 3 weeks</a:t>
          </a:r>
        </a:p>
      </dsp:txBody>
      <dsp:txXfrm>
        <a:off x="46834" y="2236516"/>
        <a:ext cx="6557585" cy="865732"/>
      </dsp:txXfrm>
    </dsp:sp>
    <dsp:sp modelId="{92A17B40-9AA7-C242-A7AF-72DB394A05D9}">
      <dsp:nvSpPr>
        <dsp:cNvPr id="0" name=""/>
        <dsp:cNvSpPr/>
      </dsp:nvSpPr>
      <dsp:spPr>
        <a:xfrm>
          <a:off x="0" y="3264282"/>
          <a:ext cx="6651253" cy="959400"/>
        </a:xfrm>
        <a:prstGeom prst="roundRect">
          <a:avLst/>
        </a:prstGeom>
        <a:solidFill>
          <a:schemeClr val="accent5">
            <a:hueOff val="1128550"/>
            <a:satOff val="362"/>
            <a:lumOff val="-1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Benchmark 4: 3 weeks</a:t>
          </a:r>
        </a:p>
      </dsp:txBody>
      <dsp:txXfrm>
        <a:off x="46834" y="3311116"/>
        <a:ext cx="6557585" cy="865732"/>
      </dsp:txXfrm>
    </dsp:sp>
    <dsp:sp modelId="{C0857492-C35F-564F-ABD1-821CE080E790}">
      <dsp:nvSpPr>
        <dsp:cNvPr id="0" name=""/>
        <dsp:cNvSpPr/>
      </dsp:nvSpPr>
      <dsp:spPr>
        <a:xfrm>
          <a:off x="0" y="4338882"/>
          <a:ext cx="6651253" cy="959400"/>
        </a:xfrm>
        <a:prstGeom prst="roundRect">
          <a:avLst/>
        </a:prstGeom>
        <a:solidFill>
          <a:schemeClr val="accent5">
            <a:hueOff val="1504734"/>
            <a:satOff val="483"/>
            <a:lumOff val="-1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Benchmark 5: 2 weeks</a:t>
          </a:r>
        </a:p>
      </dsp:txBody>
      <dsp:txXfrm>
        <a:off x="46834" y="4385716"/>
        <a:ext cx="6557585" cy="865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037E9-B1DB-5F46-8E4C-CCDD5BBF8731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48293-815E-A440-9A4A-226C4B7BA375}">
      <dsp:nvSpPr>
        <dsp:cNvPr id="0" name=""/>
        <dsp:cNvSpPr/>
      </dsp:nvSpPr>
      <dsp:spPr>
        <a:xfrm>
          <a:off x="0" y="507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Front-End Development Tools:</a:t>
          </a:r>
        </a:p>
      </dsp:txBody>
      <dsp:txXfrm>
        <a:off x="0" y="507"/>
        <a:ext cx="10515600" cy="231083"/>
      </dsp:txXfrm>
    </dsp:sp>
    <dsp:sp modelId="{4C6A518B-1C68-5F40-8451-C02681C85DFA}">
      <dsp:nvSpPr>
        <dsp:cNvPr id="0" name=""/>
        <dsp:cNvSpPr/>
      </dsp:nvSpPr>
      <dsp:spPr>
        <a:xfrm>
          <a:off x="0" y="23159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BA305-3B16-6649-B90B-19121D41416D}">
      <dsp:nvSpPr>
        <dsp:cNvPr id="0" name=""/>
        <dsp:cNvSpPr/>
      </dsp:nvSpPr>
      <dsp:spPr>
        <a:xfrm>
          <a:off x="0" y="231591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HTML					       </a:t>
          </a:r>
        </a:p>
      </dsp:txBody>
      <dsp:txXfrm>
        <a:off x="0" y="231591"/>
        <a:ext cx="10515600" cy="231083"/>
      </dsp:txXfrm>
    </dsp:sp>
    <dsp:sp modelId="{9713E65E-FBAB-C840-A695-6AB4A33B18DC}">
      <dsp:nvSpPr>
        <dsp:cNvPr id="0" name=""/>
        <dsp:cNvSpPr/>
      </dsp:nvSpPr>
      <dsp:spPr>
        <a:xfrm>
          <a:off x="0" y="46267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D2DF8-0EB5-914E-8714-DDA59D8CCDFF}">
      <dsp:nvSpPr>
        <dsp:cNvPr id="0" name=""/>
        <dsp:cNvSpPr/>
      </dsp:nvSpPr>
      <dsp:spPr>
        <a:xfrm>
          <a:off x="0" y="462675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CSS</a:t>
          </a:r>
        </a:p>
      </dsp:txBody>
      <dsp:txXfrm>
        <a:off x="0" y="462675"/>
        <a:ext cx="10515600" cy="231083"/>
      </dsp:txXfrm>
    </dsp:sp>
    <dsp:sp modelId="{5C05AA12-3DE6-004A-9DB5-B55A0E35551E}">
      <dsp:nvSpPr>
        <dsp:cNvPr id="0" name=""/>
        <dsp:cNvSpPr/>
      </dsp:nvSpPr>
      <dsp:spPr>
        <a:xfrm>
          <a:off x="0" y="6937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90BE0-7331-A24A-9390-F20A09F99749}">
      <dsp:nvSpPr>
        <dsp:cNvPr id="0" name=""/>
        <dsp:cNvSpPr/>
      </dsp:nvSpPr>
      <dsp:spPr>
        <a:xfrm>
          <a:off x="0" y="693758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JavaScript</a:t>
          </a:r>
        </a:p>
      </dsp:txBody>
      <dsp:txXfrm>
        <a:off x="0" y="693758"/>
        <a:ext cx="10515600" cy="231083"/>
      </dsp:txXfrm>
    </dsp:sp>
    <dsp:sp modelId="{732BD77B-E047-7F42-B1E1-DE59DDC8171D}">
      <dsp:nvSpPr>
        <dsp:cNvPr id="0" name=""/>
        <dsp:cNvSpPr/>
      </dsp:nvSpPr>
      <dsp:spPr>
        <a:xfrm>
          <a:off x="0" y="9248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954CF-0FF4-B240-9338-7B9A714B4FFB}">
      <dsp:nvSpPr>
        <dsp:cNvPr id="0" name=""/>
        <dsp:cNvSpPr/>
      </dsp:nvSpPr>
      <dsp:spPr>
        <a:xfrm>
          <a:off x="0" y="924842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Server-sign Programming Tools:</a:t>
          </a:r>
        </a:p>
      </dsp:txBody>
      <dsp:txXfrm>
        <a:off x="0" y="924842"/>
        <a:ext cx="10515600" cy="231083"/>
      </dsp:txXfrm>
    </dsp:sp>
    <dsp:sp modelId="{C18BD261-91DD-564F-96C2-E76F9798999D}">
      <dsp:nvSpPr>
        <dsp:cNvPr id="0" name=""/>
        <dsp:cNvSpPr/>
      </dsp:nvSpPr>
      <dsp:spPr>
        <a:xfrm>
          <a:off x="0" y="11559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3DF4-A623-C943-B027-6AE625EFD3B0}">
      <dsp:nvSpPr>
        <dsp:cNvPr id="0" name=""/>
        <dsp:cNvSpPr/>
      </dsp:nvSpPr>
      <dsp:spPr>
        <a:xfrm>
          <a:off x="0" y="1155925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PHP</a:t>
          </a:r>
        </a:p>
      </dsp:txBody>
      <dsp:txXfrm>
        <a:off x="0" y="1155925"/>
        <a:ext cx="10515600" cy="231083"/>
      </dsp:txXfrm>
    </dsp:sp>
    <dsp:sp modelId="{D00B4FD2-E283-BE4D-8CB1-E89896A97034}">
      <dsp:nvSpPr>
        <dsp:cNvPr id="0" name=""/>
        <dsp:cNvSpPr/>
      </dsp:nvSpPr>
      <dsp:spPr>
        <a:xfrm>
          <a:off x="0" y="138700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B97E-2779-284A-8610-3B6814AC658E}">
      <dsp:nvSpPr>
        <dsp:cNvPr id="0" name=""/>
        <dsp:cNvSpPr/>
      </dsp:nvSpPr>
      <dsp:spPr>
        <a:xfrm>
          <a:off x="0" y="1387009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Back-End Database Tools:</a:t>
          </a:r>
        </a:p>
      </dsp:txBody>
      <dsp:txXfrm>
        <a:off x="0" y="1387009"/>
        <a:ext cx="10515600" cy="231083"/>
      </dsp:txXfrm>
    </dsp:sp>
    <dsp:sp modelId="{DAF4B621-14F5-6D40-BB78-8928CF26E2F1}">
      <dsp:nvSpPr>
        <dsp:cNvPr id="0" name=""/>
        <dsp:cNvSpPr/>
      </dsp:nvSpPr>
      <dsp:spPr>
        <a:xfrm>
          <a:off x="0" y="161809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57BC-560D-DA43-8A9D-0F42CE79CBE8}">
      <dsp:nvSpPr>
        <dsp:cNvPr id="0" name=""/>
        <dsp:cNvSpPr/>
      </dsp:nvSpPr>
      <dsp:spPr>
        <a:xfrm>
          <a:off x="0" y="1618092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MySQL</a:t>
          </a:r>
        </a:p>
      </dsp:txBody>
      <dsp:txXfrm>
        <a:off x="0" y="1618092"/>
        <a:ext cx="10515600" cy="231083"/>
      </dsp:txXfrm>
    </dsp:sp>
    <dsp:sp modelId="{D6946A08-2839-D74B-BBB2-CD924704F318}">
      <dsp:nvSpPr>
        <dsp:cNvPr id="0" name=""/>
        <dsp:cNvSpPr/>
      </dsp:nvSpPr>
      <dsp:spPr>
        <a:xfrm>
          <a:off x="0" y="18491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6D31B-8CC3-F140-9EBB-F66994605A52}">
      <dsp:nvSpPr>
        <dsp:cNvPr id="0" name=""/>
        <dsp:cNvSpPr/>
      </dsp:nvSpPr>
      <dsp:spPr>
        <a:xfrm>
          <a:off x="0" y="1849176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phpMyAdmin</a:t>
          </a:r>
        </a:p>
      </dsp:txBody>
      <dsp:txXfrm>
        <a:off x="0" y="1849176"/>
        <a:ext cx="10515600" cy="231083"/>
      </dsp:txXfrm>
    </dsp:sp>
    <dsp:sp modelId="{94FBAB4F-9ABA-8A49-AD88-85CD19C33EBE}">
      <dsp:nvSpPr>
        <dsp:cNvPr id="0" name=""/>
        <dsp:cNvSpPr/>
      </dsp:nvSpPr>
      <dsp:spPr>
        <a:xfrm>
          <a:off x="0" y="208026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A5FEC-2372-8749-AF79-17C63C05F65D}">
      <dsp:nvSpPr>
        <dsp:cNvPr id="0" name=""/>
        <dsp:cNvSpPr/>
      </dsp:nvSpPr>
      <dsp:spPr>
        <a:xfrm>
          <a:off x="0" y="2080260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IDEs:</a:t>
          </a:r>
        </a:p>
      </dsp:txBody>
      <dsp:txXfrm>
        <a:off x="0" y="2080260"/>
        <a:ext cx="10515600" cy="231083"/>
      </dsp:txXfrm>
    </dsp:sp>
    <dsp:sp modelId="{A30EF319-6CC2-DD4C-8F49-BFFD94AED40A}">
      <dsp:nvSpPr>
        <dsp:cNvPr id="0" name=""/>
        <dsp:cNvSpPr/>
      </dsp:nvSpPr>
      <dsp:spPr>
        <a:xfrm>
          <a:off x="0" y="23113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2A01C-23AF-244B-A5E5-7A7DBF9227ED}">
      <dsp:nvSpPr>
        <dsp:cNvPr id="0" name=""/>
        <dsp:cNvSpPr/>
      </dsp:nvSpPr>
      <dsp:spPr>
        <a:xfrm>
          <a:off x="0" y="2311343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VS Code</a:t>
          </a:r>
        </a:p>
      </dsp:txBody>
      <dsp:txXfrm>
        <a:off x="0" y="2311343"/>
        <a:ext cx="10515600" cy="231083"/>
      </dsp:txXfrm>
    </dsp:sp>
    <dsp:sp modelId="{F05765CA-CEA4-9049-A3FC-293F4AD5024E}">
      <dsp:nvSpPr>
        <dsp:cNvPr id="0" name=""/>
        <dsp:cNvSpPr/>
      </dsp:nvSpPr>
      <dsp:spPr>
        <a:xfrm>
          <a:off x="0" y="254242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A0F84-6A99-EF46-BF85-369B6278C217}">
      <dsp:nvSpPr>
        <dsp:cNvPr id="0" name=""/>
        <dsp:cNvSpPr/>
      </dsp:nvSpPr>
      <dsp:spPr>
        <a:xfrm>
          <a:off x="0" y="2542427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Hardware Tools:</a:t>
          </a:r>
        </a:p>
      </dsp:txBody>
      <dsp:txXfrm>
        <a:off x="0" y="2542427"/>
        <a:ext cx="10515600" cy="231083"/>
      </dsp:txXfrm>
    </dsp:sp>
    <dsp:sp modelId="{7B4BE25D-484A-BA46-8D96-FE4ADCA2DB84}">
      <dsp:nvSpPr>
        <dsp:cNvPr id="0" name=""/>
        <dsp:cNvSpPr/>
      </dsp:nvSpPr>
      <dsp:spPr>
        <a:xfrm>
          <a:off x="0" y="27735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3F110-85EE-444C-A098-7C1646C823EA}">
      <dsp:nvSpPr>
        <dsp:cNvPr id="0" name=""/>
        <dsp:cNvSpPr/>
      </dsp:nvSpPr>
      <dsp:spPr>
        <a:xfrm>
          <a:off x="0" y="2773510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Linux server</a:t>
          </a:r>
        </a:p>
      </dsp:txBody>
      <dsp:txXfrm>
        <a:off x="0" y="2773510"/>
        <a:ext cx="10515600" cy="231083"/>
      </dsp:txXfrm>
    </dsp:sp>
    <dsp:sp modelId="{5B429636-2142-E341-AEF3-A1F1DF65069E}">
      <dsp:nvSpPr>
        <dsp:cNvPr id="0" name=""/>
        <dsp:cNvSpPr/>
      </dsp:nvSpPr>
      <dsp:spPr>
        <a:xfrm>
          <a:off x="0" y="300459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B8E7D-3A93-E041-9189-04418B11A7B1}">
      <dsp:nvSpPr>
        <dsp:cNvPr id="0" name=""/>
        <dsp:cNvSpPr/>
      </dsp:nvSpPr>
      <dsp:spPr>
        <a:xfrm>
          <a:off x="0" y="3004594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MySQL server</a:t>
          </a:r>
        </a:p>
      </dsp:txBody>
      <dsp:txXfrm>
        <a:off x="0" y="3004594"/>
        <a:ext cx="10515600" cy="231083"/>
      </dsp:txXfrm>
    </dsp:sp>
    <dsp:sp modelId="{D952EA1A-A5AD-C949-ABDB-2A0B5F198CEB}">
      <dsp:nvSpPr>
        <dsp:cNvPr id="0" name=""/>
        <dsp:cNvSpPr/>
      </dsp:nvSpPr>
      <dsp:spPr>
        <a:xfrm>
          <a:off x="0" y="323567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67876-6C65-9246-9143-38E6EDA3D5CB}">
      <dsp:nvSpPr>
        <dsp:cNvPr id="0" name=""/>
        <dsp:cNvSpPr/>
      </dsp:nvSpPr>
      <dsp:spPr>
        <a:xfrm>
          <a:off x="0" y="3235677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Other tools:</a:t>
          </a:r>
        </a:p>
      </dsp:txBody>
      <dsp:txXfrm>
        <a:off x="0" y="3235677"/>
        <a:ext cx="10515600" cy="231083"/>
      </dsp:txXfrm>
    </dsp:sp>
    <dsp:sp modelId="{4BA54228-D8CB-0B40-B0A5-F84C9DF96C6A}">
      <dsp:nvSpPr>
        <dsp:cNvPr id="0" name=""/>
        <dsp:cNvSpPr/>
      </dsp:nvSpPr>
      <dsp:spPr>
        <a:xfrm>
          <a:off x="0" y="346676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26E59-B34D-D94D-A425-32F8E3F54E24}">
      <dsp:nvSpPr>
        <dsp:cNvPr id="0" name=""/>
        <dsp:cNvSpPr/>
      </dsp:nvSpPr>
      <dsp:spPr>
        <a:xfrm>
          <a:off x="0" y="3466761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 FileZilla</a:t>
          </a:r>
        </a:p>
      </dsp:txBody>
      <dsp:txXfrm>
        <a:off x="0" y="3466761"/>
        <a:ext cx="10515600" cy="231083"/>
      </dsp:txXfrm>
    </dsp:sp>
    <dsp:sp modelId="{1C00D5EF-DD94-8248-90CD-7100437C6116}">
      <dsp:nvSpPr>
        <dsp:cNvPr id="0" name=""/>
        <dsp:cNvSpPr/>
      </dsp:nvSpPr>
      <dsp:spPr>
        <a:xfrm>
          <a:off x="0" y="36978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0D4E-77D2-0D43-AC17-DC75D0B7CDD6}">
      <dsp:nvSpPr>
        <dsp:cNvPr id="0" name=""/>
        <dsp:cNvSpPr/>
      </dsp:nvSpPr>
      <dsp:spPr>
        <a:xfrm>
          <a:off x="0" y="3697844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Version Control</a:t>
          </a:r>
        </a:p>
      </dsp:txBody>
      <dsp:txXfrm>
        <a:off x="0" y="3697844"/>
        <a:ext cx="10515600" cy="231083"/>
      </dsp:txXfrm>
    </dsp:sp>
    <dsp:sp modelId="{197B4C0D-B9EB-BD44-A39D-268FA7B7547E}">
      <dsp:nvSpPr>
        <dsp:cNvPr id="0" name=""/>
        <dsp:cNvSpPr/>
      </dsp:nvSpPr>
      <dsp:spPr>
        <a:xfrm>
          <a:off x="0" y="392892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AC40-64B6-8B49-A77E-6A7BC9D9C51B}">
      <dsp:nvSpPr>
        <dsp:cNvPr id="0" name=""/>
        <dsp:cNvSpPr/>
      </dsp:nvSpPr>
      <dsp:spPr>
        <a:xfrm>
          <a:off x="0" y="3928928"/>
          <a:ext cx="10515600" cy="23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Git/GitHub</a:t>
          </a:r>
        </a:p>
      </dsp:txBody>
      <dsp:txXfrm>
        <a:off x="0" y="3928928"/>
        <a:ext cx="10515600" cy="23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8124-921E-7942-A91B-13D3FDDC7865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34746-25AC-0743-867A-61E84C03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the back end. This is the preliminary 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2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Motivation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quarantine, a lot people could not go out and shop as they were afraid to get sick. That’s when I came up with the idea of a Web App where people can order and get their grocery delivered to their doors without having to wait in line to get into stores or risking getting sick.</a:t>
            </a:r>
          </a:p>
          <a:p>
            <a:r>
              <a:rPr lang="en-US" dirty="0"/>
              <a:t>(</a:t>
            </a:r>
            <a:r>
              <a:rPr lang="en-US" dirty="0" err="1"/>
              <a:t>covid</a:t>
            </a:r>
            <a:r>
              <a:rPr lang="en-US" dirty="0"/>
              <a:t>, aisle searching)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State: stakeholders are Shoppers and Store managers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 a lot: Here we have functionalities for both shoppers and admins. I divided shoppers functionalities into two groups. First group consists of: login and browse …. </a:t>
            </a:r>
          </a:p>
          <a:p>
            <a:r>
              <a:rPr lang="en-US" dirty="0"/>
              <a:t>While the functionalities for the admin are : login, add new store items….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talk about this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talk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three slides show how mock ups of the front end. This a mock up of the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right here is how shoppers would view the Web App after logging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one right here is a mock up that shows how store manager would view the Web App after logging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34746-25AC-0743-867A-61E84C0322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49C849C4-54E4-49AA-80D7-1F26AA38E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8" b="1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0A740-9B48-8340-8392-269CC8E1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Market Basket Web App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CSC 520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A600-D2E1-0F4B-84BD-2D6876C1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1800" i="1" dirty="0">
              <a:solidFill>
                <a:schemeClr val="bg1"/>
              </a:solidFill>
            </a:endParaRPr>
          </a:p>
          <a:p>
            <a:pPr algn="ctr"/>
            <a:r>
              <a:rPr lang="en-US" sz="1800" i="1" dirty="0">
                <a:solidFill>
                  <a:schemeClr val="bg1"/>
                </a:solidFill>
              </a:rPr>
              <a:t>Marouane Benchater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CSC 521 AdvIsor: </a:t>
            </a:r>
            <a:r>
              <a:rPr lang="en-US" sz="1800" i="1" dirty="0">
                <a:solidFill>
                  <a:schemeClr val="bg1"/>
                </a:solidFill>
              </a:rPr>
              <a:t>Bo Hatfield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7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21F9-3B00-7940-A6E9-C4E54CBE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886438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/>
              <a:t>UI Mock-Ups (Shoppers)</a:t>
            </a:r>
          </a:p>
        </p:txBody>
      </p:sp>
      <p:pic>
        <p:nvPicPr>
          <p:cNvPr id="4" name="Content Placeholder 3" descr="A picture containing vegetable, different, fresh&#10;&#10;Description automatically generated">
            <a:extLst>
              <a:ext uri="{FF2B5EF4-FFF2-40B4-BE49-F238E27FC236}">
                <a16:creationId xmlns:a16="http://schemas.microsoft.com/office/drawing/2014/main" id="{BE1CC92C-C57C-594D-AFDC-04CA8FA8205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b="7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C976-FFED-5B4D-A5AB-70DDB4A8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886438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/>
              <a:t>UI Mock-Ups (Admin)</a:t>
            </a:r>
          </a:p>
        </p:txBody>
      </p:sp>
      <p:pic>
        <p:nvPicPr>
          <p:cNvPr id="4" name="Content Placeholder 3" descr="A picture containing fruit, marketplace, vegetable, sale&#10;&#10;Description automatically generated">
            <a:extLst>
              <a:ext uri="{FF2B5EF4-FFF2-40B4-BE49-F238E27FC236}">
                <a16:creationId xmlns:a16="http://schemas.microsoft.com/office/drawing/2014/main" id="{58EA55BB-E3F1-5E4F-8291-EA6D72BDD2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260E-FDA5-7141-92FE-5F8704AF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Preliminary Database ER-Diagram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BCF472E-7625-1344-A051-BEA078D9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9"/>
            <a:ext cx="10216243" cy="5004026"/>
          </a:xfrm>
        </p:spPr>
      </p:pic>
    </p:spTree>
    <p:extLst>
      <p:ext uri="{BB962C8B-B14F-4D97-AF65-F5344CB8AC3E}">
        <p14:creationId xmlns:p14="http://schemas.microsoft.com/office/powerpoint/2010/main" val="202930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70EE-5F41-FB4D-8801-E9A5D87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759E-1A83-9E46-9BC4-B2E0897A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0891345" cy="416052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Benchmark 1: </a:t>
            </a:r>
            <a:r>
              <a:rPr lang="en-US" sz="2400" dirty="0"/>
              <a:t>Database design and implementation + testing</a:t>
            </a:r>
          </a:p>
          <a:p>
            <a:pPr lvl="0"/>
            <a:r>
              <a:rPr lang="en-US" sz="2400" b="1" dirty="0"/>
              <a:t>Benchmark 2:</a:t>
            </a:r>
            <a:r>
              <a:rPr lang="en-US" sz="2400" dirty="0"/>
              <a:t> Implementing shopper’s functionality group 1 + Testing </a:t>
            </a:r>
          </a:p>
          <a:p>
            <a:pPr lvl="0"/>
            <a:r>
              <a:rPr lang="en-US" sz="2400" b="1" dirty="0"/>
              <a:t>Benchmark 3:</a:t>
            </a:r>
            <a:r>
              <a:rPr lang="en-US" sz="2400" dirty="0"/>
              <a:t> Implementing shopper’s functionality group 2 + Testing </a:t>
            </a:r>
          </a:p>
          <a:p>
            <a:pPr lvl="0"/>
            <a:r>
              <a:rPr lang="en-US" sz="2400" b="1" dirty="0"/>
              <a:t>Benchmark 4: </a:t>
            </a:r>
            <a:r>
              <a:rPr lang="en-US" sz="2400" dirty="0"/>
              <a:t>Implementing admin’s functionality + Testing </a:t>
            </a:r>
          </a:p>
          <a:p>
            <a:pPr lvl="0"/>
            <a:r>
              <a:rPr lang="en-US" sz="2400" b="1" dirty="0"/>
              <a:t>Benchmark 5: </a:t>
            </a:r>
            <a:r>
              <a:rPr lang="en-US" sz="2400" dirty="0"/>
              <a:t>Integrated Testing + Report Writing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4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FF02-B031-CF44-83C0-F01BEB30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/>
              <a:t>Time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000EA-6B91-45B1-83CA-7808BE601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5289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0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CE29E7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9DA1C-88A4-4240-A466-1029CD62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Grading Scheme for CSC 521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0DDF-E639-8A4A-BA04-74B8BBB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Benchmark 1:</a:t>
            </a:r>
            <a:r>
              <a:rPr lang="en-US" sz="2000" dirty="0"/>
              <a:t> 15%</a:t>
            </a:r>
          </a:p>
          <a:p>
            <a:r>
              <a:rPr lang="en-US" sz="2000" b="1" dirty="0"/>
              <a:t>Benchmark 2:</a:t>
            </a:r>
            <a:r>
              <a:rPr lang="en-US" sz="2000" dirty="0"/>
              <a:t> 25%</a:t>
            </a:r>
          </a:p>
          <a:p>
            <a:r>
              <a:rPr lang="en-US" sz="2000" b="1" dirty="0"/>
              <a:t>Benchmark 3:</a:t>
            </a:r>
            <a:r>
              <a:rPr lang="en-US" sz="2000" dirty="0"/>
              <a:t> 15%</a:t>
            </a:r>
          </a:p>
          <a:p>
            <a:r>
              <a:rPr lang="en-US" sz="2000" b="1" dirty="0"/>
              <a:t>Benchmark 4:</a:t>
            </a:r>
            <a:r>
              <a:rPr lang="en-US" sz="2000" dirty="0"/>
              <a:t> 20%</a:t>
            </a:r>
          </a:p>
          <a:p>
            <a:r>
              <a:rPr lang="en-US" sz="2000" b="1" dirty="0"/>
              <a:t>Benchmark 5</a:t>
            </a:r>
            <a:r>
              <a:rPr lang="en-US" sz="2000" dirty="0"/>
              <a:t>: 15%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Presentation</a:t>
            </a:r>
            <a:r>
              <a:rPr lang="en-US" sz="2000" dirty="0"/>
              <a:t> – 10%</a:t>
            </a:r>
          </a:p>
          <a:p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CE29E7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0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C8D1-248E-D04E-A747-8A762C8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50A4D-CCC0-48C0-8E5E-F404FAC36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48756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05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CE29E7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7069-5A99-D84D-9147-D5F0D79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F43D-EF9E-0944-B12D-AA137304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0">
              <a:lnSpc>
                <a:spcPct val="90000"/>
              </a:lnSpc>
            </a:pPr>
            <a:r>
              <a:rPr lang="en-US" sz="1700" dirty="0"/>
              <a:t>Original proposal and presentation files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Amendments to the proposal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Appropriately commented source code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Documentation of project functionality 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Sample output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Executables 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Presentation documents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Project journal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Project post mortem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Presentation of the completed project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CE29E7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7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E924C5EC-03BE-EA42-9AA2-B93111BA9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8060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7D562-B50F-7044-8428-C20309EF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84" y="308092"/>
            <a:ext cx="4620584" cy="91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78C30-0533-4657-BF52-668843C5C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1" r="23483" b="2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493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4E38-DCF5-E746-A15D-126EE650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78766-F8BF-4A3B-9832-FDB17B405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5445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3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ED5B-0AD7-F342-8D27-B5F6CDB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/>
              <a:t>Student 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47DBD7-4B36-482F-B2E0-DAD5FD6B2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221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346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1317-C2B4-134C-8745-90CEEF72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b="1"/>
              <a:t>Problem Specification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4137C8-EBD2-4363-BEAF-3B7392813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0288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66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ED5B-0AD7-F342-8D27-B5F6CDB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b="1"/>
              <a:t>Requirement Collection and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3298-69C6-714B-BD9A-2684B7CE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Stakeholders:</a:t>
            </a:r>
          </a:p>
          <a:p>
            <a:pPr lvl="1">
              <a:buFontTx/>
              <a:buChar char="-"/>
            </a:pPr>
            <a:r>
              <a:rPr lang="en-US" sz="2000" dirty="0"/>
              <a:t>Shoppers</a:t>
            </a:r>
          </a:p>
          <a:p>
            <a:pPr lvl="1">
              <a:buFontTx/>
              <a:buChar char="-"/>
            </a:pPr>
            <a:r>
              <a:rPr lang="en-US" sz="2000" dirty="0"/>
              <a:t>Admin (store manager)</a:t>
            </a:r>
            <a:endParaRPr lang="en-US" sz="2000" b="1" dirty="0"/>
          </a:p>
          <a:p>
            <a:endParaRPr lang="en-US" sz="2000" b="1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C0C0C0"/>
                </a:highlight>
              </a:rPr>
              <a:t> </a:t>
            </a:r>
          </a:p>
          <a:p>
            <a:endParaRPr lang="en-US" sz="2000" b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b="1" dirty="0">
              <a:highlight>
                <a:srgbClr val="C0C0C0"/>
              </a:highlight>
            </a:endParaRPr>
          </a:p>
          <a:p>
            <a:pPr>
              <a:buFontTx/>
              <a:buChar char="-"/>
            </a:pPr>
            <a:endParaRPr lang="en-US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69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A280-97F4-CC46-9017-DAB08585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b="1" dirty="0"/>
              <a:t>Requirement Collection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1C8E-B30E-5F45-87C6-3628FBCD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329" y="713312"/>
            <a:ext cx="6765471" cy="5622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Functionalities for the shoppers: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Login and browse (Group 1 Functionality)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Search for items (Group 1 Functionality)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View deals of the week (Group 1 Functionality)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Check for supermarket hours (Group 1 Functionality)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Managing Shopping cart (Group 2 Functionality)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Functionalities for the admin: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Login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Add new store items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Delete existing store items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Update store prices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Manage aisle information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700" dirty="0"/>
              <a:t>Update deals of the week</a:t>
            </a:r>
          </a:p>
        </p:txBody>
      </p:sp>
    </p:spTree>
    <p:extLst>
      <p:ext uri="{BB962C8B-B14F-4D97-AF65-F5344CB8AC3E}">
        <p14:creationId xmlns:p14="http://schemas.microsoft.com/office/powerpoint/2010/main" val="23369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01A3-21AD-824E-BD6B-AD1EAEBC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 Case Diagram</a:t>
            </a:r>
            <a:endParaRPr lang="en-US" b="1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11F26F9-181D-2644-95A0-996D365F28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755087" cy="4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6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9D19-CACC-F944-B5CF-E532F1E8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 Tier Top Level Architecture Diagram</a:t>
            </a:r>
            <a:endParaRPr lang="en-US" b="1" dirty="0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A91F488E-3B08-DA4E-8228-0EE4C481B0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690689"/>
            <a:ext cx="8850085" cy="46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4E75-E0F0-D145-B203-B19754B8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Mock-Ups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D113F2-E815-5C45-BB96-3D883866D4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30" y="2011363"/>
            <a:ext cx="6657339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563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43C"/>
      </a:dk2>
      <a:lt2>
        <a:srgbClr val="E3E8E2"/>
      </a:lt2>
      <a:accent1>
        <a:srgbClr val="CE29E7"/>
      </a:accent1>
      <a:accent2>
        <a:srgbClr val="D5179F"/>
      </a:accent2>
      <a:accent3>
        <a:srgbClr val="E72962"/>
      </a:accent3>
      <a:accent4>
        <a:srgbClr val="D52E17"/>
      </a:accent4>
      <a:accent5>
        <a:srgbClr val="E78F29"/>
      </a:accent5>
      <a:accent6>
        <a:srgbClr val="AEA713"/>
      </a:accent6>
      <a:hlink>
        <a:srgbClr val="3E933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Macintosh PowerPoint</Application>
  <PresentationFormat>Widescreen</PresentationFormat>
  <Paragraphs>136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BrushVTI</vt:lpstr>
      <vt:lpstr>Market Basket Web App  CSC 520</vt:lpstr>
      <vt:lpstr>Contents</vt:lpstr>
      <vt:lpstr>Student Objectives</vt:lpstr>
      <vt:lpstr>Problem Specification</vt:lpstr>
      <vt:lpstr>Requirement Collection and Analysis</vt:lpstr>
      <vt:lpstr>Requirement Collection and Analysis</vt:lpstr>
      <vt:lpstr>Use Case Diagram</vt:lpstr>
      <vt:lpstr>3 Tier Top Level Architecture Diagram</vt:lpstr>
      <vt:lpstr>UI Mock-Ups</vt:lpstr>
      <vt:lpstr>UI Mock-Ups (Shoppers)</vt:lpstr>
      <vt:lpstr>UI Mock-Ups (Admin)</vt:lpstr>
      <vt:lpstr>Preliminary Database ER-Diagram</vt:lpstr>
      <vt:lpstr>Benchmark Specification</vt:lpstr>
      <vt:lpstr>Time Schedule</vt:lpstr>
      <vt:lpstr>Grading Scheme for CSC 521</vt:lpstr>
      <vt:lpstr>Tool List </vt:lpstr>
      <vt:lpstr>Deliverables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Web App  CSC 520</dc:title>
  <dc:creator>Marouane Benchater</dc:creator>
  <cp:lastModifiedBy>Marouane Benchater</cp:lastModifiedBy>
  <cp:revision>2</cp:revision>
  <dcterms:created xsi:type="dcterms:W3CDTF">2020-12-14T01:05:04Z</dcterms:created>
  <dcterms:modified xsi:type="dcterms:W3CDTF">2020-12-14T01:05:24Z</dcterms:modified>
</cp:coreProperties>
</file>