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8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6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5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2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8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511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0B8F-A88C-402D-A021-CB4D83DA52C8}" type="datetimeFigureOut">
              <a:rPr lang="de-CH" smtClean="0"/>
              <a:t>17.01.2018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9B511B-32AD-486D-B56B-8D8FDCF2D0B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7CB14-48CF-4B6F-A926-3775A1378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Flattie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0F3ED1-6E61-4E9B-B27B-ED2FC8F3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Die WG-</a:t>
            </a:r>
            <a:r>
              <a:rPr lang="de-CH" dirty="0" err="1">
                <a:solidFill>
                  <a:srgbClr val="FF0000"/>
                </a:solidFill>
              </a:rPr>
              <a:t>Planungs</a:t>
            </a:r>
            <a:r>
              <a:rPr lang="de-CH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0794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8F2D-EA32-44B6-AF9F-93E762FB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 und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B5F47-7906-4251-8AF5-05385C5D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Eine App für WG-Mitglieder</a:t>
            </a:r>
          </a:p>
          <a:p>
            <a:r>
              <a:rPr lang="de-CH" dirty="0"/>
              <a:t>Inhalt:</a:t>
            </a:r>
          </a:p>
          <a:p>
            <a:pPr lvl="1"/>
            <a:r>
              <a:rPr lang="de-CH" dirty="0"/>
              <a:t>Gemeinsamer Kalender mit integriertem Putzplan</a:t>
            </a:r>
          </a:p>
          <a:p>
            <a:pPr lvl="1"/>
            <a:r>
              <a:rPr lang="de-CH" dirty="0"/>
              <a:t>Einkaufsliste</a:t>
            </a:r>
          </a:p>
          <a:p>
            <a:pPr lvl="1"/>
            <a:r>
              <a:rPr lang="de-CH" dirty="0"/>
              <a:t>Einladen von Mitgliedern</a:t>
            </a:r>
          </a:p>
          <a:p>
            <a:r>
              <a:rPr lang="de-CH" dirty="0"/>
              <a:t>Entwickeln für Android-Geräte (vorerst)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36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305F3-9169-4E8A-B7DA-08370A88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Eingesetzte Tools und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DA0F9F-6628-4500-8117-928F0300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Android Studio</a:t>
            </a:r>
          </a:p>
          <a:p>
            <a:pPr lvl="1"/>
            <a:r>
              <a:rPr lang="de-CH" dirty="0"/>
              <a:t>Java 8</a:t>
            </a:r>
          </a:p>
          <a:p>
            <a:pPr lvl="1"/>
            <a:r>
              <a:rPr lang="de-CH" dirty="0"/>
              <a:t>XML</a:t>
            </a:r>
          </a:p>
          <a:p>
            <a:pPr lvl="1"/>
            <a:r>
              <a:rPr lang="de-CH" dirty="0"/>
              <a:t>Min APK Version 16</a:t>
            </a:r>
          </a:p>
          <a:p>
            <a:r>
              <a:rPr lang="de-CH" dirty="0" err="1"/>
              <a:t>Gradle</a:t>
            </a:r>
            <a:endParaRPr lang="de-CH" dirty="0"/>
          </a:p>
          <a:p>
            <a:r>
              <a:rPr lang="de-CH" dirty="0"/>
              <a:t>GIT</a:t>
            </a:r>
          </a:p>
          <a:p>
            <a:pPr lvl="1"/>
            <a:r>
              <a:rPr lang="de-CH" dirty="0"/>
              <a:t>Unser </a:t>
            </a:r>
            <a:r>
              <a:rPr lang="de-CH" dirty="0" err="1"/>
              <a:t>Scrumtool</a:t>
            </a:r>
            <a:endParaRPr lang="de-CH" dirty="0"/>
          </a:p>
          <a:p>
            <a:r>
              <a:rPr lang="de-CH" dirty="0"/>
              <a:t>Jenkins</a:t>
            </a:r>
          </a:p>
          <a:p>
            <a:r>
              <a:rPr lang="de-CH" dirty="0" err="1"/>
              <a:t>Scrum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78329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47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Flattie</vt:lpstr>
      <vt:lpstr>Idee und Ziele</vt:lpstr>
      <vt:lpstr>Eingesetzte Tools und Techniken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Flattie</dc:title>
  <dc:creator>Natalie Stalder</dc:creator>
  <cp:lastModifiedBy>Natalie Stalder</cp:lastModifiedBy>
  <cp:revision>4</cp:revision>
  <dcterms:created xsi:type="dcterms:W3CDTF">2018-01-17T15:25:40Z</dcterms:created>
  <dcterms:modified xsi:type="dcterms:W3CDTF">2018-01-17T15:37:13Z</dcterms:modified>
</cp:coreProperties>
</file>