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0B8F-A88C-402D-A021-CB4D83DA52C8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E9B511B-32AD-486D-B56B-8D8FDCF2D0BB}" type="slidenum">
              <a:rPr lang="de-CH" smtClean="0"/>
              <a:t>‹#›</a:t>
            </a:fld>
            <a:endParaRPr lang="de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88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0B8F-A88C-402D-A021-CB4D83DA52C8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511B-32AD-486D-B56B-8D8FDCF2D0BB}" type="slidenum">
              <a:rPr lang="de-CH" smtClean="0"/>
              <a:t>‹#›</a:t>
            </a:fld>
            <a:endParaRPr lang="de-CH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46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0B8F-A88C-402D-A021-CB4D83DA52C8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511B-32AD-486D-B56B-8D8FDCF2D0BB}" type="slidenum">
              <a:rPr lang="de-CH" smtClean="0"/>
              <a:t>‹#›</a:t>
            </a:fld>
            <a:endParaRPr lang="de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8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0B8F-A88C-402D-A021-CB4D83DA52C8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511B-32AD-486D-B56B-8D8FDCF2D0BB}" type="slidenum">
              <a:rPr lang="de-CH" smtClean="0"/>
              <a:t>‹#›</a:t>
            </a:fld>
            <a:endParaRPr lang="de-CH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25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0B8F-A88C-402D-A021-CB4D83DA52C8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511B-32AD-486D-B56B-8D8FDCF2D0BB}" type="slidenum">
              <a:rPr lang="de-CH" smtClean="0"/>
              <a:t>‹#›</a:t>
            </a:fld>
            <a:endParaRPr lang="de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0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0B8F-A88C-402D-A021-CB4D83DA52C8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511B-32AD-486D-B56B-8D8FDCF2D0BB}" type="slidenum">
              <a:rPr lang="de-CH" smtClean="0"/>
              <a:t>‹#›</a:t>
            </a:fld>
            <a:endParaRPr lang="de-CH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12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0B8F-A88C-402D-A021-CB4D83DA52C8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511B-32AD-486D-B56B-8D8FDCF2D0BB}" type="slidenum">
              <a:rPr lang="de-CH" smtClean="0"/>
              <a:t>‹#›</a:t>
            </a:fld>
            <a:endParaRPr lang="de-CH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78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0B8F-A88C-402D-A021-CB4D83DA52C8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511B-32AD-486D-B56B-8D8FDCF2D0BB}" type="slidenum">
              <a:rPr lang="de-CH" smtClean="0"/>
              <a:t>‹#›</a:t>
            </a:fld>
            <a:endParaRPr lang="de-CH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87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0B8F-A88C-402D-A021-CB4D83DA52C8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511B-32AD-486D-B56B-8D8FDCF2D0B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511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0B8F-A88C-402D-A021-CB4D83DA52C8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511B-32AD-486D-B56B-8D8FDCF2D0BB}" type="slidenum">
              <a:rPr lang="de-CH" smtClean="0"/>
              <a:t>‹#›</a:t>
            </a:fld>
            <a:endParaRPr lang="de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49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A790B8F-A88C-402D-A021-CB4D83DA52C8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511B-32AD-486D-B56B-8D8FDCF2D0BB}" type="slidenum">
              <a:rPr lang="de-CH" smtClean="0"/>
              <a:t>‹#›</a:t>
            </a:fld>
            <a:endParaRPr lang="de-CH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84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90B8F-A88C-402D-A021-CB4D83DA52C8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E9B511B-32AD-486D-B56B-8D8FDCF2D0BB}" type="slidenum">
              <a:rPr lang="de-CH" smtClean="0"/>
              <a:t>‹#›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19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7CB14-48CF-4B6F-A926-3775A1378A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Flattie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0F3ED1-6E61-4E9B-B27B-ED2FC8F39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Die WG App</a:t>
            </a:r>
          </a:p>
        </p:txBody>
      </p:sp>
    </p:spTree>
    <p:extLst>
      <p:ext uri="{BB962C8B-B14F-4D97-AF65-F5344CB8AC3E}">
        <p14:creationId xmlns:p14="http://schemas.microsoft.com/office/powerpoint/2010/main" val="420794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68F2D-EA32-44B6-AF9F-93E762FB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Idee und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7B5F47-7906-4251-8AF5-05385C5D8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Eine App für WG-Mitglieder</a:t>
            </a:r>
          </a:p>
          <a:p>
            <a:r>
              <a:rPr lang="de-CH" dirty="0"/>
              <a:t>Inhalt:</a:t>
            </a:r>
          </a:p>
          <a:p>
            <a:pPr lvl="1"/>
            <a:r>
              <a:rPr lang="de-CH" dirty="0"/>
              <a:t>Gemeinsamer Kalender mit integriertem Putzplan</a:t>
            </a:r>
          </a:p>
          <a:p>
            <a:pPr lvl="1"/>
            <a:r>
              <a:rPr lang="de-CH" dirty="0"/>
              <a:t>Einkaufsliste</a:t>
            </a:r>
          </a:p>
          <a:p>
            <a:pPr lvl="1"/>
            <a:r>
              <a:rPr lang="de-CH" dirty="0"/>
              <a:t>Einladen von Mitgliedern</a:t>
            </a:r>
          </a:p>
          <a:p>
            <a:r>
              <a:rPr lang="de-CH" dirty="0"/>
              <a:t>Entwickeln für Android-Geräte (vorerst)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9367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5350-C611-46AB-B664-51C43129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</a:t>
            </a:r>
            <a:r>
              <a:rPr lang="en-US" dirty="0" err="1"/>
              <a:t>Ziele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3A2A3-F5D5-45A6-87C4-6D0065BD4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Sprint 1: </a:t>
            </a:r>
            <a:r>
              <a:rPr lang="en-US" dirty="0" err="1"/>
              <a:t>Planung</a:t>
            </a:r>
            <a:r>
              <a:rPr lang="en-US" dirty="0"/>
              <a:t> und Environment Setup</a:t>
            </a:r>
          </a:p>
          <a:p>
            <a:r>
              <a:rPr lang="en-US" dirty="0"/>
              <a:t>Sprint 2: </a:t>
            </a:r>
            <a:r>
              <a:rPr lang="en-US" dirty="0" err="1"/>
              <a:t>Programmierbeginn</a:t>
            </a:r>
            <a:r>
              <a:rPr lang="en-US" dirty="0"/>
              <a:t>, </a:t>
            </a:r>
            <a:r>
              <a:rPr lang="en-US" dirty="0" err="1"/>
              <a:t>Datenbank</a:t>
            </a:r>
            <a:r>
              <a:rPr lang="en-US" dirty="0"/>
              <a:t> Setup, XML Structures</a:t>
            </a:r>
          </a:p>
          <a:p>
            <a:r>
              <a:rPr lang="en-US" dirty="0"/>
              <a:t>Sprint 3: </a:t>
            </a: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Funktionalität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CF55E-B7C5-4336-8091-8E974E074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57" y="2406070"/>
            <a:ext cx="1995348" cy="3647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D527AD-1839-4DE4-8C41-BACF7EE6E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440" y="2406070"/>
            <a:ext cx="2000961" cy="3647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0AAE35-7442-48B7-A9AD-35EBA53A4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83" y="2406070"/>
            <a:ext cx="2001424" cy="364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305F3-9169-4E8A-B7DA-08370A88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Eingesetzte Tools und Techniken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DA0F9F-6628-4500-8117-928F0300A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/>
              <a:t>Android Studio</a:t>
            </a:r>
          </a:p>
          <a:p>
            <a:pPr lvl="1"/>
            <a:r>
              <a:rPr lang="de-CH" dirty="0"/>
              <a:t>Java 8</a:t>
            </a:r>
          </a:p>
          <a:p>
            <a:pPr lvl="1"/>
            <a:r>
              <a:rPr lang="de-CH" dirty="0"/>
              <a:t>XML</a:t>
            </a:r>
          </a:p>
          <a:p>
            <a:pPr lvl="1"/>
            <a:r>
              <a:rPr lang="de-CH" dirty="0"/>
              <a:t>APK Target Version 26</a:t>
            </a:r>
          </a:p>
          <a:p>
            <a:r>
              <a:rPr lang="de-CH" dirty="0" err="1"/>
              <a:t>Gradle</a:t>
            </a:r>
            <a:endParaRPr lang="de-CH" dirty="0"/>
          </a:p>
          <a:p>
            <a:r>
              <a:rPr lang="de-CH" dirty="0"/>
              <a:t>GIT</a:t>
            </a:r>
          </a:p>
          <a:p>
            <a:r>
              <a:rPr lang="de-CH" dirty="0"/>
              <a:t>Jenkins</a:t>
            </a:r>
          </a:p>
          <a:p>
            <a:r>
              <a:rPr lang="de-CH" dirty="0" err="1"/>
              <a:t>Scrum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783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2773-CE2A-4C1C-ADEC-25F8BA0E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Kano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6B364-7EDC-4DE9-AA3B-675B8669F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582" t="19327" r="8624" b="11731"/>
          <a:stretch/>
        </p:blipFill>
        <p:spPr>
          <a:xfrm>
            <a:off x="1451579" y="2004969"/>
            <a:ext cx="6024073" cy="390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0313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36</TotalTime>
  <Words>71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Galerie</vt:lpstr>
      <vt:lpstr>Flattie</vt:lpstr>
      <vt:lpstr>Idee und Ziele</vt:lpstr>
      <vt:lpstr>Sprint Ziele</vt:lpstr>
      <vt:lpstr>Eingesetzte Tools und Techniken</vt:lpstr>
      <vt:lpstr>Kano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Flattie</dc:title>
  <dc:creator>Natalie Stalder</dc:creator>
  <cp:lastModifiedBy>Tatyana Merlo</cp:lastModifiedBy>
  <cp:revision>9</cp:revision>
  <dcterms:created xsi:type="dcterms:W3CDTF">2018-01-17T15:25:40Z</dcterms:created>
  <dcterms:modified xsi:type="dcterms:W3CDTF">2018-01-24T12:43:00Z</dcterms:modified>
</cp:coreProperties>
</file>