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099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0C1B5-C07D-4DDB-9593-311B04D89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2202E0-B60D-4D58-AFD5-51163DC20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A13E6-4C0E-4300-870C-569E846E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2AFB-949E-4A7A-81EE-AAA0E4436A7A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C15C5-07C4-4863-B333-D7403E86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307620-AA41-4B43-81A5-E74D2BFB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A42A-F531-43B7-8CD8-52A28E356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714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2F74E-1F89-461C-BDA8-6374C27D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4D28FD-DAD2-4A38-9B6D-CCBAEA4E2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322197-7BA5-410B-8CBC-0A66D5AE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2AFB-949E-4A7A-81EE-AAA0E4436A7A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078A03-D4EF-44D7-937E-6171A0E7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40925-1BA0-4658-A13C-13A4706B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A42A-F531-43B7-8CD8-52A28E356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838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B566B9-1A27-4086-B244-0F3D0D1BD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2404BB-83C4-4A60-9629-7CE82501B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CDEC8-1D3C-4F2D-A8FA-2F683793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2AFB-949E-4A7A-81EE-AAA0E4436A7A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589F9-0FB9-445D-BC24-29D4E6CB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B4E502-1193-44BC-A0A6-1D0ABAB4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A42A-F531-43B7-8CD8-52A28E356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770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8C331-B70F-43E7-90B3-97BB6FD2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12B09-EA61-4F2F-9EDD-4A0685BC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2851E-C291-49D4-90D2-950BE788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2AFB-949E-4A7A-81EE-AAA0E4436A7A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F6606-4E14-43E1-87FA-F130FE19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0B89A5-C29B-4856-AEA4-D997C66A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A42A-F531-43B7-8CD8-52A28E356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666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6752-41B5-44DA-BD56-303BD9AF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F566BE-E2FE-4D4F-B527-C7F383FE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B4BA7F-AEE5-4DAB-A1F7-04219619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2AFB-949E-4A7A-81EE-AAA0E4436A7A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54A8AF-D546-4B2C-9EA4-9728239C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143E74-3034-447B-8448-024DF688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A42A-F531-43B7-8CD8-52A28E356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035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EEBBA-6FAD-4686-BA34-2F97D970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05767C-3397-434D-AB03-9C524DF17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030C7D-92D9-4FFE-B6F3-F1427EA3B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4FB087-1B2D-40D0-B138-AEB60858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2AFB-949E-4A7A-81EE-AAA0E4436A7A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58F6E4-9A48-4357-8457-F1D0D72C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CFAE2B-48FF-4536-816B-2AF6F66B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A42A-F531-43B7-8CD8-52A28E356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729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3493F-05E1-42D5-9E3A-95E4C3F0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AE35DD-12B1-4B36-AD80-CDC2D7EA3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7A0C2D-DA11-4351-A793-9263A0C5C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D2A55-93F4-459B-8FB5-929DEE431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6B7682-44E2-4FBC-A063-24770F708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A6A0D0-71C7-4DDC-9D3F-5F1A3102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2AFB-949E-4A7A-81EE-AAA0E4436A7A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CA7CCF-A42B-4244-A958-5B8EED8A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5A4295-9A3D-4322-AE41-4D404B80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A42A-F531-43B7-8CD8-52A28E356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590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6D25E-11D2-42C0-9147-4B9D7348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53C11-89A0-499D-AA8E-51539B55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2AFB-949E-4A7A-81EE-AAA0E4436A7A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750F92-C3BC-401D-B748-56BA46DA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1DA4BC-8063-4CAA-990F-6E237773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A42A-F531-43B7-8CD8-52A28E356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706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27180E-D405-4C82-ADF8-283F8ECD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2AFB-949E-4A7A-81EE-AAA0E4436A7A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7FAC8A-AD39-4C08-9F4F-CEABCCBD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DD8ED3-63E4-497F-9A74-6224507D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A42A-F531-43B7-8CD8-52A28E356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66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240CC-C502-44E4-9D6A-560B3FFA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F414C1-5AF8-4E4E-8539-AE83F9A4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9CC0F9-F860-44CE-ADAA-8F202B78C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EDEBD3-F4C6-4B65-BE8E-23F4D026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2AFB-949E-4A7A-81EE-AAA0E4436A7A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51B9EA-5CA3-4B64-BDF3-38A15F3D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BA609C-C7E3-4E3D-A530-4770AF19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A42A-F531-43B7-8CD8-52A28E356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75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59196-3BE8-42AD-8A05-40391551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6B70A1-889C-40E4-9A93-F5B8D8C8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912B96-92C9-4293-8864-9C6D78EA0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4E4B47-AA02-47E0-908C-D47AA29F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2AFB-949E-4A7A-81EE-AAA0E4436A7A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1EAB8F-4957-45B5-8EF2-95D1410E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AB5437-2920-478F-92E5-D10BD49D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A42A-F531-43B7-8CD8-52A28E356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088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6FCD22-647B-47DE-B5C2-2FB6A1F7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F921BB-5920-4FFE-A6D9-84521EC9B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73B49-D086-423A-83FE-0AFD08699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72AFB-949E-4A7A-81EE-AAA0E4436A7A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096C6B-080E-4143-BE37-F6F38A4ED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47FAAB-8269-465F-9C7C-B02CA9200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1A42A-F531-43B7-8CD8-52A28E356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963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1ED200-DD3D-419C-AAB0-E04E16A76AF5}"/>
              </a:ext>
            </a:extLst>
          </p:cNvPr>
          <p:cNvCxnSpPr>
            <a:cxnSpLocks/>
          </p:cNvCxnSpPr>
          <p:nvPr/>
        </p:nvCxnSpPr>
        <p:spPr>
          <a:xfrm>
            <a:off x="2299604" y="3690258"/>
            <a:ext cx="76444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AF48BC1-E08F-4FD8-9A33-84DCFE5B6B3E}"/>
              </a:ext>
            </a:extLst>
          </p:cNvPr>
          <p:cNvCxnSpPr>
            <a:cxnSpLocks/>
          </p:cNvCxnSpPr>
          <p:nvPr/>
        </p:nvCxnSpPr>
        <p:spPr>
          <a:xfrm flipV="1">
            <a:off x="6259283" y="718458"/>
            <a:ext cx="0" cy="57150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6E1E21E-5ABE-47FC-99F7-A62B59F75084}"/>
              </a:ext>
            </a:extLst>
          </p:cNvPr>
          <p:cNvSpPr txBox="1"/>
          <p:nvPr/>
        </p:nvSpPr>
        <p:spPr>
          <a:xfrm>
            <a:off x="9946825" y="3459425"/>
            <a:ext cx="1371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err="1">
                <a:solidFill>
                  <a:schemeClr val="accent1">
                    <a:lumMod val="75000"/>
                  </a:schemeClr>
                </a:solidFill>
              </a:rPr>
              <a:t>Priority</a:t>
            </a:r>
            <a:endParaRPr lang="de-CH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B4C00DE-E340-4878-AAFD-5D83F2823B20}"/>
              </a:ext>
            </a:extLst>
          </p:cNvPr>
          <p:cNvSpPr txBox="1"/>
          <p:nvPr/>
        </p:nvSpPr>
        <p:spPr>
          <a:xfrm>
            <a:off x="5573484" y="256792"/>
            <a:ext cx="1371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err="1">
                <a:solidFill>
                  <a:schemeClr val="accent1">
                    <a:lumMod val="75000"/>
                  </a:schemeClr>
                </a:solidFill>
              </a:rPr>
              <a:t>Satisfied</a:t>
            </a:r>
            <a:endParaRPr lang="de-CH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Bogen 17">
            <a:extLst>
              <a:ext uri="{FF2B5EF4-FFF2-40B4-BE49-F238E27FC236}">
                <a16:creationId xmlns:a16="http://schemas.microsoft.com/office/drawing/2014/main" id="{2126AC54-6D44-4D11-801A-EC81C11D60CC}"/>
              </a:ext>
            </a:extLst>
          </p:cNvPr>
          <p:cNvSpPr/>
          <p:nvPr/>
        </p:nvSpPr>
        <p:spPr>
          <a:xfrm rot="5400000">
            <a:off x="-457676" y="-6868651"/>
            <a:ext cx="5300388" cy="15270013"/>
          </a:xfrm>
          <a:prstGeom prst="arc">
            <a:avLst>
              <a:gd name="adj1" fmla="val 16240262"/>
              <a:gd name="adj2" fmla="val 48951"/>
            </a:avLst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Bogen 18">
            <a:extLst>
              <a:ext uri="{FF2B5EF4-FFF2-40B4-BE49-F238E27FC236}">
                <a16:creationId xmlns:a16="http://schemas.microsoft.com/office/drawing/2014/main" id="{F1547BA5-EDE9-4F89-9769-1A96F989EBAF}"/>
              </a:ext>
            </a:extLst>
          </p:cNvPr>
          <p:cNvSpPr/>
          <p:nvPr/>
        </p:nvSpPr>
        <p:spPr>
          <a:xfrm rot="5400000" flipH="1" flipV="1">
            <a:off x="7160082" y="-161521"/>
            <a:ext cx="5959921" cy="12899571"/>
          </a:xfrm>
          <a:prstGeom prst="arc">
            <a:avLst>
              <a:gd name="adj1" fmla="val 16304912"/>
              <a:gd name="adj2" fmla="val 21279415"/>
            </a:avLst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545248DC-15C0-4EAC-91AA-6136884FC9B0}"/>
              </a:ext>
            </a:extLst>
          </p:cNvPr>
          <p:cNvCxnSpPr>
            <a:cxnSpLocks/>
          </p:cNvCxnSpPr>
          <p:nvPr/>
        </p:nvCxnSpPr>
        <p:spPr>
          <a:xfrm flipV="1">
            <a:off x="2247903" y="1959429"/>
            <a:ext cx="7696194" cy="357595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CC8F960-F6AC-4777-A962-5D27DF236B3A}"/>
              </a:ext>
            </a:extLst>
          </p:cNvPr>
          <p:cNvSpPr txBox="1"/>
          <p:nvPr/>
        </p:nvSpPr>
        <p:spPr>
          <a:xfrm>
            <a:off x="9258298" y="345130"/>
            <a:ext cx="169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err="1">
                <a:solidFill>
                  <a:srgbClr val="00B050"/>
                </a:solidFill>
              </a:rPr>
              <a:t>Delighters</a:t>
            </a:r>
            <a:endParaRPr lang="de-CH" sz="2000" b="1" dirty="0">
              <a:solidFill>
                <a:srgbClr val="00B050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6202005-A98B-4BD4-92BE-8E53BF85C028}"/>
              </a:ext>
            </a:extLst>
          </p:cNvPr>
          <p:cNvSpPr txBox="1"/>
          <p:nvPr/>
        </p:nvSpPr>
        <p:spPr>
          <a:xfrm>
            <a:off x="9944097" y="1728596"/>
            <a:ext cx="1698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>
                <a:solidFill>
                  <a:srgbClr val="7030A0"/>
                </a:solidFill>
              </a:rPr>
              <a:t>Performance </a:t>
            </a:r>
            <a:r>
              <a:rPr lang="de-CH" sz="2000" b="1" dirty="0" err="1">
                <a:solidFill>
                  <a:srgbClr val="7030A0"/>
                </a:solidFill>
              </a:rPr>
              <a:t>needs</a:t>
            </a:r>
            <a:endParaRPr lang="de-CH" sz="2000" b="1" dirty="0">
              <a:solidFill>
                <a:srgbClr val="7030A0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98AC168-EC76-447D-95E6-70558FBCBC7B}"/>
              </a:ext>
            </a:extLst>
          </p:cNvPr>
          <p:cNvSpPr txBox="1"/>
          <p:nvPr/>
        </p:nvSpPr>
        <p:spPr>
          <a:xfrm>
            <a:off x="9944085" y="2971797"/>
            <a:ext cx="169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>
                <a:solidFill>
                  <a:srgbClr val="FF0000"/>
                </a:solidFill>
              </a:rPr>
              <a:t>Basic </a:t>
            </a:r>
            <a:r>
              <a:rPr lang="de-CH" sz="2400" b="1" dirty="0" err="1">
                <a:solidFill>
                  <a:srgbClr val="FF0000"/>
                </a:solidFill>
              </a:rPr>
              <a:t>needs</a:t>
            </a:r>
            <a:endParaRPr lang="de-CH" sz="2400" b="1" dirty="0">
              <a:solidFill>
                <a:srgbClr val="FF0000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75FF7E3-750D-4B31-B315-03BF1BFAB6AD}"/>
              </a:ext>
            </a:extLst>
          </p:cNvPr>
          <p:cNvSpPr/>
          <p:nvPr/>
        </p:nvSpPr>
        <p:spPr>
          <a:xfrm>
            <a:off x="8760730" y="2953639"/>
            <a:ext cx="456907" cy="360952"/>
          </a:xfrm>
          <a:prstGeom prst="rect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4CA8143-9921-4CDB-B54A-C059340D1431}"/>
              </a:ext>
            </a:extLst>
          </p:cNvPr>
          <p:cNvSpPr/>
          <p:nvPr/>
        </p:nvSpPr>
        <p:spPr>
          <a:xfrm>
            <a:off x="6344162" y="3158779"/>
            <a:ext cx="309263" cy="352832"/>
          </a:xfrm>
          <a:prstGeom prst="rect">
            <a:avLst/>
          </a:prstGeom>
          <a:solidFill>
            <a:schemeClr val="bg2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974C515-336F-4185-954D-6262D07B54D9}"/>
              </a:ext>
            </a:extLst>
          </p:cNvPr>
          <p:cNvSpPr/>
          <p:nvPr/>
        </p:nvSpPr>
        <p:spPr>
          <a:xfrm>
            <a:off x="5987966" y="3270292"/>
            <a:ext cx="309263" cy="415504"/>
          </a:xfrm>
          <a:prstGeom prst="rect">
            <a:avLst/>
          </a:prstGeom>
          <a:solidFill>
            <a:schemeClr val="bg2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9897DA9-2F48-41B9-8AEA-74AAB36454C7}"/>
              </a:ext>
            </a:extLst>
          </p:cNvPr>
          <p:cNvSpPr/>
          <p:nvPr/>
        </p:nvSpPr>
        <p:spPr>
          <a:xfrm>
            <a:off x="3636858" y="4312550"/>
            <a:ext cx="317715" cy="404205"/>
          </a:xfrm>
          <a:prstGeom prst="rect">
            <a:avLst/>
          </a:prstGeom>
          <a:solidFill>
            <a:schemeClr val="bg2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98EDD39-96DA-4DB9-A8E7-E7E787C36E63}"/>
              </a:ext>
            </a:extLst>
          </p:cNvPr>
          <p:cNvSpPr/>
          <p:nvPr/>
        </p:nvSpPr>
        <p:spPr>
          <a:xfrm>
            <a:off x="5516081" y="3491313"/>
            <a:ext cx="451545" cy="337039"/>
          </a:xfrm>
          <a:prstGeom prst="rect">
            <a:avLst/>
          </a:prstGeom>
          <a:solidFill>
            <a:schemeClr val="bg2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6E21FFE-2EC1-44DC-9390-FE94D10C76DF}"/>
              </a:ext>
            </a:extLst>
          </p:cNvPr>
          <p:cNvSpPr/>
          <p:nvPr/>
        </p:nvSpPr>
        <p:spPr>
          <a:xfrm>
            <a:off x="6670417" y="3011274"/>
            <a:ext cx="456909" cy="337141"/>
          </a:xfrm>
          <a:prstGeom prst="rect">
            <a:avLst/>
          </a:prstGeom>
          <a:solidFill>
            <a:schemeClr val="bg2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BDBC489-7EE0-4AFE-9541-BB73FBFD7AA7}"/>
              </a:ext>
            </a:extLst>
          </p:cNvPr>
          <p:cNvSpPr/>
          <p:nvPr/>
        </p:nvSpPr>
        <p:spPr>
          <a:xfrm>
            <a:off x="7062590" y="2835448"/>
            <a:ext cx="456907" cy="313750"/>
          </a:xfrm>
          <a:prstGeom prst="rect">
            <a:avLst/>
          </a:prstGeom>
          <a:solidFill>
            <a:schemeClr val="bg2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D9E8543-F126-4531-A2CE-56B3FCEEE797}"/>
              </a:ext>
            </a:extLst>
          </p:cNvPr>
          <p:cNvSpPr/>
          <p:nvPr/>
        </p:nvSpPr>
        <p:spPr>
          <a:xfrm>
            <a:off x="3948586" y="4131373"/>
            <a:ext cx="456961" cy="352832"/>
          </a:xfrm>
          <a:prstGeom prst="rect">
            <a:avLst/>
          </a:prstGeom>
          <a:solidFill>
            <a:schemeClr val="bg2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7379DA1-6A0E-4A7D-91B7-95F3913B2AE1}"/>
              </a:ext>
            </a:extLst>
          </p:cNvPr>
          <p:cNvSpPr/>
          <p:nvPr/>
        </p:nvSpPr>
        <p:spPr>
          <a:xfrm>
            <a:off x="4337353" y="3983560"/>
            <a:ext cx="456961" cy="352832"/>
          </a:xfrm>
          <a:prstGeom prst="rect">
            <a:avLst/>
          </a:prstGeom>
          <a:solidFill>
            <a:schemeClr val="bg2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51AD863-FE38-4A6A-A92D-58075527D8B0}"/>
              </a:ext>
            </a:extLst>
          </p:cNvPr>
          <p:cNvSpPr/>
          <p:nvPr/>
        </p:nvSpPr>
        <p:spPr>
          <a:xfrm>
            <a:off x="4737188" y="3835228"/>
            <a:ext cx="456961" cy="352832"/>
          </a:xfrm>
          <a:prstGeom prst="rect">
            <a:avLst/>
          </a:prstGeom>
          <a:solidFill>
            <a:schemeClr val="bg2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AC83BB40-420A-4D83-A8F0-DC10FDFAA59D}"/>
              </a:ext>
            </a:extLst>
          </p:cNvPr>
          <p:cNvSpPr/>
          <p:nvPr/>
        </p:nvSpPr>
        <p:spPr>
          <a:xfrm>
            <a:off x="3503278" y="3054527"/>
            <a:ext cx="457825" cy="311123"/>
          </a:xfrm>
          <a:prstGeom prst="rect">
            <a:avLst/>
          </a:prstGeom>
          <a:solidFill>
            <a:schemeClr val="bg2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594CD5D-B2AF-47D1-9BAC-59D4B06CFDFD}"/>
              </a:ext>
            </a:extLst>
          </p:cNvPr>
          <p:cNvSpPr/>
          <p:nvPr/>
        </p:nvSpPr>
        <p:spPr>
          <a:xfrm>
            <a:off x="3965677" y="2998519"/>
            <a:ext cx="457825" cy="311123"/>
          </a:xfrm>
          <a:prstGeom prst="rect">
            <a:avLst/>
          </a:prstGeom>
          <a:solidFill>
            <a:schemeClr val="bg2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2EE2EE1-357E-403E-A0EC-A1F636AB3053}"/>
              </a:ext>
            </a:extLst>
          </p:cNvPr>
          <p:cNvSpPr/>
          <p:nvPr/>
        </p:nvSpPr>
        <p:spPr>
          <a:xfrm>
            <a:off x="8800473" y="1428326"/>
            <a:ext cx="457825" cy="311123"/>
          </a:xfrm>
          <a:prstGeom prst="rect">
            <a:avLst/>
          </a:prstGeom>
          <a:solidFill>
            <a:schemeClr val="bg2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2B431C3-4283-4465-B59F-2DA21D1277B5}"/>
              </a:ext>
            </a:extLst>
          </p:cNvPr>
          <p:cNvSpPr/>
          <p:nvPr/>
        </p:nvSpPr>
        <p:spPr>
          <a:xfrm>
            <a:off x="9207021" y="1128260"/>
            <a:ext cx="457825" cy="311123"/>
          </a:xfrm>
          <a:prstGeom prst="rect">
            <a:avLst/>
          </a:prstGeom>
          <a:solidFill>
            <a:schemeClr val="bg2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483B60B-3AED-4478-8523-36FB6BE86C2A}"/>
              </a:ext>
            </a:extLst>
          </p:cNvPr>
          <p:cNvSpPr/>
          <p:nvPr/>
        </p:nvSpPr>
        <p:spPr>
          <a:xfrm>
            <a:off x="4453486" y="2879034"/>
            <a:ext cx="457825" cy="311123"/>
          </a:xfrm>
          <a:prstGeom prst="rect">
            <a:avLst/>
          </a:prstGeom>
          <a:solidFill>
            <a:schemeClr val="bg2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ACECD80-1271-4879-BF7A-2309D5041BB3}"/>
              </a:ext>
            </a:extLst>
          </p:cNvPr>
          <p:cNvSpPr/>
          <p:nvPr/>
        </p:nvSpPr>
        <p:spPr>
          <a:xfrm>
            <a:off x="4906660" y="2835448"/>
            <a:ext cx="457825" cy="311123"/>
          </a:xfrm>
          <a:prstGeom prst="rect">
            <a:avLst/>
          </a:prstGeom>
          <a:solidFill>
            <a:schemeClr val="bg2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9B8A59D-5CF9-4023-BBFE-16DBCD77A820}"/>
              </a:ext>
            </a:extLst>
          </p:cNvPr>
          <p:cNvSpPr/>
          <p:nvPr/>
        </p:nvSpPr>
        <p:spPr>
          <a:xfrm>
            <a:off x="7163640" y="3282356"/>
            <a:ext cx="293891" cy="276833"/>
          </a:xfrm>
          <a:prstGeom prst="rect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0E90FF1-7AC4-412A-A197-986ADB620F67}"/>
              </a:ext>
            </a:extLst>
          </p:cNvPr>
          <p:cNvSpPr/>
          <p:nvPr/>
        </p:nvSpPr>
        <p:spPr>
          <a:xfrm>
            <a:off x="8477134" y="3055717"/>
            <a:ext cx="250178" cy="327872"/>
          </a:xfrm>
          <a:prstGeom prst="rect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A10DB7-3B7B-44FC-8507-2FE64794B062}"/>
              </a:ext>
            </a:extLst>
          </p:cNvPr>
          <p:cNvSpPr/>
          <p:nvPr/>
        </p:nvSpPr>
        <p:spPr>
          <a:xfrm>
            <a:off x="8141214" y="3085823"/>
            <a:ext cx="309263" cy="344412"/>
          </a:xfrm>
          <a:prstGeom prst="rect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B81783E0-F959-49B7-A944-EAFBCDF993BA}"/>
              </a:ext>
            </a:extLst>
          </p:cNvPr>
          <p:cNvSpPr/>
          <p:nvPr/>
        </p:nvSpPr>
        <p:spPr>
          <a:xfrm>
            <a:off x="7805294" y="3110150"/>
            <a:ext cx="309263" cy="344412"/>
          </a:xfrm>
          <a:prstGeom prst="rect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4D38C9DA-E661-4AB4-94D2-4F0F2B3B2F42}"/>
              </a:ext>
            </a:extLst>
          </p:cNvPr>
          <p:cNvSpPr/>
          <p:nvPr/>
        </p:nvSpPr>
        <p:spPr>
          <a:xfrm>
            <a:off x="7484188" y="3171164"/>
            <a:ext cx="309263" cy="344412"/>
          </a:xfrm>
          <a:prstGeom prst="rect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F287D03-A47A-4CF4-94C0-B7C399A68DAE}"/>
              </a:ext>
            </a:extLst>
          </p:cNvPr>
          <p:cNvSpPr/>
          <p:nvPr/>
        </p:nvSpPr>
        <p:spPr>
          <a:xfrm>
            <a:off x="9627942" y="2904819"/>
            <a:ext cx="309263" cy="344412"/>
          </a:xfrm>
          <a:prstGeom prst="rect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D614D8A-8F5C-4BC1-B99C-525FD7CC0A95}"/>
              </a:ext>
            </a:extLst>
          </p:cNvPr>
          <p:cNvSpPr/>
          <p:nvPr/>
        </p:nvSpPr>
        <p:spPr>
          <a:xfrm>
            <a:off x="9160855" y="2937976"/>
            <a:ext cx="447310" cy="344412"/>
          </a:xfrm>
          <a:prstGeom prst="rect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3232EF7-02B9-47C8-9342-8BBAD1592DF7}"/>
              </a:ext>
            </a:extLst>
          </p:cNvPr>
          <p:cNvSpPr/>
          <p:nvPr/>
        </p:nvSpPr>
        <p:spPr>
          <a:xfrm>
            <a:off x="6389294" y="3664369"/>
            <a:ext cx="456907" cy="360952"/>
          </a:xfrm>
          <a:prstGeom prst="rect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507EE065-88BC-415F-ABD8-68485CC6A4D0}"/>
              </a:ext>
            </a:extLst>
          </p:cNvPr>
          <p:cNvSpPr/>
          <p:nvPr/>
        </p:nvSpPr>
        <p:spPr>
          <a:xfrm>
            <a:off x="5905687" y="3847529"/>
            <a:ext cx="456907" cy="360952"/>
          </a:xfrm>
          <a:prstGeom prst="rect">
            <a:avLst/>
          </a:prstGeom>
          <a:solidFill>
            <a:schemeClr val="bg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7441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30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</dc:creator>
  <cp:lastModifiedBy>Marvin</cp:lastModifiedBy>
  <cp:revision>11</cp:revision>
  <dcterms:created xsi:type="dcterms:W3CDTF">2017-12-13T14:24:37Z</dcterms:created>
  <dcterms:modified xsi:type="dcterms:W3CDTF">2017-12-18T22:44:43Z</dcterms:modified>
</cp:coreProperties>
</file>