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Core Values Experiential</a:t>
            </a:r>
            <a:br>
              <a:rPr lang="en-US" dirty="0"/>
            </a:br>
            <a:r>
              <a:rPr lang="en-US" dirty="0"/>
              <a:t>Here’s a fun and self reflective exercise that you’ll be a part of this Karibu ceremony. Let’s take a sneak peek to see what we’re getting into.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0370" y="1038225"/>
            <a:ext cx="8810625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0165" y="2206625"/>
            <a:ext cx="7010400" cy="35890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2910" y="1825625"/>
            <a:ext cx="88049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4690" y="1825625"/>
            <a:ext cx="82613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3595" y="1825625"/>
            <a:ext cx="80035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0260" y="1825625"/>
            <a:ext cx="80302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6300" y="1825625"/>
            <a:ext cx="78981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WPS Presentation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Core Values Experiential Here’s a fun and self reflective exercise that you’ll be a part of this Karibu ceremony. Let’s take a sneak peek to see what we’re getting into.</dc:title>
  <dc:creator/>
  <cp:lastModifiedBy>Active</cp:lastModifiedBy>
  <cp:revision>1</cp:revision>
  <dcterms:created xsi:type="dcterms:W3CDTF">2024-09-16T13:30:07Z</dcterms:created>
  <dcterms:modified xsi:type="dcterms:W3CDTF">2024-09-16T13:30:07Z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59A7AE285CDA4BF595307E670EF6A2B8_11</vt:lpwstr>
  </property>
  <property fmtid="{D5CDD505-2E9C-101B-9397-08002B2CF9AE}" pid="3" name="KSOProductBuildVer">
    <vt:lpwstr>1033-12.2.0.13472</vt:lpwstr>
  </property>
</Properties>
</file>