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2"/>
    <p:restoredTop sz="94668"/>
  </p:normalViewPr>
  <p:slideViewPr>
    <p:cSldViewPr snapToGrid="0">
      <p:cViewPr varScale="1">
        <p:scale>
          <a:sx n="92" d="100"/>
          <a:sy n="92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C74E7-205E-CD5A-DDCB-85558B363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C0049-B7B6-00E6-EB7B-1CD05E807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985A-3A87-F64E-022A-2750590A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261A-3727-964B-8AB4-6CC17469FFA8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DB22F-B30A-67E1-A2B9-D03B40DF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5CDC9-98CB-632B-23A1-2AA56629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AA58-8446-0342-A89C-617DEF4AE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0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2999-0F56-BF11-AA06-3669AB8E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F1F49-1AAA-BD93-D3A9-C95E3549D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4E984-52B0-2673-B781-AF2B5EF0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261A-3727-964B-8AB4-6CC17469FFA8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58E67-3860-A84A-B44E-ABA5A14C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CBC50-3360-29B8-F69F-84EE0C0E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AA58-8446-0342-A89C-617DEF4AE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6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A447A2-6273-AAAA-B94C-152595E6B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74CAF-3D2F-4769-558C-2DBE8FC44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A44FB-1932-F795-6625-8B229994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261A-3727-964B-8AB4-6CC17469FFA8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526F3-5EFA-D1C6-0C73-A87D8AA25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2891D-A605-767D-A097-E3BF820E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AA58-8446-0342-A89C-617DEF4AE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1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0DD3C-900F-E112-7F3D-42C94362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90779-30BC-581F-405C-739CFE098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8E482-AD38-0A34-9C43-69387C63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261A-3727-964B-8AB4-6CC17469FFA8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C365B-6FEB-8D7B-9B89-F1A3A5AB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A8C16-1753-81E1-0604-8259CBE7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AA58-8446-0342-A89C-617DEF4AE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6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AACC-42BF-A42F-84C1-7C79278E6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016F2-B488-E409-854B-2564EA872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FE735-383C-1201-442C-EAC691F2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261A-3727-964B-8AB4-6CC17469FFA8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7C687-96C3-1B49-B942-A77C67C9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B5BB3-25C8-EE46-FCDA-B0D0DC0E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AA58-8446-0342-A89C-617DEF4AE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4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F8C65-227F-2942-05D7-2F89EE22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0EFF2-937C-6A38-FE18-1E7FCF922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93C01-F3C1-D229-6435-0BBE2C726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39539-364A-4511-1A12-65261B99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261A-3727-964B-8AB4-6CC17469FFA8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EADA-82E3-0274-3E86-3830FB45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CE3E6-2975-FA31-47E1-3A78C037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AA58-8446-0342-A89C-617DEF4AE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4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EE23-51FA-3640-62C8-F7D29DCA6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08C8D-397C-1787-D0B1-8CFEDF81D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F272E-8D35-B2F4-C977-D0AB162D4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BE4652-A02A-BDEA-833F-4A383B2CA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0D7EF6-C992-CA42-8C2B-990CBFCF1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13863D-63C0-4367-1D41-2A6A1317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261A-3727-964B-8AB4-6CC17469FFA8}" type="datetimeFigureOut">
              <a:rPr lang="en-US" smtClean="0"/>
              <a:t>5/6/24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9769F1-A949-0B25-D329-03A0ADE9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C9D0C4-0DC8-6455-8BA9-FB3363ED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AA58-8446-0342-A89C-617DEF4AE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7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7D29-6A5C-167D-BF0C-DA947197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9457A-5910-870D-DC99-B1BA1BE6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261A-3727-964B-8AB4-6CC17469FFA8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36FE4-06BF-F033-4997-E984AFC2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C6811-8951-532B-7C4F-C1FE4150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AA58-8446-0342-A89C-617DEF4AE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60ABC6-1D49-8A2D-6104-6D95316B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261A-3727-964B-8AB4-6CC17469FFA8}" type="datetimeFigureOut">
              <a:rPr lang="en-US" smtClean="0"/>
              <a:t>5/6/24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ED3F61-50D1-E60A-349D-D304E643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0DC8A-4FB4-E5BF-D3EB-CF58190E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AA58-8446-0342-A89C-617DEF4AE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0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DC86-C674-F0D1-0463-88B7A3C1D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5AE2C-A612-501C-6AC6-A856E041F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DBF8C-33E4-0653-47BE-FE80386AF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4A4A8-BE8D-C5EE-F253-910310D58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261A-3727-964B-8AB4-6CC17469FFA8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2C9DE-9463-0A9B-6034-9DB1B93E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25F89-844A-4028-E2AB-514FA5F4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AA58-8446-0342-A89C-617DEF4AE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6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E850-DB6A-AE9E-0803-43DA63227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33DB4E-34CC-7D44-B372-777420B5C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D305C-53C3-16ED-8078-F3BF8215C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D31BF-CDD2-4DC8-E20F-C996DD46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261A-3727-964B-8AB4-6CC17469FFA8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EA85C-8C60-43D4-11CE-6AA2CAFF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78602-F282-4B44-0B0D-023A4D0CA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AA58-8446-0342-A89C-617DEF4AE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8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0F60AB-CC68-5456-C535-7CE73051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BB179-DB14-90C9-3392-A81B9D421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EA3A6-BDA6-6655-7E3C-6912A4CB7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8E261A-3727-964B-8AB4-6CC17469FFA8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DEE60-3D6A-8728-D63A-4B7368466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AEA86-920E-983A-BE59-5121C542B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37AA58-8446-0342-A89C-617DEF4AE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9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03685-E4C6-DC52-3AC8-B649B53DE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F6BAF-BD8F-273D-E8DD-06D41047D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Moeed</a:t>
            </a:r>
            <a:r>
              <a:rPr lang="en-US" dirty="0"/>
              <a:t> Ahmed</a:t>
            </a:r>
          </a:p>
          <a:p>
            <a:r>
              <a:rPr lang="en-US" dirty="0"/>
              <a:t>21380870</a:t>
            </a:r>
          </a:p>
        </p:txBody>
      </p:sp>
    </p:spTree>
    <p:extLst>
      <p:ext uri="{BB962C8B-B14F-4D97-AF65-F5344CB8AC3E}">
        <p14:creationId xmlns:p14="http://schemas.microsoft.com/office/powerpoint/2010/main" val="109168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5B42-B051-D8B6-356C-BBCA8F4F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F04F8-7CA9-DE5A-C8AB-5F6962276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Bronze age on a stone tablet, 11,000 years ago.</a:t>
            </a:r>
          </a:p>
          <a:p>
            <a:r>
              <a:rPr lang="en-US" dirty="0"/>
              <a:t>Egyptians made every month 30 days following solar calendar.</a:t>
            </a:r>
          </a:p>
          <a:p>
            <a:r>
              <a:rPr lang="en-US" dirty="0"/>
              <a:t>Romans decided to have some months with 28,29,30 </a:t>
            </a:r>
            <a:r>
              <a:rPr lang="en-US" dirty="0" err="1"/>
              <a:t>etc</a:t>
            </a:r>
            <a:r>
              <a:rPr lang="en-US" dirty="0"/>
              <a:t> - year started in march ended in February.</a:t>
            </a:r>
          </a:p>
          <a:p>
            <a:r>
              <a:rPr lang="en-US" dirty="0"/>
              <a:t>1582 the Gregorian calendar was made which is most similar to what we use today. </a:t>
            </a:r>
          </a:p>
          <a:p>
            <a:endParaRPr lang="en-US" dirty="0"/>
          </a:p>
          <a:p>
            <a:r>
              <a:rPr lang="en-US" sz="1200" dirty="0" err="1"/>
              <a:t>www.Portalstothepast.co.uk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2239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57AC-B2F1-1964-A892-D87D8368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make a calendar?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6526-C9D1-F054-49FA-B91BD7637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GB" sz="1400" b="0" i="0" dirty="0">
              <a:solidFill>
                <a:srgbClr val="303030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endParaRPr lang="en-GB" sz="1400" b="0" i="0" dirty="0">
              <a:solidFill>
                <a:srgbClr val="303030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r>
              <a:rPr lang="en-GB" sz="3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76% of people said they would be prepared to spend between 15-30 minutes a day if better time management saved them 90 minutes, reduced stress and improved their reputation at work</a:t>
            </a:r>
          </a:p>
          <a:p>
            <a:endParaRPr lang="en-GB" sz="3400" b="0" i="0" dirty="0">
              <a:solidFill>
                <a:srgbClr val="303030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r>
              <a:rPr lang="en-GB" sz="3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1 in 8 people (12%) use a dedicated time management system</a:t>
            </a:r>
          </a:p>
          <a:p>
            <a:endParaRPr lang="en-GB" sz="3400" b="0" i="0" dirty="0">
              <a:solidFill>
                <a:srgbClr val="303030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r>
              <a:rPr lang="en-GB" sz="3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44% of people feel they have things under control at work 5 days a week</a:t>
            </a:r>
          </a:p>
          <a:p>
            <a:endParaRPr lang="en-GB" sz="3400" b="0" i="0" dirty="0">
              <a:solidFill>
                <a:srgbClr val="303030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r>
              <a:rPr lang="en-GB" sz="3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38% of people say they spend up to an hour a day on tasks or meetings that aren’t important to their role, 32% say they waste 1-2 hours and a further 17% waste 2-3 hours</a:t>
            </a:r>
          </a:p>
          <a:p>
            <a:pPr marL="0" indent="0">
              <a:buNone/>
            </a:pPr>
            <a:endParaRPr lang="en-GB" sz="3400" dirty="0">
              <a:solidFill>
                <a:srgbClr val="303030"/>
              </a:solidFill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endParaRPr lang="en-GB" sz="3400" dirty="0">
              <a:solidFill>
                <a:srgbClr val="303030"/>
              </a:solidFill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r>
              <a:rPr lang="en-GB" sz="3400" dirty="0">
                <a:solidFill>
                  <a:srgbClr val="303030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Survey carried out by </a:t>
            </a:r>
            <a:r>
              <a:rPr lang="en-GB" sz="3400" dirty="0" err="1">
                <a:solidFill>
                  <a:srgbClr val="303030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pollfish</a:t>
            </a:r>
            <a:endParaRPr lang="en-GB" sz="3400" dirty="0">
              <a:solidFill>
                <a:srgbClr val="303030"/>
              </a:solidFill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r>
              <a:rPr lang="en-GB" sz="3400" dirty="0">
                <a:solidFill>
                  <a:srgbClr val="303030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Everyone over age 18, 83% were between 25-44</a:t>
            </a:r>
          </a:p>
          <a:p>
            <a:r>
              <a:rPr lang="en-GB" sz="3400" dirty="0" err="1">
                <a:solidFill>
                  <a:srgbClr val="303030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www.timewatch.com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967943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B8B00033-B4F7-A711-2BA6-903AB3B53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610" y="659495"/>
            <a:ext cx="7940779" cy="5539010"/>
          </a:xfrm>
        </p:spPr>
      </p:pic>
    </p:spTree>
    <p:extLst>
      <p:ext uri="{BB962C8B-B14F-4D97-AF65-F5344CB8AC3E}">
        <p14:creationId xmlns:p14="http://schemas.microsoft.com/office/powerpoint/2010/main" val="91171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blue squares&#10;&#10;Description automatically generated">
            <a:extLst>
              <a:ext uri="{FF2B5EF4-FFF2-40B4-BE49-F238E27FC236}">
                <a16:creationId xmlns:a16="http://schemas.microsoft.com/office/drawing/2014/main" id="{2B881AE9-067C-AF7F-E7FF-BB91D047B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815" y="340518"/>
            <a:ext cx="9866370" cy="6176963"/>
          </a:xfrm>
        </p:spPr>
      </p:pic>
    </p:spTree>
    <p:extLst>
      <p:ext uri="{BB962C8B-B14F-4D97-AF65-F5344CB8AC3E}">
        <p14:creationId xmlns:p14="http://schemas.microsoft.com/office/powerpoint/2010/main" val="4019227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4C7E-F150-D675-AC5C-0B225B1D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AC822-763D-FA2F-09DF-B5CC7DF84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additions that could be made to the traditional calendars</a:t>
            </a:r>
          </a:p>
          <a:p>
            <a:r>
              <a:rPr lang="en-US" dirty="0"/>
              <a:t>Wanted to make this calendar basic so more people would feel inclined to use it</a:t>
            </a:r>
          </a:p>
          <a:p>
            <a:r>
              <a:rPr lang="en-US" dirty="0"/>
              <a:t>User can use as a regular calendar or use the AI features to ease the process/ make them more likely to use it</a:t>
            </a:r>
          </a:p>
          <a:p>
            <a:r>
              <a:rPr lang="en-US" dirty="0"/>
              <a:t>Some things I would like added in the future; A system which will show users things in their area and possibly even book reservations for them, Voice commands and a mobile application version as well as the full implementation of AI</a:t>
            </a:r>
          </a:p>
        </p:txBody>
      </p:sp>
    </p:spTree>
    <p:extLst>
      <p:ext uri="{BB962C8B-B14F-4D97-AF65-F5344CB8AC3E}">
        <p14:creationId xmlns:p14="http://schemas.microsoft.com/office/powerpoint/2010/main" val="291412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25D9-D630-7734-58AA-A9BD2070D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2766218"/>
            <a:ext cx="5257800" cy="1325563"/>
          </a:xfrm>
        </p:spPr>
        <p:txBody>
          <a:bodyPr/>
          <a:lstStyle/>
          <a:p>
            <a:r>
              <a:rPr lang="en-US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478662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293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open sans</vt:lpstr>
      <vt:lpstr>Office Theme</vt:lpstr>
      <vt:lpstr>MY CAL</vt:lpstr>
      <vt:lpstr>Introduction</vt:lpstr>
      <vt:lpstr>Why make a calendar?</vt:lpstr>
      <vt:lpstr>PowerPoint Presentation</vt:lpstr>
      <vt:lpstr>PowerPoint Presentation</vt:lpstr>
      <vt:lpstr>My approach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CAL</dc:title>
  <dc:creator>Moeed Ahmed</dc:creator>
  <cp:lastModifiedBy>Moeed Ahmed</cp:lastModifiedBy>
  <cp:revision>1</cp:revision>
  <dcterms:created xsi:type="dcterms:W3CDTF">2024-05-06T17:24:20Z</dcterms:created>
  <dcterms:modified xsi:type="dcterms:W3CDTF">2024-05-06T18:35:49Z</dcterms:modified>
</cp:coreProperties>
</file>