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4" r:id="rId5"/>
    <p:sldId id="302" r:id="rId6"/>
    <p:sldId id="315" r:id="rId7"/>
    <p:sldId id="325" r:id="rId8"/>
    <p:sldId id="294" r:id="rId9"/>
    <p:sldId id="312" r:id="rId10"/>
    <p:sldId id="295" r:id="rId11"/>
    <p:sldId id="326"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5" d="100"/>
          <a:sy n="85" d="100"/>
        </p:scale>
        <p:origin x="590"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6/1/2022</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484582" y="2969940"/>
            <a:ext cx="3924935" cy="1695637"/>
          </a:xfrm>
        </p:spPr>
        <p:txBody>
          <a:bodyPr/>
          <a:lstStyle/>
          <a:p>
            <a:r>
              <a:rPr lang="en-US" dirty="0"/>
              <a:t>CryptoNote</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sz="1800" dirty="0"/>
              <a:t>Track Any Where Do you want</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M.MOEEZ.KHAN</a:t>
            </a:r>
          </a:p>
          <a:p>
            <a:r>
              <a:rPr lang="en-US" dirty="0"/>
              <a:t>BSCS-4B</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Content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b="1" dirty="0"/>
              <a:t>Introduction</a:t>
            </a:r>
          </a:p>
          <a:p>
            <a:r>
              <a:rPr lang="en-US" b="1" dirty="0"/>
              <a:t>Problem Statement</a:t>
            </a:r>
          </a:p>
          <a:p>
            <a:r>
              <a:rPr lang="en-US" b="1" dirty="0"/>
              <a:t>Application Interface</a:t>
            </a:r>
          </a:p>
          <a:p>
            <a:r>
              <a:rPr lang="en-US" b="1" dirty="0"/>
              <a:t>Features</a:t>
            </a:r>
          </a:p>
          <a:p>
            <a:r>
              <a:rPr lang="en-US" b="1" dirty="0"/>
              <a:t>Detail Review</a:t>
            </a:r>
          </a:p>
          <a:p>
            <a:r>
              <a:rPr lang="en-US" b="1" dirty="0"/>
              <a:t>Future Work</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a:xfrm>
            <a:off x="5675846" y="489769"/>
            <a:ext cx="5855754" cy="5631571"/>
          </a:xfrm>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0" indent="0">
              <a:buNone/>
            </a:pPr>
            <a:r>
              <a:rPr lang="en-US" dirty="0">
                <a:latin typeface="Arial" panose="020B0604020202020204" pitchFamily="34" charset="0"/>
                <a:cs typeface="Arial" panose="020B0604020202020204" pitchFamily="34" charset="0"/>
              </a:rPr>
              <a:t>As we see and hear that Cryptocurrencies demand implementation are increasing day by day .There prices are going up and down like stock market or trading so Cryptonote app brings you the feature to track cryptocurrencies live and additional feature to note down private note in app like your calculations </a:t>
            </a:r>
          </a:p>
        </p:txBody>
      </p:sp>
      <p:pic>
        <p:nvPicPr>
          <p:cNvPr id="10" name="Picture Placeholder 9">
            <a:extLst>
              <a:ext uri="{FF2B5EF4-FFF2-40B4-BE49-F238E27FC236}">
                <a16:creationId xmlns:a16="http://schemas.microsoft.com/office/drawing/2014/main" id="{7A9900A7-4C92-4FA7-9835-36F9B037F3F1}"/>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3600" dirty="0">
                <a:latin typeface="Calibri Light" panose="020F0302020204030204" pitchFamily="34" charset="0"/>
                <a:ea typeface="+mn-ea"/>
                <a:cs typeface="+mn-cs"/>
              </a:rPr>
              <a:t>Problem Statement</a:t>
            </a:r>
            <a:endParaRPr lang="en-US" sz="3600"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
        <p:nvSpPr>
          <p:cNvPr id="2" name="TextBox 1">
            <a:extLst>
              <a:ext uri="{FF2B5EF4-FFF2-40B4-BE49-F238E27FC236}">
                <a16:creationId xmlns:a16="http://schemas.microsoft.com/office/drawing/2014/main" id="{3D02D5A1-76CB-4F8C-985E-396AE9FA29E2}"/>
              </a:ext>
            </a:extLst>
          </p:cNvPr>
          <p:cNvSpPr txBox="1"/>
          <p:nvPr/>
        </p:nvSpPr>
        <p:spPr>
          <a:xfrm>
            <a:off x="4020670" y="2601536"/>
            <a:ext cx="4150659" cy="1200329"/>
          </a:xfrm>
          <a:prstGeom prst="rect">
            <a:avLst/>
          </a:prstGeom>
          <a:noFill/>
        </p:spPr>
        <p:txBody>
          <a:bodyPr wrap="square" rtlCol="0">
            <a:spAutoFit/>
          </a:bodyPr>
          <a:lstStyle/>
          <a:p>
            <a:r>
              <a:rPr lang="en-US" dirty="0">
                <a:solidFill>
                  <a:schemeClr val="bg1"/>
                </a:solidFill>
              </a:rPr>
              <a:t>Tracking Issues we don’t have direct resource from where we can track the cryptocurrencies live in detail and note that immediately </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Main Interface</a:t>
            </a:r>
          </a:p>
        </p:txBody>
      </p:sp>
      <p:pic>
        <p:nvPicPr>
          <p:cNvPr id="3" name="Picture 2">
            <a:extLst>
              <a:ext uri="{FF2B5EF4-FFF2-40B4-BE49-F238E27FC236}">
                <a16:creationId xmlns:a16="http://schemas.microsoft.com/office/drawing/2014/main" id="{821C3407-1BBC-474B-9AFF-A6AA9AEC3151}"/>
              </a:ext>
            </a:extLst>
          </p:cNvPr>
          <p:cNvPicPr>
            <a:picLocks noChangeAspect="1"/>
          </p:cNvPicPr>
          <p:nvPr/>
        </p:nvPicPr>
        <p:blipFill>
          <a:blip r:embed="rId2"/>
          <a:stretch>
            <a:fillRect/>
          </a:stretch>
        </p:blipFill>
        <p:spPr>
          <a:xfrm>
            <a:off x="551768" y="1649744"/>
            <a:ext cx="2377494" cy="4257998"/>
          </a:xfrm>
          <a:prstGeom prst="rect">
            <a:avLst/>
          </a:prstGeom>
        </p:spPr>
      </p:pic>
      <p:pic>
        <p:nvPicPr>
          <p:cNvPr id="5" name="Picture 4">
            <a:extLst>
              <a:ext uri="{FF2B5EF4-FFF2-40B4-BE49-F238E27FC236}">
                <a16:creationId xmlns:a16="http://schemas.microsoft.com/office/drawing/2014/main" id="{03838982-5ED3-4EEB-B08A-D0BE5B17B981}"/>
              </a:ext>
            </a:extLst>
          </p:cNvPr>
          <p:cNvPicPr>
            <a:picLocks noChangeAspect="1"/>
          </p:cNvPicPr>
          <p:nvPr/>
        </p:nvPicPr>
        <p:blipFill>
          <a:blip r:embed="rId3"/>
          <a:stretch>
            <a:fillRect/>
          </a:stretch>
        </p:blipFill>
        <p:spPr>
          <a:xfrm>
            <a:off x="3077784" y="1649744"/>
            <a:ext cx="2140217" cy="4268443"/>
          </a:xfrm>
          <a:prstGeom prst="rect">
            <a:avLst/>
          </a:prstGeom>
        </p:spPr>
      </p:pic>
      <p:pic>
        <p:nvPicPr>
          <p:cNvPr id="7" name="Picture 6">
            <a:extLst>
              <a:ext uri="{FF2B5EF4-FFF2-40B4-BE49-F238E27FC236}">
                <a16:creationId xmlns:a16="http://schemas.microsoft.com/office/drawing/2014/main" id="{FB27EB74-40B0-45E2-ADD9-D9D8AEF010E8}"/>
              </a:ext>
            </a:extLst>
          </p:cNvPr>
          <p:cNvPicPr>
            <a:picLocks noChangeAspect="1"/>
          </p:cNvPicPr>
          <p:nvPr/>
        </p:nvPicPr>
        <p:blipFill>
          <a:blip r:embed="rId4"/>
          <a:stretch>
            <a:fillRect/>
          </a:stretch>
        </p:blipFill>
        <p:spPr>
          <a:xfrm>
            <a:off x="5374073" y="1671009"/>
            <a:ext cx="2077028" cy="4268443"/>
          </a:xfrm>
          <a:prstGeom prst="rect">
            <a:avLst/>
          </a:prstGeom>
        </p:spPr>
      </p:pic>
      <p:pic>
        <p:nvPicPr>
          <p:cNvPr id="10" name="Picture 9">
            <a:extLst>
              <a:ext uri="{FF2B5EF4-FFF2-40B4-BE49-F238E27FC236}">
                <a16:creationId xmlns:a16="http://schemas.microsoft.com/office/drawing/2014/main" id="{181284BB-88EB-450D-A540-AD5C63FC7605}"/>
              </a:ext>
            </a:extLst>
          </p:cNvPr>
          <p:cNvPicPr>
            <a:picLocks noChangeAspect="1"/>
          </p:cNvPicPr>
          <p:nvPr/>
        </p:nvPicPr>
        <p:blipFill>
          <a:blip r:embed="rId5"/>
          <a:stretch>
            <a:fillRect/>
          </a:stretch>
        </p:blipFill>
        <p:spPr>
          <a:xfrm>
            <a:off x="7599623" y="1667555"/>
            <a:ext cx="2145012" cy="4271897"/>
          </a:xfrm>
          <a:prstGeom prst="rect">
            <a:avLst/>
          </a:prstGeom>
        </p:spPr>
      </p:pic>
      <p:pic>
        <p:nvPicPr>
          <p:cNvPr id="12" name="Picture 11">
            <a:extLst>
              <a:ext uri="{FF2B5EF4-FFF2-40B4-BE49-F238E27FC236}">
                <a16:creationId xmlns:a16="http://schemas.microsoft.com/office/drawing/2014/main" id="{822F5112-E6A4-4754-BE42-CE5F18939B03}"/>
              </a:ext>
            </a:extLst>
          </p:cNvPr>
          <p:cNvPicPr>
            <a:picLocks noChangeAspect="1"/>
          </p:cNvPicPr>
          <p:nvPr/>
        </p:nvPicPr>
        <p:blipFill>
          <a:blip r:embed="rId6"/>
          <a:stretch>
            <a:fillRect/>
          </a:stretch>
        </p:blipFill>
        <p:spPr>
          <a:xfrm>
            <a:off x="9874792" y="1667555"/>
            <a:ext cx="2012408" cy="4250632"/>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Features</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Searching available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Can search single currency from many of them using search</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6914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Trading Will be Good</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Profits are up in the last quarter by 3%</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Shopping bag">
            <a:extLst>
              <a:ext uri="{FF2B5EF4-FFF2-40B4-BE49-F238E27FC236}">
                <a16:creationId xmlns:a16="http://schemas.microsoft.com/office/drawing/2014/main" id="{245749D8-5A06-44F2-B96E-6718BBEB6C4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6914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Live Tracking</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Can track every Currency live anytime</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531563"/>
            <a:ext cx="3657600" cy="6914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We’re getting our work done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We finished the consolidation project</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93513" y="4872722"/>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Private Notepad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To store private keys notes with three types of login available.</a:t>
            </a:r>
            <a:endParaRPr lang="en-US" sz="1600" dirty="0"/>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573648" y="4861105"/>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7504954" y="4723888"/>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err="1">
                <a:solidFill>
                  <a:schemeClr val="accent4"/>
                </a:solidFill>
                <a:latin typeface="+mj-lt"/>
                <a:cs typeface="Biome Light" panose="020B0303030204020804" pitchFamily="34" charset="0"/>
              </a:rPr>
              <a:t>Upadation</a:t>
            </a:r>
            <a:endParaRPr lang="en-US" b="1" dirty="0">
              <a:solidFill>
                <a:schemeClr val="accent4"/>
              </a:solidFill>
              <a:latin typeface="+mj-lt"/>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There will be more update available for improving the app</a:t>
            </a:r>
            <a:endParaRPr lang="en-US" sz="1600" dirty="0"/>
          </a:p>
        </p:txBody>
      </p:sp>
    </p:spTree>
    <p:extLst>
      <p:ext uri="{BB962C8B-B14F-4D97-AF65-F5344CB8AC3E}">
        <p14:creationId xmlns:p14="http://schemas.microsoft.com/office/powerpoint/2010/main" val="412067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p:txBody>
          <a:bodyPr/>
          <a:lstStyle/>
          <a:p>
            <a:r>
              <a:rPr lang="en-US" dirty="0"/>
              <a:t>Detail Review </a:t>
            </a:r>
          </a:p>
        </p:txBody>
      </p:sp>
      <p:sp>
        <p:nvSpPr>
          <p:cNvPr id="2" name="TextBox 1">
            <a:extLst>
              <a:ext uri="{FF2B5EF4-FFF2-40B4-BE49-F238E27FC236}">
                <a16:creationId xmlns:a16="http://schemas.microsoft.com/office/drawing/2014/main" id="{F6278956-89D2-4C51-91A8-68E929DAFF86}"/>
              </a:ext>
            </a:extLst>
          </p:cNvPr>
          <p:cNvSpPr txBox="1"/>
          <p:nvPr/>
        </p:nvSpPr>
        <p:spPr>
          <a:xfrm>
            <a:off x="1013012" y="2187388"/>
            <a:ext cx="10515600" cy="2246769"/>
          </a:xfrm>
          <a:prstGeom prst="rect">
            <a:avLst/>
          </a:prstGeom>
          <a:noFill/>
        </p:spPr>
        <p:txBody>
          <a:bodyPr wrap="square" rtlCol="0">
            <a:spAutoFit/>
          </a:bodyPr>
          <a:lstStyle/>
          <a:p>
            <a:r>
              <a:rPr lang="en-US" sz="2000" dirty="0">
                <a:latin typeface="Bahnschrift" panose="020B0502040204020203" pitchFamily="34" charset="0"/>
              </a:rPr>
              <a:t>In This app I have integrated Coin market cap API to fetch the live data about cryptocurrencies in the main activity you can see currencies there prices in USD the up and down of 7days,24hours and 1 day too and can also see coin picture with 7 day graph of each coin I have fetched all the coin data that were freely available using API .You can even search for coin in app . App also have a private Notepad with login of email, pin and biometric to save your private notes in that app the note will stay in app until you delete app data or uninstall app</a:t>
            </a:r>
          </a:p>
        </p:txBody>
      </p:sp>
    </p:spTree>
    <p:extLst>
      <p:ext uri="{BB962C8B-B14F-4D97-AF65-F5344CB8AC3E}">
        <p14:creationId xmlns:p14="http://schemas.microsoft.com/office/powerpoint/2010/main" val="25754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0"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rtl="0" eaLnBrk="1" latinLnBrk="0" hangingPunct="1"/>
            <a:r>
              <a:rPr lang="en-US" dirty="0">
                <a:solidFill>
                  <a:srgbClr val="FFFFFF"/>
                </a:solidFill>
                <a:latin typeface="Calibri Light" panose="020F0302020204030204" pitchFamily="34" charset="0"/>
                <a:ea typeface="+mn-ea"/>
                <a:cs typeface="+mn-cs"/>
              </a:rPr>
              <a:t>More data can still be fetch of single coin there is quite more detail </a:t>
            </a:r>
            <a:r>
              <a:rPr lang="en-US" dirty="0" err="1">
                <a:solidFill>
                  <a:srgbClr val="FFFFFF"/>
                </a:solidFill>
                <a:latin typeface="Calibri Light" panose="020F0302020204030204" pitchFamily="34" charset="0"/>
                <a:ea typeface="+mn-ea"/>
                <a:cs typeface="+mn-cs"/>
              </a:rPr>
              <a:t>avaible</a:t>
            </a:r>
            <a:r>
              <a:rPr lang="en-US" dirty="0">
                <a:solidFill>
                  <a:srgbClr val="FFFFFF"/>
                </a:solidFill>
                <a:latin typeface="Calibri Light" panose="020F0302020204030204" pitchFamily="34" charset="0"/>
                <a:ea typeface="+mn-ea"/>
                <a:cs typeface="+mn-cs"/>
              </a:rPr>
              <a:t> using that </a:t>
            </a:r>
            <a:r>
              <a:rPr lang="en-US" dirty="0" err="1">
                <a:solidFill>
                  <a:srgbClr val="FFFFFF"/>
                </a:solidFill>
                <a:latin typeface="Calibri Light" panose="020F0302020204030204" pitchFamily="34" charset="0"/>
                <a:ea typeface="+mn-ea"/>
                <a:cs typeface="+mn-cs"/>
              </a:rPr>
              <a:t>api</a:t>
            </a:r>
            <a:r>
              <a:rPr lang="en-US" dirty="0">
                <a:solidFill>
                  <a:srgbClr val="FFFFFF"/>
                </a:solidFill>
                <a:latin typeface="Calibri Light" panose="020F0302020204030204" pitchFamily="34" charset="0"/>
                <a:ea typeface="+mn-ea"/>
                <a:cs typeface="+mn-cs"/>
              </a:rPr>
              <a:t> so can work more in detail to display that info to for better experience</a:t>
            </a:r>
            <a:r>
              <a:rPr lang="en-US" sz="2800" kern="1200" dirty="0">
                <a:solidFill>
                  <a:srgbClr val="FFFFFF"/>
                </a:solidFill>
                <a:effectLst/>
                <a:latin typeface="Calibri Light" panose="020F0302020204030204" pitchFamily="34" charset="0"/>
                <a:ea typeface="+mn-ea"/>
                <a:cs typeface="+mn-cs"/>
              </a:rPr>
              <a:t>.</a:t>
            </a:r>
            <a:br>
              <a:rPr lang="en-US" sz="2800" kern="1200" dirty="0">
                <a:solidFill>
                  <a:srgbClr val="FFFFFF"/>
                </a:solidFill>
                <a:effectLst/>
                <a:latin typeface="Calibri Light" panose="020F0302020204030204" pitchFamily="34" charset="0"/>
                <a:ea typeface="+mn-ea"/>
                <a:cs typeface="+mn-cs"/>
              </a:rPr>
            </a:b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213226" y="5048041"/>
            <a:ext cx="3924934" cy="490538"/>
          </a:xfrm>
        </p:spPr>
        <p:txBody>
          <a:bodyPr/>
          <a:lstStyle/>
          <a:p>
            <a:r>
              <a:rPr lang="en-US" dirty="0"/>
              <a:t>More Details Makes more Satisfaction</a:t>
            </a:r>
          </a:p>
        </p:txBody>
      </p:sp>
      <p:sp>
        <p:nvSpPr>
          <p:cNvPr id="6" name="TextBox 5">
            <a:extLst>
              <a:ext uri="{FF2B5EF4-FFF2-40B4-BE49-F238E27FC236}">
                <a16:creationId xmlns:a16="http://schemas.microsoft.com/office/drawing/2014/main" id="{108D1165-C925-42D8-862D-48740F4282E7}"/>
              </a:ext>
            </a:extLst>
          </p:cNvPr>
          <p:cNvSpPr txBox="1"/>
          <p:nvPr/>
        </p:nvSpPr>
        <p:spPr>
          <a:xfrm>
            <a:off x="332590" y="771949"/>
            <a:ext cx="3065930" cy="523220"/>
          </a:xfrm>
          <a:prstGeom prst="rect">
            <a:avLst/>
          </a:prstGeom>
          <a:noFill/>
        </p:spPr>
        <p:txBody>
          <a:bodyPr wrap="square" rtlCol="0">
            <a:spAutoFit/>
          </a:bodyPr>
          <a:lstStyle/>
          <a:p>
            <a:r>
              <a:rPr lang="en-US" sz="2800" dirty="0">
                <a:solidFill>
                  <a:schemeClr val="accent4"/>
                </a:solidFill>
                <a:latin typeface="Arial Black" panose="020B0A04020102020204" pitchFamily="34" charset="0"/>
              </a:rPr>
              <a:t>Future Work</a:t>
            </a:r>
          </a:p>
        </p:txBody>
      </p:sp>
    </p:spTree>
    <p:extLst>
      <p:ext uri="{BB962C8B-B14F-4D97-AF65-F5344CB8AC3E}">
        <p14:creationId xmlns:p14="http://schemas.microsoft.com/office/powerpoint/2010/main" val="410139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Thank You</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sz="2000" dirty="0">
                <a:solidFill>
                  <a:schemeClr val="accent4"/>
                </a:solidFill>
                <a:latin typeface="Bahnschrift SemiBold" panose="020B0502040204020203" pitchFamily="34" charset="0"/>
              </a:rPr>
              <a:t>Any Questions</a:t>
            </a:r>
          </a:p>
          <a:p>
            <a:r>
              <a:rPr lang="en-US" dirty="0"/>
              <a:t>. </a:t>
            </a:r>
          </a:p>
          <a:p>
            <a:endParaRPr lang="en-US" dirty="0"/>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dirty="0" err="1"/>
              <a:t>M.Moeez.khan</a:t>
            </a:r>
            <a:endParaRPr lang="en-US" dirty="0"/>
          </a:p>
          <a:p>
            <a:r>
              <a:rPr lang="en-US" dirty="0"/>
              <a:t>205328@aack.au.edu.pk</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pic>
        <p:nvPicPr>
          <p:cNvPr id="11" name="Picture Placeholder 13">
            <a:extLst>
              <a:ext uri="{FF2B5EF4-FFF2-40B4-BE49-F238E27FC236}">
                <a16:creationId xmlns:a16="http://schemas.microsoft.com/office/drawing/2014/main" id="{7685DD51-D840-477F-9587-B20628E63E22}"/>
              </a:ext>
            </a:extLst>
          </p:cNvPr>
          <p:cNvPicPr>
            <a:picLocks noChangeAspect="1"/>
          </p:cNvPicPr>
          <p:nvPr/>
        </p:nvPicPr>
        <p:blipFill>
          <a:blip r:embed="rId3"/>
          <a:srcRect t="15527" b="15527"/>
          <a:stretch>
            <a:fillRect/>
          </a:stretch>
        </p:blipFill>
        <p:spPr>
          <a:xfrm>
            <a:off x="660400" y="3545345"/>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155</TotalTime>
  <Words>353</Words>
  <Application>Microsoft Office PowerPoint</Application>
  <PresentationFormat>Widescreen</PresentationFormat>
  <Paragraphs>43</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Bahnschrift</vt:lpstr>
      <vt:lpstr>Bahnschrift SemiBold</vt:lpstr>
      <vt:lpstr>Calibri</vt:lpstr>
      <vt:lpstr>Calibri Light</vt:lpstr>
      <vt:lpstr>Corbel</vt:lpstr>
      <vt:lpstr>Wingdings</vt:lpstr>
      <vt:lpstr>Office Theme</vt:lpstr>
      <vt:lpstr>CryptoNote</vt:lpstr>
      <vt:lpstr>Content</vt:lpstr>
      <vt:lpstr>Introduction</vt:lpstr>
      <vt:lpstr>Problem Statement</vt:lpstr>
      <vt:lpstr>Main Interface</vt:lpstr>
      <vt:lpstr>Features </vt:lpstr>
      <vt:lpstr>Detail Review </vt:lpstr>
      <vt:lpstr>More data can still be fetch of single coin there is quite more detail avaible using that api so can work more in detail to display that info to for better experience.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CryptoNote</dc:title>
  <dc:creator>Moeez Rajput</dc:creator>
  <cp:lastModifiedBy>Moeez Rajput</cp:lastModifiedBy>
  <cp:revision>3</cp:revision>
  <dcterms:created xsi:type="dcterms:W3CDTF">2022-06-01T14:09:43Z</dcterms:created>
  <dcterms:modified xsi:type="dcterms:W3CDTF">2022-06-01T16:44:45Z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