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9" r:id="rId5"/>
    <p:sldId id="266" r:id="rId6"/>
    <p:sldId id="267" r:id="rId7"/>
    <p:sldId id="268" r:id="rId8"/>
    <p:sldId id="269" r:id="rId9"/>
    <p:sldId id="265" r:id="rId10"/>
    <p:sldId id="262" r:id="rId11"/>
    <p:sldId id="264" r:id="rId12"/>
    <p:sldId id="263" r:id="rId13"/>
    <p:sldId id="275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4692"/>
  </p:normalViewPr>
  <p:slideViewPr>
    <p:cSldViewPr snapToGrid="0" snapToObjects="1">
      <p:cViewPr varScale="1">
        <p:scale>
          <a:sx n="108" d="100"/>
          <a:sy n="108" d="100"/>
        </p:scale>
        <p:origin x="1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4/5/2023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1" y="942142"/>
            <a:ext cx="8194234" cy="3468857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Pizza Ordering 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b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Management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1281" y="6009157"/>
            <a:ext cx="5744540" cy="16976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Moeez Khan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8089748" y="976291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303442-A4B4-46FA-8C13-2F1242A5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Stock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2F98B-E461-406C-9599-FCA266B31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463591"/>
            <a:ext cx="9247257" cy="239279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9B61E-8AEA-4B4C-925C-08D509391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4" y="1711518"/>
            <a:ext cx="10891688" cy="48483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3371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Deletion Of Custom Item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4" y="1290752"/>
            <a:ext cx="9654028" cy="26197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54" y="4745544"/>
            <a:ext cx="10574989" cy="16683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/>
          <p:cNvSpPr/>
          <p:nvPr/>
        </p:nvSpPr>
        <p:spPr>
          <a:xfrm>
            <a:off x="560942" y="4066409"/>
            <a:ext cx="39299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Display After Deletion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1838" y="3278777"/>
            <a:ext cx="3142253" cy="4702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Of Deleting Custom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D3CA9-C166-4F7B-916C-855F7D143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38" y="1733313"/>
            <a:ext cx="10460245" cy="448656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4165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B84554-28CF-47A4-B7BF-DEABA118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Total sales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170E9-8F1F-4F5D-A6CE-134670EC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99" y="4474493"/>
            <a:ext cx="7382905" cy="1952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DD9A26-A6F5-45F5-B200-45A82772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99" y="2044232"/>
            <a:ext cx="7382905" cy="1762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18D1EF-1A5C-4E11-9F13-E92832332104}"/>
              </a:ext>
            </a:extLst>
          </p:cNvPr>
          <p:cNvSpPr txBox="1"/>
          <p:nvPr/>
        </p:nvSpPr>
        <p:spPr>
          <a:xfrm>
            <a:off x="588999" y="1630017"/>
            <a:ext cx="31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</a:t>
            </a:r>
            <a:r>
              <a:rPr lang="en-US" dirty="0"/>
              <a:t> </a:t>
            </a:r>
            <a:r>
              <a:rPr lang="en-US" b="1" dirty="0"/>
              <a:t>Ordering</a:t>
            </a:r>
            <a:endParaRPr lang="en-PK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F8FA7-C725-4E5D-A66D-CB9087F1E0DF}"/>
              </a:ext>
            </a:extLst>
          </p:cNvPr>
          <p:cNvSpPr txBox="1"/>
          <p:nvPr/>
        </p:nvSpPr>
        <p:spPr>
          <a:xfrm>
            <a:off x="532316" y="3959279"/>
            <a:ext cx="31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After Ordering</a:t>
            </a:r>
            <a:endParaRPr lang="en-PK" b="1" dirty="0"/>
          </a:p>
        </p:txBody>
      </p:sp>
      <p:sp>
        <p:nvSpPr>
          <p:cNvPr id="12" name="Rounded Rectangle 63">
            <a:extLst>
              <a:ext uri="{FF2B5EF4-FFF2-40B4-BE49-F238E27FC236}">
                <a16:creationId xmlns:a16="http://schemas.microsoft.com/office/drawing/2014/main" id="{A6CB119D-F25A-42B9-9920-C60063A3DCD4}"/>
              </a:ext>
            </a:extLst>
          </p:cNvPr>
          <p:cNvSpPr/>
          <p:nvPr/>
        </p:nvSpPr>
        <p:spPr>
          <a:xfrm>
            <a:off x="2299912" y="3183737"/>
            <a:ext cx="2669653" cy="768747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63">
            <a:extLst>
              <a:ext uri="{FF2B5EF4-FFF2-40B4-BE49-F238E27FC236}">
                <a16:creationId xmlns:a16="http://schemas.microsoft.com/office/drawing/2014/main" id="{982E688F-BDA3-4823-8202-A262B0BE6D8F}"/>
              </a:ext>
            </a:extLst>
          </p:cNvPr>
          <p:cNvSpPr/>
          <p:nvPr/>
        </p:nvSpPr>
        <p:spPr>
          <a:xfrm>
            <a:off x="2299912" y="5766533"/>
            <a:ext cx="2669653" cy="768747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0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A46B14-05D6-41F9-A449-B450B3F2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</a:t>
            </a: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27EB6-11DD-49B3-BB6B-FD4937C52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39" y="2971704"/>
            <a:ext cx="7559433" cy="15228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625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650000-9FF9-46F7-8FC7-94C9D39F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Menu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C5EF3-D491-4194-B856-AC3434C05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5" r="10381"/>
          <a:stretch/>
        </p:blipFill>
        <p:spPr>
          <a:xfrm>
            <a:off x="728869" y="1652086"/>
            <a:ext cx="3793301" cy="134290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D0FEF13-60B2-4D61-A4F5-D5F930A63399}"/>
              </a:ext>
            </a:extLst>
          </p:cNvPr>
          <p:cNvCxnSpPr>
            <a:cxnSpLocks/>
          </p:cNvCxnSpPr>
          <p:nvPr/>
        </p:nvCxnSpPr>
        <p:spPr>
          <a:xfrm rot="5400000">
            <a:off x="464522" y="2675936"/>
            <a:ext cx="1587191" cy="213716"/>
          </a:xfrm>
          <a:prstGeom prst="bentConnector3">
            <a:avLst>
              <a:gd name="adj1" fmla="val 738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D1EED9D-2F5C-4731-B41E-4783280528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640"/>
          <a:stretch/>
        </p:blipFill>
        <p:spPr>
          <a:xfrm>
            <a:off x="444500" y="3688925"/>
            <a:ext cx="6367117" cy="12193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09F9FAB-0AED-40F6-979F-A63C3CE1C4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44172" y="2627230"/>
            <a:ext cx="1559294" cy="622856"/>
          </a:xfrm>
          <a:prstGeom prst="bentConnector3">
            <a:avLst>
              <a:gd name="adj1" fmla="val 707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5C40665-83CB-4DAD-843C-060325A93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55" y="3830840"/>
            <a:ext cx="6574248" cy="25619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E0D0BF-91CA-46BD-A0D6-1B02F0F527FF}"/>
              </a:ext>
            </a:extLst>
          </p:cNvPr>
          <p:cNvCxnSpPr>
            <a:cxnSpLocks/>
          </p:cNvCxnSpPr>
          <p:nvPr/>
        </p:nvCxnSpPr>
        <p:spPr>
          <a:xfrm flipV="1">
            <a:off x="4308413" y="1989198"/>
            <a:ext cx="2261171" cy="3343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D5EB209-851B-4D2A-BACE-8515E45D9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854" y="1456114"/>
            <a:ext cx="3867690" cy="13336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C4D48E-4E6D-4E47-91A0-61AE3E2EA2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910" r="26979" b="910"/>
          <a:stretch/>
        </p:blipFill>
        <p:spPr>
          <a:xfrm>
            <a:off x="7879810" y="4298610"/>
            <a:ext cx="3867690" cy="8383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FB540F5-FD9C-4D40-8A7E-08E32953154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836379" y="2511742"/>
            <a:ext cx="4043431" cy="220602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C428632-66DE-4ADF-95EE-09F1BC68BEE1}"/>
              </a:ext>
            </a:extLst>
          </p:cNvPr>
          <p:cNvSpPr txBox="1"/>
          <p:nvPr/>
        </p:nvSpPr>
        <p:spPr>
          <a:xfrm>
            <a:off x="6815260" y="396698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01</a:t>
            </a:r>
            <a:endParaRPr lang="en-PK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DDB56E-F8CB-4393-BDDE-AF8D8CEA3C03}"/>
              </a:ext>
            </a:extLst>
          </p:cNvPr>
          <p:cNvSpPr txBox="1"/>
          <p:nvPr/>
        </p:nvSpPr>
        <p:spPr>
          <a:xfrm>
            <a:off x="7208254" y="589495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02</a:t>
            </a:r>
            <a:endParaRPr lang="en-PK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56DE3F-B745-4B76-99D0-578959130DC9}"/>
              </a:ext>
            </a:extLst>
          </p:cNvPr>
          <p:cNvSpPr txBox="1"/>
          <p:nvPr/>
        </p:nvSpPr>
        <p:spPr>
          <a:xfrm>
            <a:off x="10716170" y="193829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03</a:t>
            </a:r>
            <a:endParaRPr lang="en-PK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642E74-91A4-4C37-9A25-C16DE5CA2EA2}"/>
              </a:ext>
            </a:extLst>
          </p:cNvPr>
          <p:cNvSpPr txBox="1"/>
          <p:nvPr/>
        </p:nvSpPr>
        <p:spPr>
          <a:xfrm>
            <a:off x="9448990" y="385852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04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87525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9EC28F-D4C2-4686-B0EC-C55A46D5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Custom Order</a:t>
            </a:r>
            <a:endParaRPr lang="en-P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0E7101-598B-4C95-A01F-3D00860B2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42" y="1189365"/>
            <a:ext cx="11264073" cy="53075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071F9C-7821-4F8C-B345-B428416DD1CA}"/>
              </a:ext>
            </a:extLst>
          </p:cNvPr>
          <p:cNvSpPr/>
          <p:nvPr/>
        </p:nvSpPr>
        <p:spPr>
          <a:xfrm>
            <a:off x="164400" y="3723860"/>
            <a:ext cx="1070370" cy="2385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1FB6D40C-5BA3-4C41-A186-664F7704238C}"/>
              </a:ext>
            </a:extLst>
          </p:cNvPr>
          <p:cNvSpPr/>
          <p:nvPr/>
        </p:nvSpPr>
        <p:spPr>
          <a:xfrm>
            <a:off x="201838" y="4131567"/>
            <a:ext cx="1189641" cy="3293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CA515905-55F9-43A9-A88F-A456B7CAA8D3}"/>
              </a:ext>
            </a:extLst>
          </p:cNvPr>
          <p:cNvSpPr/>
          <p:nvPr/>
        </p:nvSpPr>
        <p:spPr>
          <a:xfrm>
            <a:off x="228342" y="5898779"/>
            <a:ext cx="3142253" cy="4702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1A4D176F-4219-4151-BEF3-1D82A98C47D3}"/>
              </a:ext>
            </a:extLst>
          </p:cNvPr>
          <p:cNvSpPr/>
          <p:nvPr/>
        </p:nvSpPr>
        <p:spPr>
          <a:xfrm>
            <a:off x="162871" y="2663877"/>
            <a:ext cx="2143797" cy="4702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2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C0130C-C2F7-4DE1-96A6-0D03C435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 Order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9DC18-EBC1-4B82-961B-2406B754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99" y="1408570"/>
            <a:ext cx="9362110" cy="52735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567BBE1B-4C22-4F28-AFE2-AAC116180DBA}"/>
              </a:ext>
            </a:extLst>
          </p:cNvPr>
          <p:cNvSpPr/>
          <p:nvPr/>
        </p:nvSpPr>
        <p:spPr>
          <a:xfrm>
            <a:off x="162871" y="3134140"/>
            <a:ext cx="2222520" cy="640080"/>
          </a:xfrm>
          <a:prstGeom prst="roundRect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0B7257D-043E-4708-9682-D2242281D4F4}"/>
              </a:ext>
            </a:extLst>
          </p:cNvPr>
          <p:cNvSpPr/>
          <p:nvPr/>
        </p:nvSpPr>
        <p:spPr>
          <a:xfrm>
            <a:off x="162872" y="4426416"/>
            <a:ext cx="804538" cy="47026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DA4B5B5F-D33E-471E-89E1-5659C4FB26C4}"/>
              </a:ext>
            </a:extLst>
          </p:cNvPr>
          <p:cNvSpPr/>
          <p:nvPr/>
        </p:nvSpPr>
        <p:spPr>
          <a:xfrm>
            <a:off x="162872" y="5367408"/>
            <a:ext cx="7139076" cy="10599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6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635E98-3130-4DCB-96CF-00C9A79A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Order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B4323-7DBA-4A46-9BE3-D9FCF4ED8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333758"/>
            <a:ext cx="4315427" cy="22291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7ED80-04AE-4F0B-8DF2-F0DA970F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97" y="1525379"/>
            <a:ext cx="5306165" cy="460121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A205E0-3AB7-4300-BCAB-F496F9BA6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99" y="1864279"/>
            <a:ext cx="7144747" cy="45631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50D64B-3242-4CA8-A623-4CE7175F6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590" y="2178526"/>
            <a:ext cx="9351560" cy="45877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6546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0274C2-7DBF-4CFB-A818-342DDDF8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Deal Order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C2DC6-AE31-4AD9-AFBA-CC812B8B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18" y="1305285"/>
            <a:ext cx="10939238" cy="48304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3447C1EC-1643-4527-B80C-367272707F19}"/>
              </a:ext>
            </a:extLst>
          </p:cNvPr>
          <p:cNvSpPr/>
          <p:nvPr/>
        </p:nvSpPr>
        <p:spPr>
          <a:xfrm>
            <a:off x="162872" y="5367408"/>
            <a:ext cx="7139076" cy="10599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Main Menu</a:t>
            </a:r>
          </a:p>
        </p:txBody>
      </p:sp>
      <p:grpSp>
        <p:nvGrpSpPr>
          <p:cNvPr id="6" name="Group 5" descr="circles connected by lines and text boxes">
            <a:extLst>
              <a:ext uri="{FF2B5EF4-FFF2-40B4-BE49-F238E27FC236}">
                <a16:creationId xmlns:a16="http://schemas.microsoft.com/office/drawing/2014/main" id="{6A2CDB1F-3214-48AA-BFD2-B07A50E4AA07}"/>
              </a:ext>
            </a:extLst>
          </p:cNvPr>
          <p:cNvGrpSpPr/>
          <p:nvPr/>
        </p:nvGrpSpPr>
        <p:grpSpPr>
          <a:xfrm>
            <a:off x="6328060" y="1699486"/>
            <a:ext cx="5138908" cy="4214853"/>
            <a:chOff x="6396433" y="1939633"/>
            <a:chExt cx="5138908" cy="4214853"/>
          </a:xfrm>
        </p:grpSpPr>
        <p:cxnSp>
          <p:nvCxnSpPr>
            <p:cNvPr id="43" name="Straight Connector 42" descr="straight line">
              <a:extLst>
                <a:ext uri="{FF2B5EF4-FFF2-40B4-BE49-F238E27FC236}">
                  <a16:creationId xmlns:a16="http://schemas.microsoft.com/office/drawing/2014/main" id="{57A3E56E-E685-2247-8CF5-4CD8E329F880}"/>
                </a:ext>
              </a:extLst>
            </p:cNvPr>
            <p:cNvCxnSpPr>
              <a:cxnSpLocks/>
              <a:stCxn id="4" idx="3"/>
              <a:endCxn id="24" idx="2"/>
            </p:cNvCxnSpPr>
            <p:nvPr/>
          </p:nvCxnSpPr>
          <p:spPr>
            <a:xfrm>
              <a:off x="9439539" y="2725610"/>
              <a:ext cx="987020" cy="109627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272FE1-75CB-0A48-BF49-55403326D012}"/>
                </a:ext>
              </a:extLst>
            </p:cNvPr>
            <p:cNvSpPr txBox="1"/>
            <p:nvPr/>
          </p:nvSpPr>
          <p:spPr>
            <a:xfrm>
              <a:off x="6402853" y="4893055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Manager</a:t>
              </a:r>
            </a:p>
            <a:p>
              <a:pPr algn="ctr"/>
              <a:r>
                <a:rPr lang="en-US" dirty="0"/>
                <a:t>Menu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71F1C7-AB37-324D-ADD0-2CF4D1A43248}"/>
                </a:ext>
              </a:extLst>
            </p:cNvPr>
            <p:cNvSpPr txBox="1"/>
            <p:nvPr/>
          </p:nvSpPr>
          <p:spPr>
            <a:xfrm>
              <a:off x="8072957" y="5508155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Order</a:t>
              </a:r>
            </a:p>
            <a:p>
              <a:pPr algn="ctr"/>
              <a:r>
                <a:rPr lang="en-US" dirty="0"/>
                <a:t>Menu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2C85F7-0B15-3146-A85D-9D5064D8AF53}"/>
                </a:ext>
              </a:extLst>
            </p:cNvPr>
            <p:cNvSpPr txBox="1"/>
            <p:nvPr/>
          </p:nvSpPr>
          <p:spPr>
            <a:xfrm>
              <a:off x="9591472" y="5638602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E03795-3996-114F-98B3-F3BF83918F72}"/>
                </a:ext>
              </a:extLst>
            </p:cNvPr>
            <p:cNvSpPr txBox="1"/>
            <p:nvPr/>
          </p:nvSpPr>
          <p:spPr>
            <a:xfrm>
              <a:off x="9927017" y="4893055"/>
              <a:ext cx="1608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Exit</a:t>
              </a:r>
            </a:p>
          </p:txBody>
        </p:sp>
        <p:grpSp>
          <p:nvGrpSpPr>
            <p:cNvPr id="61" name="Group 60" descr="oval shape">
              <a:extLst>
                <a:ext uri="{FF2B5EF4-FFF2-40B4-BE49-F238E27FC236}">
                  <a16:creationId xmlns:a16="http://schemas.microsoft.com/office/drawing/2014/main" id="{39FEF4FB-AF2E-6B40-A9B6-BA373EE4D864}"/>
                </a:ext>
              </a:extLst>
            </p:cNvPr>
            <p:cNvGrpSpPr/>
            <p:nvPr/>
          </p:nvGrpSpPr>
          <p:grpSpPr>
            <a:xfrm>
              <a:off x="6396433" y="3758755"/>
              <a:ext cx="1000125" cy="1000125"/>
              <a:chOff x="6746485" y="4003631"/>
              <a:chExt cx="1000125" cy="10001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9E76DC-66CA-6C49-84B5-F69B568F4BD4}"/>
                  </a:ext>
                </a:extLst>
              </p:cNvPr>
              <p:cNvSpPr/>
              <p:nvPr/>
            </p:nvSpPr>
            <p:spPr>
              <a:xfrm>
                <a:off x="6746485" y="4003631"/>
                <a:ext cx="1000125" cy="10001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46" name="Graphic 45" descr="Network with solid fill">
                <a:extLst>
                  <a:ext uri="{FF2B5EF4-FFF2-40B4-BE49-F238E27FC236}">
                    <a16:creationId xmlns:a16="http://schemas.microsoft.com/office/drawing/2014/main" id="{6B844E82-589B-724D-88B8-80A5AC31B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07009" y="4170137"/>
                <a:ext cx="679076" cy="679076"/>
              </a:xfrm>
              <a:prstGeom prst="rect">
                <a:avLst/>
              </a:prstGeom>
            </p:spPr>
          </p:pic>
        </p:grpSp>
        <p:grpSp>
          <p:nvGrpSpPr>
            <p:cNvPr id="59" name="Group 58" descr="oval shape">
              <a:extLst>
                <a:ext uri="{FF2B5EF4-FFF2-40B4-BE49-F238E27FC236}">
                  <a16:creationId xmlns:a16="http://schemas.microsoft.com/office/drawing/2014/main" id="{8238D7F6-2353-974E-B1A8-433BA4397E38}"/>
                </a:ext>
              </a:extLst>
            </p:cNvPr>
            <p:cNvGrpSpPr/>
            <p:nvPr/>
          </p:nvGrpSpPr>
          <p:grpSpPr>
            <a:xfrm>
              <a:off x="10241704" y="3710033"/>
              <a:ext cx="1000125" cy="1000125"/>
              <a:chOff x="9773882" y="3954909"/>
              <a:chExt cx="1000125" cy="100012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5D17ED6-2E33-5E41-85C1-E372037A35B9}"/>
                  </a:ext>
                </a:extLst>
              </p:cNvPr>
              <p:cNvSpPr/>
              <p:nvPr/>
            </p:nvSpPr>
            <p:spPr>
              <a:xfrm rot="3055507">
                <a:off x="9773882" y="3954909"/>
                <a:ext cx="1000125" cy="10001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50" name="Graphic 49" descr="Puzzle with solid fill">
                <a:extLst>
                  <a:ext uri="{FF2B5EF4-FFF2-40B4-BE49-F238E27FC236}">
                    <a16:creationId xmlns:a16="http://schemas.microsoft.com/office/drawing/2014/main" id="{58833E66-7547-3644-B141-E32CDA4EB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35496" y="4123630"/>
                <a:ext cx="724630" cy="724626"/>
              </a:xfrm>
              <a:prstGeom prst="rect">
                <a:avLst/>
              </a:prstGeom>
            </p:spPr>
          </p:pic>
        </p:grpSp>
        <p:sp>
          <p:nvSpPr>
            <p:cNvPr id="69" name="Oval 68" descr="oval shape">
              <a:extLst>
                <a:ext uri="{FF2B5EF4-FFF2-40B4-BE49-F238E27FC236}">
                  <a16:creationId xmlns:a16="http://schemas.microsoft.com/office/drawing/2014/main" id="{B90FEDE1-ACC7-5847-B8C0-90B4D8BFAC61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74BA11-D7D9-3148-9CCC-AEFDD6554B4F}"/>
                </a:ext>
              </a:extLst>
            </p:cNvPr>
            <p:cNvSpPr txBox="1"/>
            <p:nvPr/>
          </p:nvSpPr>
          <p:spPr>
            <a:xfrm>
              <a:off x="8112671" y="2556333"/>
              <a:ext cx="13268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 Menu</a:t>
              </a:r>
            </a:p>
          </p:txBody>
        </p:sp>
        <p:cxnSp>
          <p:nvCxnSpPr>
            <p:cNvPr id="30" name="Straight Connector 29" descr="straight line">
              <a:extLst>
                <a:ext uri="{FF2B5EF4-FFF2-40B4-BE49-F238E27FC236}">
                  <a16:creationId xmlns:a16="http://schemas.microsoft.com/office/drawing/2014/main" id="{BEC97C4A-D38A-A44D-ADDA-6ADE17DA3AC1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6896496" y="2785215"/>
              <a:ext cx="1060892" cy="9735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 descr="oval shape">
              <a:extLst>
                <a:ext uri="{FF2B5EF4-FFF2-40B4-BE49-F238E27FC236}">
                  <a16:creationId xmlns:a16="http://schemas.microsoft.com/office/drawing/2014/main" id="{817CBDD5-7640-FF40-8510-220C7A981AF4}"/>
                </a:ext>
              </a:extLst>
            </p:cNvPr>
            <p:cNvGrpSpPr/>
            <p:nvPr/>
          </p:nvGrpSpPr>
          <p:grpSpPr>
            <a:xfrm>
              <a:off x="8291603" y="4539261"/>
              <a:ext cx="1000125" cy="1000125"/>
              <a:chOff x="8692787" y="4054006"/>
              <a:chExt cx="1000125" cy="100012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7858167-3A60-0645-97C4-85AC58C99FDF}"/>
                  </a:ext>
                </a:extLst>
              </p:cNvPr>
              <p:cNvSpPr/>
              <p:nvPr/>
            </p:nvSpPr>
            <p:spPr>
              <a:xfrm>
                <a:off x="8692787" y="4054006"/>
                <a:ext cx="1000125" cy="10001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8" name="Graphic 7" descr="Group of men with solid fill">
                <a:extLst>
                  <a:ext uri="{FF2B5EF4-FFF2-40B4-BE49-F238E27FC236}">
                    <a16:creationId xmlns:a16="http://schemas.microsoft.com/office/drawing/2014/main" id="{08AD860C-4281-5E46-B29F-B97F7FB07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846813" y="4208031"/>
                <a:ext cx="692074" cy="692074"/>
              </a:xfrm>
              <a:prstGeom prst="rect">
                <a:avLst/>
              </a:prstGeom>
            </p:spPr>
          </p:pic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CC7D8D2-228F-4B2A-B321-11A278ED22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490" y="2316186"/>
            <a:ext cx="5313553" cy="25861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FBBA21-C899-4103-BDCF-245F30926CB3}"/>
              </a:ext>
            </a:extLst>
          </p:cNvPr>
          <p:cNvCxnSpPr>
            <a:stCxn id="69" idx="4"/>
            <a:endCxn id="9" idx="0"/>
          </p:cNvCxnSpPr>
          <p:nvPr/>
        </p:nvCxnSpPr>
        <p:spPr>
          <a:xfrm>
            <a:off x="8707732" y="3330220"/>
            <a:ext cx="15561" cy="968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9DC13D-916C-4497-B31D-5CF238FD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 Order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1D6EA-384A-46CE-840F-DB019118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268364"/>
            <a:ext cx="8580230" cy="53230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BD5C8A32-9232-469A-8A39-0947E80DF75E}"/>
              </a:ext>
            </a:extLst>
          </p:cNvPr>
          <p:cNvSpPr/>
          <p:nvPr/>
        </p:nvSpPr>
        <p:spPr>
          <a:xfrm>
            <a:off x="162872" y="3034748"/>
            <a:ext cx="1811702" cy="309054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61D457-BA72-444E-8E80-746D7D9066D3}"/>
              </a:ext>
            </a:extLst>
          </p:cNvPr>
          <p:cNvSpPr/>
          <p:nvPr/>
        </p:nvSpPr>
        <p:spPr>
          <a:xfrm>
            <a:off x="162872" y="3775347"/>
            <a:ext cx="764780" cy="309054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E0B0B4A1-76F4-4EC4-B16E-3DDC5299553D}"/>
              </a:ext>
            </a:extLst>
          </p:cNvPr>
          <p:cNvSpPr/>
          <p:nvPr/>
        </p:nvSpPr>
        <p:spPr>
          <a:xfrm>
            <a:off x="162871" y="4442767"/>
            <a:ext cx="2169511" cy="865094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24E7FD-632E-4204-ADE8-31EDBF73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 Order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48EC2-80C8-4B08-887D-DDCD86928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32" y="1279543"/>
            <a:ext cx="7686538" cy="51981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083843-6730-40E4-B639-5CE813934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08" y="1568963"/>
            <a:ext cx="10450383" cy="48584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C9D69-54F8-49ED-9BEA-206754E6F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969" y="1867780"/>
            <a:ext cx="10555173" cy="48012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F96BBB-036D-4AA9-8F39-EADFC44D3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446" y="2258359"/>
            <a:ext cx="9775087" cy="45181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1883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0C6225-6D84-4D07-B495-C2F9FA15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Orders In Process…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C9415-C705-44F1-9115-67FDA487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286401"/>
            <a:ext cx="8549078" cy="14601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9F8D13-9DA7-4543-A824-648C7C9A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428999"/>
            <a:ext cx="10355120" cy="31627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EE73AD-4682-43D1-9001-F3382B096EE5}"/>
              </a:ext>
            </a:extLst>
          </p:cNvPr>
          <p:cNvSpPr txBox="1"/>
          <p:nvPr/>
        </p:nvSpPr>
        <p:spPr>
          <a:xfrm>
            <a:off x="444500" y="290309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43652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4A1E64-1506-4166-A02B-657C744F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Pick Up Your Order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40F4E-AA6B-4D54-8DA9-4B0A0C09F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30"/>
          <a:stretch/>
        </p:blipFill>
        <p:spPr>
          <a:xfrm>
            <a:off x="546745" y="1391477"/>
            <a:ext cx="9044727" cy="107342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BF4B5E-A428-4783-8172-3C9E10634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45" y="3426597"/>
            <a:ext cx="9793067" cy="30007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602BEE-E9C7-4369-8AC8-D4C7166D1468}"/>
              </a:ext>
            </a:extLst>
          </p:cNvPr>
          <p:cNvSpPr txBox="1"/>
          <p:nvPr/>
        </p:nvSpPr>
        <p:spPr>
          <a:xfrm>
            <a:off x="444500" y="290309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5581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B55E46-E751-49F8-B73F-4F900205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Exiting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C2BFD-4132-46F2-8BDD-06169259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2" y="1332996"/>
            <a:ext cx="9258696" cy="15824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4AFB50-40E8-4541-84F4-626099607E11}"/>
              </a:ext>
            </a:extLst>
          </p:cNvPr>
          <p:cNvSpPr txBox="1"/>
          <p:nvPr/>
        </p:nvSpPr>
        <p:spPr>
          <a:xfrm>
            <a:off x="444500" y="3087757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Code</a:t>
            </a:r>
            <a:endParaRPr lang="en-PK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F8EA77-E924-4163-BAC2-4AF4B846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35" y="3743741"/>
            <a:ext cx="6603304" cy="24848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9424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DF230B-57D2-4BBC-8BC8-99A8F909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 ?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A2F8C-FDA3-49BD-ABD0-FD6A2541B9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5"/>
          <a:stretch/>
        </p:blipFill>
        <p:spPr>
          <a:xfrm>
            <a:off x="1811908" y="1605929"/>
            <a:ext cx="8568183" cy="46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38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E250A3-4209-4578-BCAE-C17500159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4"/>
          <a:stretch/>
        </p:blipFill>
        <p:spPr>
          <a:xfrm>
            <a:off x="0" y="0"/>
            <a:ext cx="12192000" cy="60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9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C8D4C7-A1DB-424C-A2FC-95C3F866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41B94-4D21-4A18-8141-0E506DC6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67" y="1733298"/>
            <a:ext cx="11683066" cy="26531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8747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556527-D4CB-48AB-87A7-CEF99790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9675E-F4A3-41EB-9150-FC5F1FBE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72" y="1252446"/>
            <a:ext cx="7589157" cy="31352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416D7F0-A3FB-437C-A05D-22BF8B9B19CD}"/>
              </a:ext>
            </a:extLst>
          </p:cNvPr>
          <p:cNvSpPr/>
          <p:nvPr/>
        </p:nvSpPr>
        <p:spPr>
          <a:xfrm>
            <a:off x="9912626" y="1908313"/>
            <a:ext cx="1457739" cy="1457739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9E2CB-AB6F-4E7E-B295-BB530A02B87C}"/>
              </a:ext>
            </a:extLst>
          </p:cNvPr>
          <p:cNvSpPr txBox="1"/>
          <p:nvPr/>
        </p:nvSpPr>
        <p:spPr>
          <a:xfrm>
            <a:off x="10230678" y="2314016"/>
            <a:ext cx="88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Login </a:t>
            </a:r>
          </a:p>
          <a:p>
            <a:r>
              <a:rPr lang="en-US" dirty="0">
                <a:solidFill>
                  <a:schemeClr val="bg1"/>
                </a:solidFill>
              </a:rPr>
              <a:t>Page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885" y="5235290"/>
            <a:ext cx="3219899" cy="8287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ounded Rectangle 5"/>
          <p:cNvSpPr/>
          <p:nvPr/>
        </p:nvSpPr>
        <p:spPr>
          <a:xfrm>
            <a:off x="4754880" y="5235290"/>
            <a:ext cx="2442754" cy="8287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If more attempts than three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30583" y="3366052"/>
            <a:ext cx="1580606" cy="905502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78329" y="2730137"/>
            <a:ext cx="2207623" cy="5982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4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D25E5D-AC36-4E66-B178-423C1F2F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9F7E0-C2D6-4592-BDFE-35CE3A425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1478939"/>
            <a:ext cx="10640910" cy="480127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9252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Manager Menu</a:t>
            </a:r>
          </a:p>
        </p:txBody>
      </p:sp>
      <p:sp>
        <p:nvSpPr>
          <p:cNvPr id="44" name="TextBox 43" descr="Number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8894" y="2503896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7" name="TextBox 46" descr="Number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4500" y="3151746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50" name="TextBox 49" descr="Number 3">
            <a:extLst>
              <a:ext uri="{FF2B5EF4-FFF2-40B4-BE49-F238E27FC236}">
                <a16:creationId xmlns:a16="http://schemas.microsoft.com/office/drawing/2014/main" id="{985448E7-EE20-F14F-97AC-EA8BFD8FBA7F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9185" y="391090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4380515" cy="365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94049-8601-4A5F-96FA-3291FE7D1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63" r="20024"/>
          <a:stretch/>
        </p:blipFill>
        <p:spPr>
          <a:xfrm>
            <a:off x="329867" y="1399843"/>
            <a:ext cx="3472070" cy="191118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686F9-87EF-40F3-93BC-74BCC954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8" y="4184650"/>
            <a:ext cx="2630003" cy="9771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AA64D1A-32EA-4A1A-88E9-F8D985673A03}"/>
              </a:ext>
            </a:extLst>
          </p:cNvPr>
          <p:cNvCxnSpPr>
            <a:cxnSpLocks/>
          </p:cNvCxnSpPr>
          <p:nvPr/>
        </p:nvCxnSpPr>
        <p:spPr>
          <a:xfrm rot="5400000">
            <a:off x="1504861" y="2185651"/>
            <a:ext cx="2024286" cy="1426218"/>
          </a:xfrm>
          <a:prstGeom prst="bentConnector3">
            <a:avLst>
              <a:gd name="adj1" fmla="val 8797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A37DD7-3412-4210-9844-8067B0FAEC07}"/>
              </a:ext>
            </a:extLst>
          </p:cNvPr>
          <p:cNvSpPr txBox="1"/>
          <p:nvPr/>
        </p:nvSpPr>
        <p:spPr>
          <a:xfrm>
            <a:off x="3427114" y="4373217"/>
            <a:ext cx="9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01</a:t>
            </a:r>
            <a:endParaRPr lang="en-PK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7F51B6-31CF-429F-88C9-6312D96F3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08" y="5800470"/>
            <a:ext cx="3458058" cy="714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BDF04A7-08C8-46B4-B295-8C63FD80F3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2745" y="3496175"/>
            <a:ext cx="3464462" cy="697081"/>
          </a:xfrm>
          <a:prstGeom prst="bentConnector3">
            <a:avLst>
              <a:gd name="adj1" fmla="val -90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D87C7C0-8333-49FE-AD7E-A19B086401F6}"/>
              </a:ext>
            </a:extLst>
          </p:cNvPr>
          <p:cNvSpPr txBox="1"/>
          <p:nvPr/>
        </p:nvSpPr>
        <p:spPr>
          <a:xfrm>
            <a:off x="4317664" y="5973041"/>
            <a:ext cx="506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02</a:t>
            </a:r>
            <a:endParaRPr lang="en-PK" b="1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FBB3ABB-7BA5-4C27-949D-86B72F59D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263" y="1476952"/>
            <a:ext cx="4273607" cy="143874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6749681-7890-45BD-9CB6-98DF6378A9BF}"/>
              </a:ext>
            </a:extLst>
          </p:cNvPr>
          <p:cNvCxnSpPr/>
          <p:nvPr/>
        </p:nvCxnSpPr>
        <p:spPr>
          <a:xfrm>
            <a:off x="2955235" y="2262585"/>
            <a:ext cx="324678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2B66792-6BBD-48E3-B86A-DDFD66EDB410}"/>
              </a:ext>
            </a:extLst>
          </p:cNvPr>
          <p:cNvSpPr txBox="1"/>
          <p:nvPr/>
        </p:nvSpPr>
        <p:spPr>
          <a:xfrm>
            <a:off x="5492753" y="1743152"/>
            <a:ext cx="737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03</a:t>
            </a:r>
            <a:endParaRPr lang="en-PK" b="1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FE757BF-EF1F-41C9-8482-187E6524D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306" y="3546733"/>
            <a:ext cx="2734057" cy="9335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3E3A93A-07D3-49EB-81B6-A0C9C3C7D4CA}"/>
              </a:ext>
            </a:extLst>
          </p:cNvPr>
          <p:cNvSpPr txBox="1"/>
          <p:nvPr/>
        </p:nvSpPr>
        <p:spPr>
          <a:xfrm>
            <a:off x="5369592" y="3978805"/>
            <a:ext cx="737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04</a:t>
            </a:r>
            <a:endParaRPr lang="en-PK" b="1" dirty="0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C340BFA-9C71-4B82-9417-C569918FAC12}"/>
              </a:ext>
            </a:extLst>
          </p:cNvPr>
          <p:cNvCxnSpPr>
            <a:cxnSpLocks/>
          </p:cNvCxnSpPr>
          <p:nvPr/>
        </p:nvCxnSpPr>
        <p:spPr>
          <a:xfrm>
            <a:off x="2831868" y="2466901"/>
            <a:ext cx="3247077" cy="1553771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964F82A6-608A-4B3D-BB56-C73F8B8F2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3195" y="5419417"/>
            <a:ext cx="3343742" cy="7621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75945CE-C7B8-40E5-979F-9EEFCA77D9E4}"/>
              </a:ext>
            </a:extLst>
          </p:cNvPr>
          <p:cNvCxnSpPr>
            <a:cxnSpLocks/>
          </p:cNvCxnSpPr>
          <p:nvPr/>
        </p:nvCxnSpPr>
        <p:spPr>
          <a:xfrm>
            <a:off x="2664852" y="2677727"/>
            <a:ext cx="3910250" cy="3150677"/>
          </a:xfrm>
          <a:prstGeom prst="bentConnector3">
            <a:avLst>
              <a:gd name="adj1" fmla="val 38816"/>
            </a:avLst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01535E5-A9D1-4315-A765-68740A1AC9B2}"/>
              </a:ext>
            </a:extLst>
          </p:cNvPr>
          <p:cNvSpPr txBox="1"/>
          <p:nvPr/>
        </p:nvSpPr>
        <p:spPr>
          <a:xfrm>
            <a:off x="6109711" y="5847330"/>
            <a:ext cx="737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05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0" grpId="0"/>
      <p:bldP spid="66" grpId="0"/>
      <p:bldP spid="69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1) Update : Pizza Stock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40" y="1287870"/>
            <a:ext cx="7432403" cy="284027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Rounded Rectangle 2"/>
          <p:cNvSpPr/>
          <p:nvPr/>
        </p:nvSpPr>
        <p:spPr>
          <a:xfrm>
            <a:off x="1436913" y="3181984"/>
            <a:ext cx="3749039" cy="8283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2978329" y="1379310"/>
            <a:ext cx="2207623" cy="8283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928"/>
          <a:stretch/>
        </p:blipFill>
        <p:spPr>
          <a:xfrm>
            <a:off x="179306" y="4484988"/>
            <a:ext cx="7723723" cy="17721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4" name="Rounded Rectangle 43"/>
          <p:cNvSpPr/>
          <p:nvPr/>
        </p:nvSpPr>
        <p:spPr>
          <a:xfrm>
            <a:off x="179306" y="5637688"/>
            <a:ext cx="7619037" cy="1622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010" y="1287870"/>
            <a:ext cx="3839111" cy="28001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8B0A1-3F52-4508-8739-82CF9469C523}"/>
              </a:ext>
            </a:extLst>
          </p:cNvPr>
          <p:cNvSpPr txBox="1"/>
          <p:nvPr/>
        </p:nvSpPr>
        <p:spPr>
          <a:xfrm>
            <a:off x="8843555" y="617399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 animBg="1"/>
      <p:bldP spid="44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1) Update: Deal Stock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746" r="3988"/>
          <a:stretch/>
        </p:blipFill>
        <p:spPr>
          <a:xfrm>
            <a:off x="242747" y="1404653"/>
            <a:ext cx="7775708" cy="445198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7" name="Rounded Rectangle 46"/>
          <p:cNvSpPr/>
          <p:nvPr/>
        </p:nvSpPr>
        <p:spPr>
          <a:xfrm>
            <a:off x="1743888" y="1491524"/>
            <a:ext cx="2207623" cy="710748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242746" y="5368832"/>
            <a:ext cx="3720740" cy="487807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003" y="1404653"/>
            <a:ext cx="3835858" cy="24378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8" name="TextBox 17"/>
          <p:cNvSpPr txBox="1"/>
          <p:nvPr/>
        </p:nvSpPr>
        <p:spPr>
          <a:xfrm>
            <a:off x="8843555" y="75784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017986" y="2202272"/>
            <a:ext cx="2871980" cy="1640204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1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18" grpId="0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2) Checking Stock After Update</a:t>
            </a:r>
            <a:endParaRPr lang="en-US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037121"/>
            <a:ext cx="7821622" cy="32330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4" name="Rounded Rectangle 63"/>
          <p:cNvSpPr/>
          <p:nvPr/>
        </p:nvSpPr>
        <p:spPr>
          <a:xfrm>
            <a:off x="5135877" y="3468755"/>
            <a:ext cx="3037479" cy="1338951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2BF01-C434-4A86-9708-9DF2B08A1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428261"/>
            <a:ext cx="7392432" cy="12288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8131C6-8DA5-499D-BBAF-ADBBF54B0F15}"/>
              </a:ext>
            </a:extLst>
          </p:cNvPr>
          <p:cNvSpPr txBox="1"/>
          <p:nvPr/>
        </p:nvSpPr>
        <p:spPr>
          <a:xfrm>
            <a:off x="8170121" y="1856169"/>
            <a:ext cx="25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 Stock Display</a:t>
            </a:r>
            <a:endParaRPr lang="en-PK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AC19A-C712-4058-B6D8-29A0036E7AEB}"/>
              </a:ext>
            </a:extLst>
          </p:cNvPr>
          <p:cNvSpPr txBox="1"/>
          <p:nvPr/>
        </p:nvSpPr>
        <p:spPr>
          <a:xfrm>
            <a:off x="8600817" y="4438374"/>
            <a:ext cx="228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Deals Stock Display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0369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44B501-5DE1-46D9-B449-400C46FE1425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71af3243-3dd4-4a8d-8c0d-dd76da1f02a5"/>
    <ds:schemaRef ds:uri="http://schemas.microsoft.com/sharepoint/v3"/>
    <ds:schemaRef ds:uri="http://purl.org/dc/terms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327</TotalTime>
  <Words>134</Words>
  <Application>Microsoft Office PowerPoint</Application>
  <PresentationFormat>Widescreen</PresentationFormat>
  <Paragraphs>57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Segoe UI</vt:lpstr>
      <vt:lpstr>Segoe UI Semibold</vt:lpstr>
      <vt:lpstr>Office Theme</vt:lpstr>
      <vt:lpstr>Pizza Ordering  and  Management System</vt:lpstr>
      <vt:lpstr>Main Menu</vt:lpstr>
      <vt:lpstr>Main Menu</vt:lpstr>
      <vt:lpstr>Login Page</vt:lpstr>
      <vt:lpstr>Login</vt:lpstr>
      <vt:lpstr>Manager Menu</vt:lpstr>
      <vt:lpstr>1) Update : Pizza Stock</vt:lpstr>
      <vt:lpstr>1) Update: Deal Stock</vt:lpstr>
      <vt:lpstr>2) Checking Stock After Update</vt:lpstr>
      <vt:lpstr>Checking Stock</vt:lpstr>
      <vt:lpstr>4) Deletion Of Custom Item</vt:lpstr>
      <vt:lpstr>Code Of Deleting Custom</vt:lpstr>
      <vt:lpstr>5) Total sales</vt:lpstr>
      <vt:lpstr>Total sales </vt:lpstr>
      <vt:lpstr>Ordering Menu</vt:lpstr>
      <vt:lpstr>1) Custom Order</vt:lpstr>
      <vt:lpstr>Custom  Order</vt:lpstr>
      <vt:lpstr>Custom Order</vt:lpstr>
      <vt:lpstr>2) Deal Order</vt:lpstr>
      <vt:lpstr>Deal Order</vt:lpstr>
      <vt:lpstr>Deal Order</vt:lpstr>
      <vt:lpstr>3) Orders In Process…</vt:lpstr>
      <vt:lpstr>4) Pick Up Your Order</vt:lpstr>
      <vt:lpstr>3) Exiting</vt:lpstr>
      <vt:lpstr>Any Questions 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Ordering  and  Management System</dc:title>
  <dc:creator>Moeez Rajput</dc:creator>
  <cp:lastModifiedBy>Moeez</cp:lastModifiedBy>
  <cp:revision>53</cp:revision>
  <dcterms:created xsi:type="dcterms:W3CDTF">2021-12-14T10:14:54Z</dcterms:created>
  <dcterms:modified xsi:type="dcterms:W3CDTF">2023-04-04T19:25:31Z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