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handoutMasterIdLst>
    <p:handoutMasterId r:id="rId22"/>
  </p:handoutMasterIdLst>
  <p:sldIdLst>
    <p:sldId id="256" r:id="rId2"/>
    <p:sldId id="257" r:id="rId3"/>
    <p:sldId id="258" r:id="rId4"/>
    <p:sldId id="260" r:id="rId5"/>
    <p:sldId id="268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FF0000"/>
    <a:srgbClr val="B7C6D1"/>
    <a:srgbClr val="728FA5"/>
    <a:srgbClr val="930000"/>
    <a:srgbClr val="1B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5E1E5-84EC-4C2C-AADE-4834A1B5502D}" v="277" dt="2025-07-17T21:10:16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2610" y="13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ygve Tafjord" userId="cb93859f1cf766ed" providerId="LiveId" clId="{4BD5E1E5-84EC-4C2C-AADE-4834A1B5502D}"/>
    <pc:docChg chg="undo custSel addSld delSld modSld sldOrd">
      <pc:chgData name="Trygve Tafjord" userId="cb93859f1cf766ed" providerId="LiveId" clId="{4BD5E1E5-84EC-4C2C-AADE-4834A1B5502D}" dt="2025-07-17T21:10:58.816" v="4178" actId="313"/>
      <pc:docMkLst>
        <pc:docMk/>
      </pc:docMkLst>
      <pc:sldChg chg="modSp mod">
        <pc:chgData name="Trygve Tafjord" userId="cb93859f1cf766ed" providerId="LiveId" clId="{4BD5E1E5-84EC-4C2C-AADE-4834A1B5502D}" dt="2025-07-17T15:45:33.237" v="30" actId="255"/>
        <pc:sldMkLst>
          <pc:docMk/>
          <pc:sldMk cId="359952141" sldId="256"/>
        </pc:sldMkLst>
        <pc:spChg chg="mod">
          <ac:chgData name="Trygve Tafjord" userId="cb93859f1cf766ed" providerId="LiveId" clId="{4BD5E1E5-84EC-4C2C-AADE-4834A1B5502D}" dt="2025-07-17T15:45:33.237" v="30" actId="255"/>
          <ac:spMkLst>
            <pc:docMk/>
            <pc:sldMk cId="359952141" sldId="256"/>
            <ac:spMk id="5" creationId="{61ABDAFC-CC85-4FDB-A24D-8B64762C426F}"/>
          </ac:spMkLst>
        </pc:spChg>
      </pc:sldChg>
      <pc:sldChg chg="modSp mod">
        <pc:chgData name="Trygve Tafjord" userId="cb93859f1cf766ed" providerId="LiveId" clId="{4BD5E1E5-84EC-4C2C-AADE-4834A1B5502D}" dt="2025-07-17T20:34:25.904" v="4015" actId="20577"/>
        <pc:sldMkLst>
          <pc:docMk/>
          <pc:sldMk cId="2315654838" sldId="257"/>
        </pc:sldMkLst>
        <pc:spChg chg="mod">
          <ac:chgData name="Trygve Tafjord" userId="cb93859f1cf766ed" providerId="LiveId" clId="{4BD5E1E5-84EC-4C2C-AADE-4834A1B5502D}" dt="2025-07-17T15:45:43.227" v="31"/>
          <ac:spMkLst>
            <pc:docMk/>
            <pc:sldMk cId="2315654838" sldId="257"/>
            <ac:spMk id="2" creationId="{BC5DCD0B-2422-4AFA-A3B1-E84ECBB76626}"/>
          </ac:spMkLst>
        </pc:spChg>
        <pc:spChg chg="mod">
          <ac:chgData name="Trygve Tafjord" userId="cb93859f1cf766ed" providerId="LiveId" clId="{4BD5E1E5-84EC-4C2C-AADE-4834A1B5502D}" dt="2025-07-17T20:34:25.904" v="4015" actId="20577"/>
          <ac:spMkLst>
            <pc:docMk/>
            <pc:sldMk cId="2315654838" sldId="257"/>
            <ac:spMk id="3" creationId="{32944AE9-1697-49B9-A14B-0FD1AD6584BC}"/>
          </ac:spMkLst>
        </pc:spChg>
      </pc:sldChg>
      <pc:sldChg chg="addSp delSp modSp add mod">
        <pc:chgData name="Trygve Tafjord" userId="cb93859f1cf766ed" providerId="LiveId" clId="{4BD5E1E5-84EC-4C2C-AADE-4834A1B5502D}" dt="2025-07-17T15:47:58.596" v="65" actId="1076"/>
        <pc:sldMkLst>
          <pc:docMk/>
          <pc:sldMk cId="709614404" sldId="258"/>
        </pc:sldMkLst>
        <pc:spChg chg="mod">
          <ac:chgData name="Trygve Tafjord" userId="cb93859f1cf766ed" providerId="LiveId" clId="{4BD5E1E5-84EC-4C2C-AADE-4834A1B5502D}" dt="2025-07-17T15:46:06.046" v="51" actId="20577"/>
          <ac:spMkLst>
            <pc:docMk/>
            <pc:sldMk cId="709614404" sldId="258"/>
            <ac:spMk id="2" creationId="{58F5F390-CFF2-8562-BB0B-FF9AD5772BD2}"/>
          </ac:spMkLst>
        </pc:spChg>
        <pc:spChg chg="del mod">
          <ac:chgData name="Trygve Tafjord" userId="cb93859f1cf766ed" providerId="LiveId" clId="{4BD5E1E5-84EC-4C2C-AADE-4834A1B5502D}" dt="2025-07-17T15:47:10.486" v="58"/>
          <ac:spMkLst>
            <pc:docMk/>
            <pc:sldMk cId="709614404" sldId="258"/>
            <ac:spMk id="3" creationId="{6C4AD850-7C58-9B97-67C2-AB88BB1E0C9A}"/>
          </ac:spMkLst>
        </pc:spChg>
        <pc:spChg chg="add">
          <ac:chgData name="Trygve Tafjord" userId="cb93859f1cf766ed" providerId="LiveId" clId="{4BD5E1E5-84EC-4C2C-AADE-4834A1B5502D}" dt="2025-07-17T15:47:06.023" v="56"/>
          <ac:spMkLst>
            <pc:docMk/>
            <pc:sldMk cId="709614404" sldId="258"/>
            <ac:spMk id="4" creationId="{89486365-4283-8110-DE3E-FF6B6E5E028B}"/>
          </ac:spMkLst>
        </pc:spChg>
        <pc:spChg chg="add mod">
          <ac:chgData name="Trygve Tafjord" userId="cb93859f1cf766ed" providerId="LiveId" clId="{4BD5E1E5-84EC-4C2C-AADE-4834A1B5502D}" dt="2025-07-17T15:47:58.596" v="65" actId="1076"/>
          <ac:spMkLst>
            <pc:docMk/>
            <pc:sldMk cId="709614404" sldId="258"/>
            <ac:spMk id="5" creationId="{41C3486D-F360-76D0-8FE4-7CDD2FC5818B}"/>
          </ac:spMkLst>
        </pc:spChg>
      </pc:sldChg>
      <pc:sldChg chg="modSp add del mod">
        <pc:chgData name="Trygve Tafjord" userId="cb93859f1cf766ed" providerId="LiveId" clId="{4BD5E1E5-84EC-4C2C-AADE-4834A1B5502D}" dt="2025-07-17T17:08:38.718" v="1593" actId="47"/>
        <pc:sldMkLst>
          <pc:docMk/>
          <pc:sldMk cId="4034975044" sldId="259"/>
        </pc:sldMkLst>
        <pc:spChg chg="mod">
          <ac:chgData name="Trygve Tafjord" userId="cb93859f1cf766ed" providerId="LiveId" clId="{4BD5E1E5-84EC-4C2C-AADE-4834A1B5502D}" dt="2025-07-17T15:48:40.847" v="79"/>
          <ac:spMkLst>
            <pc:docMk/>
            <pc:sldMk cId="4034975044" sldId="259"/>
            <ac:spMk id="2" creationId="{20CF7798-24BD-65B3-39A1-AAC13217814C}"/>
          </ac:spMkLst>
        </pc:spChg>
        <pc:spChg chg="mod">
          <ac:chgData name="Trygve Tafjord" userId="cb93859f1cf766ed" providerId="LiveId" clId="{4BD5E1E5-84EC-4C2C-AADE-4834A1B5502D}" dt="2025-07-17T16:08:52.736" v="295" actId="20577"/>
          <ac:spMkLst>
            <pc:docMk/>
            <pc:sldMk cId="4034975044" sldId="259"/>
            <ac:spMk id="3" creationId="{9E5E4BC2-CDE1-52F7-C0F7-4A359A61BD7F}"/>
          </ac:spMkLst>
        </pc:spChg>
      </pc:sldChg>
      <pc:sldChg chg="modSp add mod">
        <pc:chgData name="Trygve Tafjord" userId="cb93859f1cf766ed" providerId="LiveId" clId="{4BD5E1E5-84EC-4C2C-AADE-4834A1B5502D}" dt="2025-07-17T16:11:44.969" v="449" actId="113"/>
        <pc:sldMkLst>
          <pc:docMk/>
          <pc:sldMk cId="4009456400" sldId="260"/>
        </pc:sldMkLst>
        <pc:spChg chg="mod">
          <ac:chgData name="Trygve Tafjord" userId="cb93859f1cf766ed" providerId="LiveId" clId="{4BD5E1E5-84EC-4C2C-AADE-4834A1B5502D}" dt="2025-07-17T16:09:19.074" v="308" actId="20577"/>
          <ac:spMkLst>
            <pc:docMk/>
            <pc:sldMk cId="4009456400" sldId="260"/>
            <ac:spMk id="2" creationId="{85A06C9B-66DE-9487-8786-970961C47397}"/>
          </ac:spMkLst>
        </pc:spChg>
        <pc:spChg chg="mod">
          <ac:chgData name="Trygve Tafjord" userId="cb93859f1cf766ed" providerId="LiveId" clId="{4BD5E1E5-84EC-4C2C-AADE-4834A1B5502D}" dt="2025-07-17T16:11:44.969" v="449" actId="113"/>
          <ac:spMkLst>
            <pc:docMk/>
            <pc:sldMk cId="4009456400" sldId="260"/>
            <ac:spMk id="3" creationId="{B4A441B9-2D08-1070-C0A1-2C2CDA18A14F}"/>
          </ac:spMkLst>
        </pc:spChg>
      </pc:sldChg>
      <pc:sldChg chg="addSp delSp modSp add mod">
        <pc:chgData name="Trygve Tafjord" userId="cb93859f1cf766ed" providerId="LiveId" clId="{4BD5E1E5-84EC-4C2C-AADE-4834A1B5502D}" dt="2025-07-17T16:19:31.467" v="551" actId="403"/>
        <pc:sldMkLst>
          <pc:docMk/>
          <pc:sldMk cId="3336139314" sldId="261"/>
        </pc:sldMkLst>
        <pc:spChg chg="mod">
          <ac:chgData name="Trygve Tafjord" userId="cb93859f1cf766ed" providerId="LiveId" clId="{4BD5E1E5-84EC-4C2C-AADE-4834A1B5502D}" dt="2025-07-17T16:12:09.504" v="490" actId="404"/>
          <ac:spMkLst>
            <pc:docMk/>
            <pc:sldMk cId="3336139314" sldId="261"/>
            <ac:spMk id="2" creationId="{96B60FB8-A227-532F-D43E-0B93B4A8A645}"/>
          </ac:spMkLst>
        </pc:spChg>
        <pc:spChg chg="del">
          <ac:chgData name="Trygve Tafjord" userId="cb93859f1cf766ed" providerId="LiveId" clId="{4BD5E1E5-84EC-4C2C-AADE-4834A1B5502D}" dt="2025-07-17T16:15:34.037" v="491"/>
          <ac:spMkLst>
            <pc:docMk/>
            <pc:sldMk cId="3336139314" sldId="261"/>
            <ac:spMk id="3" creationId="{8947B2D6-7B68-A177-F57D-19EBD9223203}"/>
          </ac:spMkLst>
        </pc:spChg>
        <pc:spChg chg="add mod">
          <ac:chgData name="Trygve Tafjord" userId="cb93859f1cf766ed" providerId="LiveId" clId="{4BD5E1E5-84EC-4C2C-AADE-4834A1B5502D}" dt="2025-07-17T16:19:31.467" v="551" actId="403"/>
          <ac:spMkLst>
            <pc:docMk/>
            <pc:sldMk cId="3336139314" sldId="261"/>
            <ac:spMk id="4" creationId="{30BC1222-C582-D2D7-2B3F-1D16ED001E44}"/>
          </ac:spMkLst>
        </pc:spChg>
        <pc:spChg chg="add mod">
          <ac:chgData name="Trygve Tafjord" userId="cb93859f1cf766ed" providerId="LiveId" clId="{4BD5E1E5-84EC-4C2C-AADE-4834A1B5502D}" dt="2025-07-17T16:18:03.436" v="504" actId="14100"/>
          <ac:spMkLst>
            <pc:docMk/>
            <pc:sldMk cId="3336139314" sldId="261"/>
            <ac:spMk id="5" creationId="{8365F557-F4A2-D4E5-9345-9DF4BF3ED817}"/>
          </ac:spMkLst>
        </pc:spChg>
        <pc:picChg chg="add mod modCrop">
          <ac:chgData name="Trygve Tafjord" userId="cb93859f1cf766ed" providerId="LiveId" clId="{4BD5E1E5-84EC-4C2C-AADE-4834A1B5502D}" dt="2025-07-17T16:18:32.082" v="515" actId="1076"/>
          <ac:picMkLst>
            <pc:docMk/>
            <pc:sldMk cId="3336139314" sldId="261"/>
            <ac:picMk id="7" creationId="{ADDAAE53-E658-20E9-0DDF-752D94F48331}"/>
          </ac:picMkLst>
        </pc:picChg>
      </pc:sldChg>
      <pc:sldChg chg="addSp delSp modSp add mod">
        <pc:chgData name="Trygve Tafjord" userId="cb93859f1cf766ed" providerId="LiveId" clId="{4BD5E1E5-84EC-4C2C-AADE-4834A1B5502D}" dt="2025-07-17T20:36:55.705" v="4017" actId="20577"/>
        <pc:sldMkLst>
          <pc:docMk/>
          <pc:sldMk cId="2487981330" sldId="262"/>
        </pc:sldMkLst>
        <pc:spChg chg="mod">
          <ac:chgData name="Trygve Tafjord" userId="cb93859f1cf766ed" providerId="LiveId" clId="{4BD5E1E5-84EC-4C2C-AADE-4834A1B5502D}" dt="2025-07-17T16:23:33.615" v="602" actId="1076"/>
          <ac:spMkLst>
            <pc:docMk/>
            <pc:sldMk cId="2487981330" sldId="262"/>
            <ac:spMk id="2" creationId="{10647078-3174-7336-B1FD-BC5DCA73991C}"/>
          </ac:spMkLst>
        </pc:spChg>
        <pc:spChg chg="del">
          <ac:chgData name="Trygve Tafjord" userId="cb93859f1cf766ed" providerId="LiveId" clId="{4BD5E1E5-84EC-4C2C-AADE-4834A1B5502D}" dt="2025-07-17T16:20:35.934" v="577"/>
          <ac:spMkLst>
            <pc:docMk/>
            <pc:sldMk cId="2487981330" sldId="262"/>
            <ac:spMk id="3" creationId="{24540601-3CBB-3336-56DA-667381A644CF}"/>
          </ac:spMkLst>
        </pc:spChg>
        <pc:spChg chg="add del mod">
          <ac:chgData name="Trygve Tafjord" userId="cb93859f1cf766ed" providerId="LiveId" clId="{4BD5E1E5-84EC-4C2C-AADE-4834A1B5502D}" dt="2025-07-17T16:21:15.491" v="584" actId="478"/>
          <ac:spMkLst>
            <pc:docMk/>
            <pc:sldMk cId="2487981330" sldId="262"/>
            <ac:spMk id="6" creationId="{1D7B5C5B-520C-49AA-2A13-CD83E6789221}"/>
          </ac:spMkLst>
        </pc:spChg>
        <pc:spChg chg="add del mod">
          <ac:chgData name="Trygve Tafjord" userId="cb93859f1cf766ed" providerId="LiveId" clId="{4BD5E1E5-84EC-4C2C-AADE-4834A1B5502D}" dt="2025-07-17T16:23:17.047" v="599"/>
          <ac:spMkLst>
            <pc:docMk/>
            <pc:sldMk cId="2487981330" sldId="262"/>
            <ac:spMk id="9" creationId="{E1F80C63-B4F5-2FFA-710E-A5654AFD6DF5}"/>
          </ac:spMkLst>
        </pc:spChg>
        <pc:spChg chg="add">
          <ac:chgData name="Trygve Tafjord" userId="cb93859f1cf766ed" providerId="LiveId" clId="{4BD5E1E5-84EC-4C2C-AADE-4834A1B5502D}" dt="2025-07-17T16:23:08.784" v="597"/>
          <ac:spMkLst>
            <pc:docMk/>
            <pc:sldMk cId="2487981330" sldId="262"/>
            <ac:spMk id="10" creationId="{283EFDAD-8F38-1662-D3BE-C6DD809C47A0}"/>
          </ac:spMkLst>
        </pc:spChg>
        <pc:spChg chg="add">
          <ac:chgData name="Trygve Tafjord" userId="cb93859f1cf766ed" providerId="LiveId" clId="{4BD5E1E5-84EC-4C2C-AADE-4834A1B5502D}" dt="2025-07-17T16:23:18.583" v="600"/>
          <ac:spMkLst>
            <pc:docMk/>
            <pc:sldMk cId="2487981330" sldId="262"/>
            <ac:spMk id="11" creationId="{938AE914-75C3-2F83-59D4-607070D144D9}"/>
          </ac:spMkLst>
        </pc:spChg>
        <pc:spChg chg="add">
          <ac:chgData name="Trygve Tafjord" userId="cb93859f1cf766ed" providerId="LiveId" clId="{4BD5E1E5-84EC-4C2C-AADE-4834A1B5502D}" dt="2025-07-17T16:23:47.247" v="603"/>
          <ac:spMkLst>
            <pc:docMk/>
            <pc:sldMk cId="2487981330" sldId="262"/>
            <ac:spMk id="12" creationId="{253C2F9B-E4A7-7B05-C559-86B3076EE4E6}"/>
          </ac:spMkLst>
        </pc:spChg>
        <pc:spChg chg="add">
          <ac:chgData name="Trygve Tafjord" userId="cb93859f1cf766ed" providerId="LiveId" clId="{4BD5E1E5-84EC-4C2C-AADE-4834A1B5502D}" dt="2025-07-17T16:24:02.417" v="604"/>
          <ac:spMkLst>
            <pc:docMk/>
            <pc:sldMk cId="2487981330" sldId="262"/>
            <ac:spMk id="13" creationId="{4EF770AF-40C3-1FF9-52BD-D0EE5E61AF84}"/>
          </ac:spMkLst>
        </pc:spChg>
        <pc:spChg chg="add mod">
          <ac:chgData name="Trygve Tafjord" userId="cb93859f1cf766ed" providerId="LiveId" clId="{4BD5E1E5-84EC-4C2C-AADE-4834A1B5502D}" dt="2025-07-17T20:36:55.705" v="4017" actId="20577"/>
          <ac:spMkLst>
            <pc:docMk/>
            <pc:sldMk cId="2487981330" sldId="262"/>
            <ac:spMk id="14" creationId="{5F42D53C-42BC-5331-AA1F-0A8863164E09}"/>
          </ac:spMkLst>
        </pc:spChg>
        <pc:spChg chg="add del mod">
          <ac:chgData name="Trygve Tafjord" userId="cb93859f1cf766ed" providerId="LiveId" clId="{4BD5E1E5-84EC-4C2C-AADE-4834A1B5502D}" dt="2025-07-17T16:26:02.403" v="631"/>
          <ac:spMkLst>
            <pc:docMk/>
            <pc:sldMk cId="2487981330" sldId="262"/>
            <ac:spMk id="15" creationId="{56CD8AE5-BF29-7FFA-442F-C4B4AC6373E6}"/>
          </ac:spMkLst>
        </pc:spChg>
        <pc:spChg chg="add del mod">
          <ac:chgData name="Trygve Tafjord" userId="cb93859f1cf766ed" providerId="LiveId" clId="{4BD5E1E5-84EC-4C2C-AADE-4834A1B5502D}" dt="2025-07-17T16:26:02.403" v="629" actId="478"/>
          <ac:spMkLst>
            <pc:docMk/>
            <pc:sldMk cId="2487981330" sldId="262"/>
            <ac:spMk id="16" creationId="{A0ACC4D2-8C69-3CF3-3988-7C4A00BF763E}"/>
          </ac:spMkLst>
        </pc:spChg>
        <pc:spChg chg="add mod">
          <ac:chgData name="Trygve Tafjord" userId="cb93859f1cf766ed" providerId="LiveId" clId="{4BD5E1E5-84EC-4C2C-AADE-4834A1B5502D}" dt="2025-07-17T16:25:42.419" v="624"/>
          <ac:spMkLst>
            <pc:docMk/>
            <pc:sldMk cId="2487981330" sldId="262"/>
            <ac:spMk id="17" creationId="{DEA546C0-81EC-57F5-4DDF-6533CAB77D5E}"/>
          </ac:spMkLst>
        </pc:spChg>
        <pc:spChg chg="add">
          <ac:chgData name="Trygve Tafjord" userId="cb93859f1cf766ed" providerId="LiveId" clId="{4BD5E1E5-84EC-4C2C-AADE-4834A1B5502D}" dt="2025-07-17T16:26:13.054" v="637"/>
          <ac:spMkLst>
            <pc:docMk/>
            <pc:sldMk cId="2487981330" sldId="262"/>
            <ac:spMk id="18" creationId="{1E62509B-7050-4CE1-7FAE-CC4377118FEC}"/>
          </ac:spMkLst>
        </pc:spChg>
        <pc:picChg chg="add mod">
          <ac:chgData name="Trygve Tafjord" userId="cb93859f1cf766ed" providerId="LiveId" clId="{4BD5E1E5-84EC-4C2C-AADE-4834A1B5502D}" dt="2025-07-17T16:22:00.570" v="594" actId="14100"/>
          <ac:picMkLst>
            <pc:docMk/>
            <pc:sldMk cId="2487981330" sldId="262"/>
            <ac:picMk id="5" creationId="{A08396E3-E4F1-4ACD-61B0-E1F469C38431}"/>
          </ac:picMkLst>
        </pc:picChg>
        <pc:picChg chg="add mod modCrop">
          <ac:chgData name="Trygve Tafjord" userId="cb93859f1cf766ed" providerId="LiveId" clId="{4BD5E1E5-84EC-4C2C-AADE-4834A1B5502D}" dt="2025-07-17T16:22:02.810" v="595" actId="14100"/>
          <ac:picMkLst>
            <pc:docMk/>
            <pc:sldMk cId="2487981330" sldId="262"/>
            <ac:picMk id="8" creationId="{A4A4B7AA-73C9-BB5E-1CC8-80AE5748FB03}"/>
          </ac:picMkLst>
        </pc:picChg>
      </pc:sldChg>
      <pc:sldChg chg="addSp delSp modSp add mod">
        <pc:chgData name="Trygve Tafjord" userId="cb93859f1cf766ed" providerId="LiveId" clId="{4BD5E1E5-84EC-4C2C-AADE-4834A1B5502D}" dt="2025-07-17T20:38:31.653" v="4027" actId="20577"/>
        <pc:sldMkLst>
          <pc:docMk/>
          <pc:sldMk cId="562476989" sldId="263"/>
        </pc:sldMkLst>
        <pc:spChg chg="mod">
          <ac:chgData name="Trygve Tafjord" userId="cb93859f1cf766ed" providerId="LiveId" clId="{4BD5E1E5-84EC-4C2C-AADE-4834A1B5502D}" dt="2025-07-17T16:30:41.721" v="836" actId="403"/>
          <ac:spMkLst>
            <pc:docMk/>
            <pc:sldMk cId="562476989" sldId="263"/>
            <ac:spMk id="2" creationId="{F0866688-16FD-50DC-37D1-2C4888A310B6}"/>
          </ac:spMkLst>
        </pc:spChg>
        <pc:spChg chg="del">
          <ac:chgData name="Trygve Tafjord" userId="cb93859f1cf766ed" providerId="LiveId" clId="{4BD5E1E5-84EC-4C2C-AADE-4834A1B5502D}" dt="2025-07-17T16:31:44.400" v="837" actId="931"/>
          <ac:spMkLst>
            <pc:docMk/>
            <pc:sldMk cId="562476989" sldId="263"/>
            <ac:spMk id="3" creationId="{E2087FB3-E9BE-C2E1-EA5E-66DC1DE55263}"/>
          </ac:spMkLst>
        </pc:spChg>
        <pc:spChg chg="add mod">
          <ac:chgData name="Trygve Tafjord" userId="cb93859f1cf766ed" providerId="LiveId" clId="{4BD5E1E5-84EC-4C2C-AADE-4834A1B5502D}" dt="2025-07-17T20:38:31.653" v="4027" actId="20577"/>
          <ac:spMkLst>
            <pc:docMk/>
            <pc:sldMk cId="562476989" sldId="263"/>
            <ac:spMk id="6" creationId="{1CCFF61C-7DF8-A2F0-3437-21788FA2E49C}"/>
          </ac:spMkLst>
        </pc:spChg>
        <pc:spChg chg="add">
          <ac:chgData name="Trygve Tafjord" userId="cb93859f1cf766ed" providerId="LiveId" clId="{4BD5E1E5-84EC-4C2C-AADE-4834A1B5502D}" dt="2025-07-17T16:32:28.225" v="849"/>
          <ac:spMkLst>
            <pc:docMk/>
            <pc:sldMk cId="562476989" sldId="263"/>
            <ac:spMk id="7" creationId="{32F0ED5C-67D6-2DF2-8459-06F552BD3C90}"/>
          </ac:spMkLst>
        </pc:spChg>
        <pc:spChg chg="add mod">
          <ac:chgData name="Trygve Tafjord" userId="cb93859f1cf766ed" providerId="LiveId" clId="{4BD5E1E5-84EC-4C2C-AADE-4834A1B5502D}" dt="2025-07-17T16:33:02.621" v="858" actId="255"/>
          <ac:spMkLst>
            <pc:docMk/>
            <pc:sldMk cId="562476989" sldId="263"/>
            <ac:spMk id="8" creationId="{946CE98B-0FC3-A5DE-3FED-E2E17886A2C0}"/>
          </ac:spMkLst>
        </pc:spChg>
        <pc:picChg chg="add mod modCrop">
          <ac:chgData name="Trygve Tafjord" userId="cb93859f1cf766ed" providerId="LiveId" clId="{4BD5E1E5-84EC-4C2C-AADE-4834A1B5502D}" dt="2025-07-17T16:35:49.729" v="1079" actId="732"/>
          <ac:picMkLst>
            <pc:docMk/>
            <pc:sldMk cId="562476989" sldId="263"/>
            <ac:picMk id="5" creationId="{69EDC284-4483-35E8-27E8-7BB4BBF14214}"/>
          </ac:picMkLst>
        </pc:picChg>
      </pc:sldChg>
      <pc:sldChg chg="addSp delSp modSp add mod">
        <pc:chgData name="Trygve Tafjord" userId="cb93859f1cf766ed" providerId="LiveId" clId="{4BD5E1E5-84EC-4C2C-AADE-4834A1B5502D}" dt="2025-07-17T17:19:47.766" v="1665" actId="1076"/>
        <pc:sldMkLst>
          <pc:docMk/>
          <pc:sldMk cId="3887635120" sldId="264"/>
        </pc:sldMkLst>
        <pc:spChg chg="mod">
          <ac:chgData name="Trygve Tafjord" userId="cb93859f1cf766ed" providerId="LiveId" clId="{4BD5E1E5-84EC-4C2C-AADE-4834A1B5502D}" dt="2025-07-17T16:41:04.790" v="1289" actId="403"/>
          <ac:spMkLst>
            <pc:docMk/>
            <pc:sldMk cId="3887635120" sldId="264"/>
            <ac:spMk id="2" creationId="{7B94266D-25F7-F894-F9A7-CDFB148033B9}"/>
          </ac:spMkLst>
        </pc:spChg>
        <pc:spChg chg="del mod">
          <ac:chgData name="Trygve Tafjord" userId="cb93859f1cf766ed" providerId="LiveId" clId="{4BD5E1E5-84EC-4C2C-AADE-4834A1B5502D}" dt="2025-07-17T16:41:26.758" v="1291"/>
          <ac:spMkLst>
            <pc:docMk/>
            <pc:sldMk cId="3887635120" sldId="264"/>
            <ac:spMk id="3" creationId="{178981FA-0210-91CA-931D-49927B2B7EF1}"/>
          </ac:spMkLst>
        </pc:spChg>
        <pc:spChg chg="add del">
          <ac:chgData name="Trygve Tafjord" userId="cb93859f1cf766ed" providerId="LiveId" clId="{4BD5E1E5-84EC-4C2C-AADE-4834A1B5502D}" dt="2025-07-17T16:39:05.481" v="1183" actId="22"/>
          <ac:spMkLst>
            <pc:docMk/>
            <pc:sldMk cId="3887635120" sldId="264"/>
            <ac:spMk id="5" creationId="{E76A74F8-CB7D-B382-8F99-4BFFF745BCA1}"/>
          </ac:spMkLst>
        </pc:spChg>
        <pc:spChg chg="add mod">
          <ac:chgData name="Trygve Tafjord" userId="cb93859f1cf766ed" providerId="LiveId" clId="{4BD5E1E5-84EC-4C2C-AADE-4834A1B5502D}" dt="2025-07-17T16:45:26.645" v="1350" actId="1076"/>
          <ac:spMkLst>
            <pc:docMk/>
            <pc:sldMk cId="3887635120" sldId="264"/>
            <ac:spMk id="6" creationId="{065DF530-3304-92D8-B83F-6C333C5209C8}"/>
          </ac:spMkLst>
        </pc:spChg>
        <pc:picChg chg="add mod">
          <ac:chgData name="Trygve Tafjord" userId="cb93859f1cf766ed" providerId="LiveId" clId="{4BD5E1E5-84EC-4C2C-AADE-4834A1B5502D}" dt="2025-07-17T16:45:32.463" v="1353" actId="1076"/>
          <ac:picMkLst>
            <pc:docMk/>
            <pc:sldMk cId="3887635120" sldId="264"/>
            <ac:picMk id="8" creationId="{6D712B80-4977-BB19-F26D-1A5386947340}"/>
          </ac:picMkLst>
        </pc:picChg>
        <pc:picChg chg="add del mod">
          <ac:chgData name="Trygve Tafjord" userId="cb93859f1cf766ed" providerId="LiveId" clId="{4BD5E1E5-84EC-4C2C-AADE-4834A1B5502D}" dt="2025-07-17T16:44:19.144" v="1329" actId="478"/>
          <ac:picMkLst>
            <pc:docMk/>
            <pc:sldMk cId="3887635120" sldId="264"/>
            <ac:picMk id="10" creationId="{005C7BB4-B6CB-EC04-7D3C-C96B3F8D08AF}"/>
          </ac:picMkLst>
        </pc:picChg>
        <pc:picChg chg="add del mod">
          <ac:chgData name="Trygve Tafjord" userId="cb93859f1cf766ed" providerId="LiveId" clId="{4BD5E1E5-84EC-4C2C-AADE-4834A1B5502D}" dt="2025-07-17T16:44:19.144" v="1329" actId="478"/>
          <ac:picMkLst>
            <pc:docMk/>
            <pc:sldMk cId="3887635120" sldId="264"/>
            <ac:picMk id="12" creationId="{5D35287D-16E6-D8E2-F6B8-E408F708B7EE}"/>
          </ac:picMkLst>
        </pc:picChg>
        <pc:picChg chg="add del mod">
          <ac:chgData name="Trygve Tafjord" userId="cb93859f1cf766ed" providerId="LiveId" clId="{4BD5E1E5-84EC-4C2C-AADE-4834A1B5502D}" dt="2025-07-17T17:19:25.513" v="1657" actId="478"/>
          <ac:picMkLst>
            <pc:docMk/>
            <pc:sldMk cId="3887635120" sldId="264"/>
            <ac:picMk id="14" creationId="{5247E7DB-2C37-8075-F324-E45F25FDB931}"/>
          </ac:picMkLst>
        </pc:picChg>
        <pc:picChg chg="add mod">
          <ac:chgData name="Trygve Tafjord" userId="cb93859f1cf766ed" providerId="LiveId" clId="{4BD5E1E5-84EC-4C2C-AADE-4834A1B5502D}" dt="2025-07-17T16:45:14.442" v="1347" actId="1076"/>
          <ac:picMkLst>
            <pc:docMk/>
            <pc:sldMk cId="3887635120" sldId="264"/>
            <ac:picMk id="16" creationId="{18F2F3C4-4E2F-BE2F-28D6-94737ECC4127}"/>
          </ac:picMkLst>
        </pc:picChg>
        <pc:picChg chg="add mod modCrop">
          <ac:chgData name="Trygve Tafjord" userId="cb93859f1cf766ed" providerId="LiveId" clId="{4BD5E1E5-84EC-4C2C-AADE-4834A1B5502D}" dt="2025-07-17T17:19:47.766" v="1665" actId="1076"/>
          <ac:picMkLst>
            <pc:docMk/>
            <pc:sldMk cId="3887635120" sldId="264"/>
            <ac:picMk id="18" creationId="{5C876995-5D2F-FD1E-6C17-FA2B35F10E40}"/>
          </ac:picMkLst>
        </pc:picChg>
      </pc:sldChg>
      <pc:sldChg chg="addSp modSp add mod">
        <pc:chgData name="Trygve Tafjord" userId="cb93859f1cf766ed" providerId="LiveId" clId="{4BD5E1E5-84EC-4C2C-AADE-4834A1B5502D}" dt="2025-07-17T16:47:35.537" v="1405" actId="20577"/>
        <pc:sldMkLst>
          <pc:docMk/>
          <pc:sldMk cId="2792041279" sldId="265"/>
        </pc:sldMkLst>
        <pc:spChg chg="mod">
          <ac:chgData name="Trygve Tafjord" userId="cb93859f1cf766ed" providerId="LiveId" clId="{4BD5E1E5-84EC-4C2C-AADE-4834A1B5502D}" dt="2025-07-17T16:46:02.807" v="1386" actId="1076"/>
          <ac:spMkLst>
            <pc:docMk/>
            <pc:sldMk cId="2792041279" sldId="265"/>
            <ac:spMk id="2" creationId="{4932E04C-4DDD-6125-A123-73CCE12CA44D}"/>
          </ac:spMkLst>
        </pc:spChg>
        <pc:spChg chg="mod">
          <ac:chgData name="Trygve Tafjord" userId="cb93859f1cf766ed" providerId="LiveId" clId="{4BD5E1E5-84EC-4C2C-AADE-4834A1B5502D}" dt="2025-07-17T16:47:35.537" v="1405" actId="20577"/>
          <ac:spMkLst>
            <pc:docMk/>
            <pc:sldMk cId="2792041279" sldId="265"/>
            <ac:spMk id="3" creationId="{21AA28C6-2910-1E80-50C2-516964082D8A}"/>
          </ac:spMkLst>
        </pc:spChg>
        <pc:spChg chg="add">
          <ac:chgData name="Trygve Tafjord" userId="cb93859f1cf766ed" providerId="LiveId" clId="{4BD5E1E5-84EC-4C2C-AADE-4834A1B5502D}" dt="2025-07-17T16:46:12.247" v="1387"/>
          <ac:spMkLst>
            <pc:docMk/>
            <pc:sldMk cId="2792041279" sldId="265"/>
            <ac:spMk id="4" creationId="{5DB819AD-5D39-55DD-DEA9-242C251CC8F4}"/>
          </ac:spMkLst>
        </pc:spChg>
        <pc:spChg chg="add">
          <ac:chgData name="Trygve Tafjord" userId="cb93859f1cf766ed" providerId="LiveId" clId="{4BD5E1E5-84EC-4C2C-AADE-4834A1B5502D}" dt="2025-07-17T16:46:20.777" v="1390"/>
          <ac:spMkLst>
            <pc:docMk/>
            <pc:sldMk cId="2792041279" sldId="265"/>
            <ac:spMk id="5" creationId="{CDECB186-10F7-EFA6-DA4C-6D2FE67E44E6}"/>
          </ac:spMkLst>
        </pc:spChg>
      </pc:sldChg>
      <pc:sldChg chg="addSp modSp add mod">
        <pc:chgData name="Trygve Tafjord" userId="cb93859f1cf766ed" providerId="LiveId" clId="{4BD5E1E5-84EC-4C2C-AADE-4834A1B5502D}" dt="2025-07-17T20:41:26.894" v="4041" actId="20577"/>
        <pc:sldMkLst>
          <pc:docMk/>
          <pc:sldMk cId="3369404939" sldId="266"/>
        </pc:sldMkLst>
        <pc:spChg chg="mod">
          <ac:chgData name="Trygve Tafjord" userId="cb93859f1cf766ed" providerId="LiveId" clId="{4BD5E1E5-84EC-4C2C-AADE-4834A1B5502D}" dt="2025-07-17T16:57:23.026" v="1526" actId="403"/>
          <ac:spMkLst>
            <pc:docMk/>
            <pc:sldMk cId="3369404939" sldId="266"/>
            <ac:spMk id="2" creationId="{3606267E-63A1-64CE-E84A-05029142AA7E}"/>
          </ac:spMkLst>
        </pc:spChg>
        <pc:spChg chg="mod">
          <ac:chgData name="Trygve Tafjord" userId="cb93859f1cf766ed" providerId="LiveId" clId="{4BD5E1E5-84EC-4C2C-AADE-4834A1B5502D}" dt="2025-07-17T20:41:26.894" v="4041" actId="20577"/>
          <ac:spMkLst>
            <pc:docMk/>
            <pc:sldMk cId="3369404939" sldId="266"/>
            <ac:spMk id="3" creationId="{537A2F41-C5F4-8F7D-0F55-8558B7CD6909}"/>
          </ac:spMkLst>
        </pc:spChg>
        <pc:spChg chg="add">
          <ac:chgData name="Trygve Tafjord" userId="cb93859f1cf766ed" providerId="LiveId" clId="{4BD5E1E5-84EC-4C2C-AADE-4834A1B5502D}" dt="2025-07-17T16:57:38.810" v="1529"/>
          <ac:spMkLst>
            <pc:docMk/>
            <pc:sldMk cId="3369404939" sldId="266"/>
            <ac:spMk id="4" creationId="{7C197885-1273-C382-A8CD-C6002A8AFF29}"/>
          </ac:spMkLst>
        </pc:spChg>
        <pc:picChg chg="add mod">
          <ac:chgData name="Trygve Tafjord" userId="cb93859f1cf766ed" providerId="LiveId" clId="{4BD5E1E5-84EC-4C2C-AADE-4834A1B5502D}" dt="2025-07-17T19:18:51.507" v="3411" actId="1076"/>
          <ac:picMkLst>
            <pc:docMk/>
            <pc:sldMk cId="3369404939" sldId="266"/>
            <ac:picMk id="6" creationId="{116DCF2A-16A6-C150-3E01-32D62E8B08A6}"/>
          </ac:picMkLst>
        </pc:picChg>
      </pc:sldChg>
      <pc:sldChg chg="modSp add mod ord">
        <pc:chgData name="Trygve Tafjord" userId="cb93859f1cf766ed" providerId="LiveId" clId="{4BD5E1E5-84EC-4C2C-AADE-4834A1B5502D}" dt="2025-07-17T16:40:53.186" v="1281" actId="20577"/>
        <pc:sldMkLst>
          <pc:docMk/>
          <pc:sldMk cId="4254821270" sldId="267"/>
        </pc:sldMkLst>
        <pc:spChg chg="mod">
          <ac:chgData name="Trygve Tafjord" userId="cb93859f1cf766ed" providerId="LiveId" clId="{4BD5E1E5-84EC-4C2C-AADE-4834A1B5502D}" dt="2025-07-17T16:40:53.186" v="1281" actId="20577"/>
          <ac:spMkLst>
            <pc:docMk/>
            <pc:sldMk cId="4254821270" sldId="267"/>
            <ac:spMk id="3" creationId="{58884C1C-D78C-A9FD-954B-DA0F579AD51F}"/>
          </ac:spMkLst>
        </pc:spChg>
      </pc:sldChg>
      <pc:sldChg chg="addSp modSp add mod">
        <pc:chgData name="Trygve Tafjord" userId="cb93859f1cf766ed" providerId="LiveId" clId="{4BD5E1E5-84EC-4C2C-AADE-4834A1B5502D}" dt="2025-07-17T17:14:03.195" v="1606" actId="20577"/>
        <pc:sldMkLst>
          <pc:docMk/>
          <pc:sldMk cId="1565858895" sldId="268"/>
        </pc:sldMkLst>
        <pc:spChg chg="mod">
          <ac:chgData name="Trygve Tafjord" userId="cb93859f1cf766ed" providerId="LiveId" clId="{4BD5E1E5-84EC-4C2C-AADE-4834A1B5502D}" dt="2025-07-17T16:51:31.721" v="1452" actId="114"/>
          <ac:spMkLst>
            <pc:docMk/>
            <pc:sldMk cId="1565858895" sldId="268"/>
            <ac:spMk id="2" creationId="{089EC6AC-86E1-DC7F-8D36-ECE3091DE86C}"/>
          </ac:spMkLst>
        </pc:spChg>
        <pc:spChg chg="mod">
          <ac:chgData name="Trygve Tafjord" userId="cb93859f1cf766ed" providerId="LiveId" clId="{4BD5E1E5-84EC-4C2C-AADE-4834A1B5502D}" dt="2025-07-17T17:14:03.195" v="1606" actId="20577"/>
          <ac:spMkLst>
            <pc:docMk/>
            <pc:sldMk cId="1565858895" sldId="268"/>
            <ac:spMk id="3" creationId="{6F1ADA05-DBBE-E245-1517-C40FA5FCC34E}"/>
          </ac:spMkLst>
        </pc:spChg>
        <pc:picChg chg="add mod modCrop">
          <ac:chgData name="Trygve Tafjord" userId="cb93859f1cf766ed" providerId="LiveId" clId="{4BD5E1E5-84EC-4C2C-AADE-4834A1B5502D}" dt="2025-07-17T16:54:59.791" v="1521" actId="14100"/>
          <ac:picMkLst>
            <pc:docMk/>
            <pc:sldMk cId="1565858895" sldId="268"/>
            <ac:picMk id="5" creationId="{31088FA7-EAC1-C09F-FD6A-3E7160D3AEF6}"/>
          </ac:picMkLst>
        </pc:picChg>
      </pc:sldChg>
      <pc:sldChg chg="addSp modSp add mod">
        <pc:chgData name="Trygve Tafjord" userId="cb93859f1cf766ed" providerId="LiveId" clId="{4BD5E1E5-84EC-4C2C-AADE-4834A1B5502D}" dt="2025-07-17T17:00:28.983" v="1592" actId="20577"/>
        <pc:sldMkLst>
          <pc:docMk/>
          <pc:sldMk cId="2062876411" sldId="269"/>
        </pc:sldMkLst>
        <pc:spChg chg="mod">
          <ac:chgData name="Trygve Tafjord" userId="cb93859f1cf766ed" providerId="LiveId" clId="{4BD5E1E5-84EC-4C2C-AADE-4834A1B5502D}" dt="2025-07-17T16:59:05.883" v="1559" actId="20577"/>
          <ac:spMkLst>
            <pc:docMk/>
            <pc:sldMk cId="2062876411" sldId="269"/>
            <ac:spMk id="2" creationId="{2DFDE438-B3D9-1586-C3E5-45AB0A05F0E9}"/>
          </ac:spMkLst>
        </pc:spChg>
        <pc:spChg chg="mod">
          <ac:chgData name="Trygve Tafjord" userId="cb93859f1cf766ed" providerId="LiveId" clId="{4BD5E1E5-84EC-4C2C-AADE-4834A1B5502D}" dt="2025-07-17T17:00:28.983" v="1592" actId="20577"/>
          <ac:spMkLst>
            <pc:docMk/>
            <pc:sldMk cId="2062876411" sldId="269"/>
            <ac:spMk id="3" creationId="{7F6D6501-999A-6EA1-F56A-317FD9D80A94}"/>
          </ac:spMkLst>
        </pc:spChg>
        <pc:spChg chg="add">
          <ac:chgData name="Trygve Tafjord" userId="cb93859f1cf766ed" providerId="LiveId" clId="{4BD5E1E5-84EC-4C2C-AADE-4834A1B5502D}" dt="2025-07-17T16:59:18.450" v="1560"/>
          <ac:spMkLst>
            <pc:docMk/>
            <pc:sldMk cId="2062876411" sldId="269"/>
            <ac:spMk id="4" creationId="{E2C9E7C1-8B67-4975-FCFB-3C15B67264A0}"/>
          </ac:spMkLst>
        </pc:spChg>
      </pc:sldChg>
      <pc:sldChg chg="addSp modSp add mod">
        <pc:chgData name="Trygve Tafjord" userId="cb93859f1cf766ed" providerId="LiveId" clId="{4BD5E1E5-84EC-4C2C-AADE-4834A1B5502D}" dt="2025-07-17T19:25:20.731" v="3440" actId="1076"/>
        <pc:sldMkLst>
          <pc:docMk/>
          <pc:sldMk cId="3719522631" sldId="270"/>
        </pc:sldMkLst>
        <pc:spChg chg="mod">
          <ac:chgData name="Trygve Tafjord" userId="cb93859f1cf766ed" providerId="LiveId" clId="{4BD5E1E5-84EC-4C2C-AADE-4834A1B5502D}" dt="2025-07-17T17:23:07.499" v="1683" actId="20577"/>
          <ac:spMkLst>
            <pc:docMk/>
            <pc:sldMk cId="3719522631" sldId="270"/>
            <ac:spMk id="2" creationId="{661BD37A-0997-A68E-52D3-9C72A0885E28}"/>
          </ac:spMkLst>
        </pc:spChg>
        <pc:spChg chg="mod">
          <ac:chgData name="Trygve Tafjord" userId="cb93859f1cf766ed" providerId="LiveId" clId="{4BD5E1E5-84EC-4C2C-AADE-4834A1B5502D}" dt="2025-07-17T19:24:39.628" v="3427" actId="20577"/>
          <ac:spMkLst>
            <pc:docMk/>
            <pc:sldMk cId="3719522631" sldId="270"/>
            <ac:spMk id="3" creationId="{00321D6C-AFA1-EC6E-6C2A-93928F4E35E4}"/>
          </ac:spMkLst>
        </pc:spChg>
        <pc:spChg chg="add mod">
          <ac:chgData name="Trygve Tafjord" userId="cb93859f1cf766ed" providerId="LiveId" clId="{4BD5E1E5-84EC-4C2C-AADE-4834A1B5502D}" dt="2025-07-17T19:25:11.256" v="3436" actId="1076"/>
          <ac:spMkLst>
            <pc:docMk/>
            <pc:sldMk cId="3719522631" sldId="270"/>
            <ac:spMk id="8" creationId="{E75AEFD2-5B2F-9780-8CEF-2EEAF88C5422}"/>
          </ac:spMkLst>
        </pc:spChg>
        <pc:picChg chg="add mod">
          <ac:chgData name="Trygve Tafjord" userId="cb93859f1cf766ed" providerId="LiveId" clId="{4BD5E1E5-84EC-4C2C-AADE-4834A1B5502D}" dt="2025-07-17T17:43:54.609" v="1846" actId="1076"/>
          <ac:picMkLst>
            <pc:docMk/>
            <pc:sldMk cId="3719522631" sldId="270"/>
            <ac:picMk id="5" creationId="{CE6709FA-262D-8B72-D2B6-E87152F7C401}"/>
          </ac:picMkLst>
        </pc:picChg>
        <pc:picChg chg="add mod">
          <ac:chgData name="Trygve Tafjord" userId="cb93859f1cf766ed" providerId="LiveId" clId="{4BD5E1E5-84EC-4C2C-AADE-4834A1B5502D}" dt="2025-07-17T19:25:20.731" v="3440" actId="1076"/>
          <ac:picMkLst>
            <pc:docMk/>
            <pc:sldMk cId="3719522631" sldId="270"/>
            <ac:picMk id="7" creationId="{B2B50D7B-A5AA-FFD6-C53D-A3F9AE3541FC}"/>
          </ac:picMkLst>
        </pc:picChg>
      </pc:sldChg>
      <pc:sldChg chg="addSp delSp modSp new mod">
        <pc:chgData name="Trygve Tafjord" userId="cb93859f1cf766ed" providerId="LiveId" clId="{4BD5E1E5-84EC-4C2C-AADE-4834A1B5502D}" dt="2025-07-17T18:39:09.965" v="2489" actId="113"/>
        <pc:sldMkLst>
          <pc:docMk/>
          <pc:sldMk cId="2800685612" sldId="271"/>
        </pc:sldMkLst>
        <pc:spChg chg="mod">
          <ac:chgData name="Trygve Tafjord" userId="cb93859f1cf766ed" providerId="LiveId" clId="{4BD5E1E5-84EC-4C2C-AADE-4834A1B5502D}" dt="2025-07-17T18:05:22.541" v="2475" actId="20577"/>
          <ac:spMkLst>
            <pc:docMk/>
            <pc:sldMk cId="2800685612" sldId="271"/>
            <ac:spMk id="2" creationId="{A027BCE9-80F5-41B3-EE47-3E21AC369F5C}"/>
          </ac:spMkLst>
        </pc:spChg>
        <pc:spChg chg="del">
          <ac:chgData name="Trygve Tafjord" userId="cb93859f1cf766ed" providerId="LiveId" clId="{4BD5E1E5-84EC-4C2C-AADE-4834A1B5502D}" dt="2025-07-17T18:37:59.662" v="2476"/>
          <ac:spMkLst>
            <pc:docMk/>
            <pc:sldMk cId="2800685612" sldId="271"/>
            <ac:spMk id="3" creationId="{FA27C9A9-27E4-CAD4-DFB5-2D72DBFA6E44}"/>
          </ac:spMkLst>
        </pc:spChg>
        <pc:spChg chg="add mod">
          <ac:chgData name="Trygve Tafjord" userId="cb93859f1cf766ed" providerId="LiveId" clId="{4BD5E1E5-84EC-4C2C-AADE-4834A1B5502D}" dt="2025-07-17T18:39:09.965" v="2489" actId="113"/>
          <ac:spMkLst>
            <pc:docMk/>
            <pc:sldMk cId="2800685612" sldId="271"/>
            <ac:spMk id="4" creationId="{A8AA0EE3-2B98-B15C-F12C-831C136E5743}"/>
          </ac:spMkLst>
        </pc:spChg>
      </pc:sldChg>
      <pc:sldChg chg="addSp delSp modSp new mod">
        <pc:chgData name="Trygve Tafjord" userId="cb93859f1cf766ed" providerId="LiveId" clId="{4BD5E1E5-84EC-4C2C-AADE-4834A1B5502D}" dt="2025-07-17T20:52:25.712" v="4042" actId="20577"/>
        <pc:sldMkLst>
          <pc:docMk/>
          <pc:sldMk cId="2848788734" sldId="272"/>
        </pc:sldMkLst>
        <pc:spChg chg="mod">
          <ac:chgData name="Trygve Tafjord" userId="cb93859f1cf766ed" providerId="LiveId" clId="{4BD5E1E5-84EC-4C2C-AADE-4834A1B5502D}" dt="2025-07-17T18:42:16.894" v="2611" actId="403"/>
          <ac:spMkLst>
            <pc:docMk/>
            <pc:sldMk cId="2848788734" sldId="272"/>
            <ac:spMk id="2" creationId="{8136D662-990E-0377-4B2E-87536DE79CF6}"/>
          </ac:spMkLst>
        </pc:spChg>
        <pc:spChg chg="mod">
          <ac:chgData name="Trygve Tafjord" userId="cb93859f1cf766ed" providerId="LiveId" clId="{4BD5E1E5-84EC-4C2C-AADE-4834A1B5502D}" dt="2025-07-17T19:00:35.775" v="3178" actId="1076"/>
          <ac:spMkLst>
            <pc:docMk/>
            <pc:sldMk cId="2848788734" sldId="272"/>
            <ac:spMk id="3" creationId="{5F354DCA-1AF4-609F-EABE-709F1ACE5891}"/>
          </ac:spMkLst>
        </pc:spChg>
        <pc:graphicFrameChg chg="add del mod modGraphic">
          <ac:chgData name="Trygve Tafjord" userId="cb93859f1cf766ed" providerId="LiveId" clId="{4BD5E1E5-84EC-4C2C-AADE-4834A1B5502D}" dt="2025-07-17T18:57:58.468" v="3071" actId="478"/>
          <ac:graphicFrameMkLst>
            <pc:docMk/>
            <pc:sldMk cId="2848788734" sldId="272"/>
            <ac:graphicFrameMk id="4" creationId="{C16FC135-9349-330F-D123-052A796F6F17}"/>
          </ac:graphicFrameMkLst>
        </pc:graphicFrameChg>
        <pc:graphicFrameChg chg="add mod modGraphic">
          <ac:chgData name="Trygve Tafjord" userId="cb93859f1cf766ed" providerId="LiveId" clId="{4BD5E1E5-84EC-4C2C-AADE-4834A1B5502D}" dt="2025-07-17T20:52:25.712" v="4042" actId="20577"/>
          <ac:graphicFrameMkLst>
            <pc:docMk/>
            <pc:sldMk cId="2848788734" sldId="272"/>
            <ac:graphicFrameMk id="5" creationId="{65A57264-F25B-FA7F-B8E8-386BF426C6C9}"/>
          </ac:graphicFrameMkLst>
        </pc:graphicFrameChg>
      </pc:sldChg>
      <pc:sldChg chg="addSp modSp new mod">
        <pc:chgData name="Trygve Tafjord" userId="cb93859f1cf766ed" providerId="LiveId" clId="{4BD5E1E5-84EC-4C2C-AADE-4834A1B5502D}" dt="2025-07-17T21:10:35.288" v="4176" actId="20577"/>
        <pc:sldMkLst>
          <pc:docMk/>
          <pc:sldMk cId="1962660253" sldId="273"/>
        </pc:sldMkLst>
        <pc:spChg chg="mod">
          <ac:chgData name="Trygve Tafjord" userId="cb93859f1cf766ed" providerId="LiveId" clId="{4BD5E1E5-84EC-4C2C-AADE-4834A1B5502D}" dt="2025-07-17T19:16:24.549" v="3224" actId="20577"/>
          <ac:spMkLst>
            <pc:docMk/>
            <pc:sldMk cId="1962660253" sldId="273"/>
            <ac:spMk id="2" creationId="{31BD8035-2A01-D00A-5D5F-DAEA7ED13243}"/>
          </ac:spMkLst>
        </pc:spChg>
        <pc:spChg chg="mod">
          <ac:chgData name="Trygve Tafjord" userId="cb93859f1cf766ed" providerId="LiveId" clId="{4BD5E1E5-84EC-4C2C-AADE-4834A1B5502D}" dt="2025-07-17T21:10:35.288" v="4176" actId="20577"/>
          <ac:spMkLst>
            <pc:docMk/>
            <pc:sldMk cId="1962660253" sldId="273"/>
            <ac:spMk id="3" creationId="{0878CFEA-554F-0CEC-F834-FA592E91FAB7}"/>
          </ac:spMkLst>
        </pc:spChg>
        <pc:picChg chg="add mod">
          <ac:chgData name="Trygve Tafjord" userId="cb93859f1cf766ed" providerId="LiveId" clId="{4BD5E1E5-84EC-4C2C-AADE-4834A1B5502D}" dt="2025-07-17T20:23:33.794" v="3578" actId="1076"/>
          <ac:picMkLst>
            <pc:docMk/>
            <pc:sldMk cId="1962660253" sldId="273"/>
            <ac:picMk id="5" creationId="{308C048A-9D2F-252F-6D77-4DF0263B9FE2}"/>
          </ac:picMkLst>
        </pc:picChg>
      </pc:sldChg>
      <pc:sldChg chg="addSp delSp modSp new mod">
        <pc:chgData name="Trygve Tafjord" userId="cb93859f1cf766ed" providerId="LiveId" clId="{4BD5E1E5-84EC-4C2C-AADE-4834A1B5502D}" dt="2025-07-17T20:31:04.911" v="3806" actId="1076"/>
        <pc:sldMkLst>
          <pc:docMk/>
          <pc:sldMk cId="3740386585" sldId="274"/>
        </pc:sldMkLst>
        <pc:spChg chg="mod">
          <ac:chgData name="Trygve Tafjord" userId="cb93859f1cf766ed" providerId="LiveId" clId="{4BD5E1E5-84EC-4C2C-AADE-4834A1B5502D}" dt="2025-07-17T20:24:05.687" v="3580"/>
          <ac:spMkLst>
            <pc:docMk/>
            <pc:sldMk cId="3740386585" sldId="274"/>
            <ac:spMk id="2" creationId="{11EFD169-768A-9889-CFD9-BDB9ECC1B435}"/>
          </ac:spMkLst>
        </pc:spChg>
        <pc:spChg chg="mod">
          <ac:chgData name="Trygve Tafjord" userId="cb93859f1cf766ed" providerId="LiveId" clId="{4BD5E1E5-84EC-4C2C-AADE-4834A1B5502D}" dt="2025-07-17T20:30:36.003" v="3800" actId="20577"/>
          <ac:spMkLst>
            <pc:docMk/>
            <pc:sldMk cId="3740386585" sldId="274"/>
            <ac:spMk id="3" creationId="{65D2E02F-C802-5572-7AF1-7A8D642DA2A1}"/>
          </ac:spMkLst>
        </pc:spChg>
        <pc:spChg chg="add del">
          <ac:chgData name="Trygve Tafjord" userId="cb93859f1cf766ed" providerId="LiveId" clId="{4BD5E1E5-84EC-4C2C-AADE-4834A1B5502D}" dt="2025-07-17T20:30:40.422" v="3802" actId="22"/>
          <ac:spMkLst>
            <pc:docMk/>
            <pc:sldMk cId="3740386585" sldId="274"/>
            <ac:spMk id="5" creationId="{D9D3F675-74D1-6C30-BD21-4B242649C5B6}"/>
          </ac:spMkLst>
        </pc:spChg>
        <pc:picChg chg="add mod">
          <ac:chgData name="Trygve Tafjord" userId="cb93859f1cf766ed" providerId="LiveId" clId="{4BD5E1E5-84EC-4C2C-AADE-4834A1B5502D}" dt="2025-07-17T20:31:04.911" v="3806" actId="1076"/>
          <ac:picMkLst>
            <pc:docMk/>
            <pc:sldMk cId="3740386585" sldId="274"/>
            <ac:picMk id="7" creationId="{0800ED48-0762-0D7F-3A82-7287A33D383E}"/>
          </ac:picMkLst>
        </pc:picChg>
      </pc:sldChg>
      <pc:sldChg chg="addSp delSp modSp new mod">
        <pc:chgData name="Trygve Tafjord" userId="cb93859f1cf766ed" providerId="LiveId" clId="{4BD5E1E5-84EC-4C2C-AADE-4834A1B5502D}" dt="2025-07-17T21:10:58.816" v="4178" actId="313"/>
        <pc:sldMkLst>
          <pc:docMk/>
          <pc:sldMk cId="1023816940" sldId="275"/>
        </pc:sldMkLst>
        <pc:spChg chg="mod">
          <ac:chgData name="Trygve Tafjord" userId="cb93859f1cf766ed" providerId="LiveId" clId="{4BD5E1E5-84EC-4C2C-AADE-4834A1B5502D}" dt="2025-07-17T20:31:24.370" v="3851" actId="20577"/>
          <ac:spMkLst>
            <pc:docMk/>
            <pc:sldMk cId="1023816940" sldId="275"/>
            <ac:spMk id="2" creationId="{86378CA6-42DE-C81B-F4EF-9D10F8D7D124}"/>
          </ac:spMkLst>
        </pc:spChg>
        <pc:spChg chg="del">
          <ac:chgData name="Trygve Tafjord" userId="cb93859f1cf766ed" providerId="LiveId" clId="{4BD5E1E5-84EC-4C2C-AADE-4834A1B5502D}" dt="2025-07-17T20:31:47.936" v="3864" actId="22"/>
          <ac:spMkLst>
            <pc:docMk/>
            <pc:sldMk cId="1023816940" sldId="275"/>
            <ac:spMk id="3" creationId="{F6AED1F1-BA5A-4EF9-EA47-C8B6B71EA0FB}"/>
          </ac:spMkLst>
        </pc:spChg>
        <pc:spChg chg="add mod">
          <ac:chgData name="Trygve Tafjord" userId="cb93859f1cf766ed" providerId="LiveId" clId="{4BD5E1E5-84EC-4C2C-AADE-4834A1B5502D}" dt="2025-07-17T21:10:58.816" v="4178" actId="313"/>
          <ac:spMkLst>
            <pc:docMk/>
            <pc:sldMk cId="1023816940" sldId="275"/>
            <ac:spMk id="6" creationId="{2A3D083A-AD21-45DD-02B2-3404FA89E121}"/>
          </ac:spMkLst>
        </pc:spChg>
        <pc:picChg chg="add mod ord">
          <ac:chgData name="Trygve Tafjord" userId="cb93859f1cf766ed" providerId="LiveId" clId="{4BD5E1E5-84EC-4C2C-AADE-4834A1B5502D}" dt="2025-07-17T20:31:57.623" v="3868" actId="1076"/>
          <ac:picMkLst>
            <pc:docMk/>
            <pc:sldMk cId="1023816940" sldId="275"/>
            <ac:picMk id="5" creationId="{EEF78E23-2383-2638-5BEB-BB06FFFE740A}"/>
          </ac:picMkLst>
        </pc:picChg>
      </pc:sldChg>
      <pc:sldChg chg="modSp new mod">
        <pc:chgData name="Trygve Tafjord" userId="cb93859f1cf766ed" providerId="LiveId" clId="{4BD5E1E5-84EC-4C2C-AADE-4834A1B5502D}" dt="2025-07-17T20:31:31.049" v="3863" actId="20577"/>
        <pc:sldMkLst>
          <pc:docMk/>
          <pc:sldMk cId="2485413663" sldId="276"/>
        </pc:sldMkLst>
        <pc:spChg chg="mod">
          <ac:chgData name="Trygve Tafjord" userId="cb93859f1cf766ed" providerId="LiveId" clId="{4BD5E1E5-84EC-4C2C-AADE-4834A1B5502D}" dt="2025-07-17T20:31:31.049" v="3863" actId="20577"/>
          <ac:spMkLst>
            <pc:docMk/>
            <pc:sldMk cId="2485413663" sldId="276"/>
            <ac:spMk id="2" creationId="{C5491290-236D-227E-8D49-87D55151CA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7F200D-FE2A-44E5-8068-832A8600B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8CC95-E523-426E-B232-B67BC3A21E4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C2953-E7A9-4A1D-B30F-E009502DB207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6B73F-8AB1-4B90-83C4-688428B5730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0E1C6-534E-4268-B709-39DC04E31E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42F45-6637-4D1D-AFDB-8B1F0690AC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114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7180AC5D-E06C-4327-9B46-C76A868D5BC2}"/>
              </a:ext>
            </a:extLst>
          </p:cNvPr>
          <p:cNvSpPr txBox="1">
            <a:spLocks/>
          </p:cNvSpPr>
          <p:nvPr/>
        </p:nvSpPr>
        <p:spPr>
          <a:xfrm>
            <a:off x="1082040" y="5364480"/>
            <a:ext cx="10027920" cy="100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cap="sm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 i="1" cap="none" baseline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47E5F42-7899-4D78-8BF0-1B6FE4A4D6B8}"/>
              </a:ext>
            </a:extLst>
          </p:cNvPr>
          <p:cNvSpPr txBox="1">
            <a:spLocks/>
          </p:cNvSpPr>
          <p:nvPr/>
        </p:nvSpPr>
        <p:spPr>
          <a:xfrm>
            <a:off x="1082040" y="5364480"/>
            <a:ext cx="10027920" cy="100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cap="sm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 i="1" cap="none" baseline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1E525-4202-46B4-81A4-A0E39D1B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4357846"/>
            <a:ext cx="10515600" cy="1214279"/>
          </a:xfrm>
        </p:spPr>
        <p:txBody>
          <a:bodyPr/>
          <a:lstStyle>
            <a:lvl1pPr>
              <a:defRPr lang="en-GB" sz="3200" b="1" kern="1200" cap="sm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8F3F72-F71F-4754-946D-EDD3735F0F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3926" y="5657850"/>
            <a:ext cx="105156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buNone/>
              <a:defRPr lang="en-GB" sz="2400" b="0" i="1" kern="1200" cap="none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buNone/>
              <a:defRPr/>
            </a:lvl2pPr>
            <a:lvl5pPr>
              <a:buFont typeface="Arial" panose="020B0604020202020204" pitchFamily="34" charset="0"/>
              <a:buChar char="•"/>
              <a:defRPr lang="en-GB" sz="3200" b="0" i="1" kern="1200" cap="none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Click to add author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ED0B116-51FD-47A4-A60B-EBB7D3FA8270}"/>
              </a:ext>
            </a:extLst>
          </p:cNvPr>
          <p:cNvSpPr txBox="1">
            <a:spLocks/>
          </p:cNvSpPr>
          <p:nvPr userDrawn="1"/>
        </p:nvSpPr>
        <p:spPr>
          <a:xfrm>
            <a:off x="1082040" y="5364480"/>
            <a:ext cx="10027920" cy="1000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 cap="sm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0" i="1" cap="none" baseline="0" dirty="0"/>
          </a:p>
        </p:txBody>
      </p:sp>
    </p:spTree>
    <p:extLst>
      <p:ext uri="{BB962C8B-B14F-4D97-AF65-F5344CB8AC3E}">
        <p14:creationId xmlns:p14="http://schemas.microsoft.com/office/powerpoint/2010/main" val="403203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36526"/>
            <a:ext cx="11262360" cy="8807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489393"/>
            <a:ext cx="11262360" cy="435133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1960" y="6291105"/>
            <a:ext cx="3154680" cy="408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C3901AA-390C-4BBF-B494-38B4816307C0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0480" y="6312853"/>
            <a:ext cx="45313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76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rizontal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36526"/>
            <a:ext cx="11262360" cy="8807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489393"/>
            <a:ext cx="5471160" cy="435133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1960" y="6291105"/>
            <a:ext cx="3154680" cy="408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0480" y="6312853"/>
            <a:ext cx="45313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81892-4640-4F5B-89B6-82E616676D2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99202" y="1489392"/>
            <a:ext cx="5471160" cy="4351338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976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" y="136526"/>
            <a:ext cx="11262360" cy="88074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" y="1489393"/>
            <a:ext cx="11328402" cy="1939607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1960" y="6291105"/>
            <a:ext cx="3154680" cy="4086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40480" y="6312853"/>
            <a:ext cx="45313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BD81892-4640-4F5B-89B6-82E616676D2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41960" y="3708400"/>
            <a:ext cx="11328402" cy="213233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969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Screen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B7B1BF3-9174-4E4A-83C7-E602FF37B3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-10160"/>
            <a:ext cx="12192000" cy="6868160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8619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4989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Aa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901AA-390C-4BBF-B494-38B4816307C0}" type="datetimeFigureOut">
              <a:rPr lang="en-GB" smtClean="0"/>
              <a:t>17/07/2025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4D597-2E1B-4F81-9859-A40055605C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41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11500" b="1" kern="1200" cap="none" baseline="0" dirty="0">
          <a:solidFill>
            <a:schemeClr val="bg1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1ABDAFC-CC85-4FDB-A24D-8B64762C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Learning and Montecarlo Simulation</a:t>
            </a:r>
            <a:br>
              <a:rPr lang="en-GB" dirty="0"/>
            </a:br>
            <a:r>
              <a:rPr lang="en-GB" sz="2400" i="1" dirty="0"/>
              <a:t>Energy Efficiency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020F4A-ECBD-40E1-A67B-56A1BBA19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5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6DCC9-DFC5-8558-A68F-006A28C90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4266D-25F7-F894-F9A7-CDFB14803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Data Preprocessing</a:t>
            </a:r>
            <a:br>
              <a:rPr lang="en-GB" dirty="0"/>
            </a:br>
            <a:r>
              <a:rPr lang="en-GB" sz="2200" i="1" dirty="0"/>
              <a:t>Logarithmic transformation</a:t>
            </a:r>
            <a:br>
              <a:rPr lang="en-GB" dirty="0"/>
            </a:b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5DF530-3304-92D8-B83F-6C333C5209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8160" y="2123855"/>
            <a:ext cx="596836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b-NO" altLang="nb-N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Our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specifically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Relative_Compactness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Wall_Area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positive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non-normal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problematic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linear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b-NO" altLang="nb-NO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Action: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logarithmic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nb-NO" altLang="nb-NO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12B80-4977-BB19-F26D-1A5386947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428" y="5077175"/>
            <a:ext cx="4820072" cy="6006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F2F3C4-4E2F-BE2F-28D6-94737ECC4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1045" y="1589859"/>
            <a:ext cx="3431393" cy="20752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C876995-5D2F-FD1E-6C17-FA2B35F10E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71"/>
          <a:stretch>
            <a:fillRect/>
          </a:stretch>
        </p:blipFill>
        <p:spPr>
          <a:xfrm>
            <a:off x="8562975" y="3783554"/>
            <a:ext cx="3319463" cy="222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35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A71F0-E890-3ABE-1B60-566C7BB50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E04C-4DDD-6125-A123-73CCE12CA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298451"/>
            <a:ext cx="11262360" cy="880744"/>
          </a:xfrm>
        </p:spPr>
        <p:txBody>
          <a:bodyPr>
            <a:normAutofit fontScale="90000"/>
          </a:bodyPr>
          <a:lstStyle/>
          <a:p>
            <a:r>
              <a:rPr lang="en-GB" dirty="0"/>
              <a:t>Data Preprocessing</a:t>
            </a:r>
            <a:br>
              <a:rPr lang="en-GB" dirty="0"/>
            </a:br>
            <a:r>
              <a:rPr lang="en-GB" i="1" dirty="0"/>
              <a:t>Categorical Variable Encoding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28C6-2910-1E80-50C2-516964082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1" y="1489393"/>
            <a:ext cx="845439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Problem:</a:t>
            </a:r>
            <a:r>
              <a:rPr lang="en-US" sz="2000" dirty="0"/>
              <a:t> Linear regression requires all input variables to be numeric. Our dataset contained two categorical features, Orientation and </a:t>
            </a:r>
            <a:r>
              <a:rPr lang="en-US" sz="2000" dirty="0" err="1"/>
              <a:t>Glazing_Area_Distribution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Action:</a:t>
            </a:r>
            <a:r>
              <a:rPr lang="en-US" sz="2000" dirty="0"/>
              <a:t> We converted these features into a set of binary "dummy variables" using one-hot encoding. For a feature with 'k' categories, this creates 'k-1' new binary columns</a:t>
            </a:r>
          </a:p>
        </p:txBody>
      </p:sp>
    </p:spTree>
    <p:extLst>
      <p:ext uri="{BB962C8B-B14F-4D97-AF65-F5344CB8AC3E}">
        <p14:creationId xmlns:p14="http://schemas.microsoft.com/office/powerpoint/2010/main" val="2792041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6C845-D8C8-A530-B355-BE189248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6267E-63A1-64CE-E84A-05029142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20346"/>
            <a:ext cx="11262360" cy="880744"/>
          </a:xfrm>
        </p:spPr>
        <p:txBody>
          <a:bodyPr>
            <a:normAutofit fontScale="90000"/>
          </a:bodyPr>
          <a:lstStyle/>
          <a:p>
            <a:r>
              <a:rPr lang="en-GB" dirty="0"/>
              <a:t>Data Preprocessing</a:t>
            </a:r>
            <a:br>
              <a:rPr lang="en-GB" dirty="0"/>
            </a:br>
            <a:r>
              <a:rPr lang="en-GB" sz="2200" i="1" dirty="0"/>
              <a:t>Feature Scaling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2F41-C5F4-8F7D-0F55-8558B7CD6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89393"/>
            <a:ext cx="5949315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Problem</a:t>
            </a:r>
            <a:r>
              <a:rPr lang="en-US" sz="1800" dirty="0"/>
              <a:t>: The features operates on vastly different scales. For example, </a:t>
            </a:r>
            <a:r>
              <a:rPr lang="en-US" sz="1800" dirty="0" err="1"/>
              <a:t>Surface_Area</a:t>
            </a:r>
            <a:r>
              <a:rPr lang="en-US" sz="1800" dirty="0"/>
              <a:t> values are in the hundreds, while </a:t>
            </a:r>
            <a:r>
              <a:rPr lang="en-US" sz="1800" dirty="0" err="1"/>
              <a:t>Relative_Compactness</a:t>
            </a:r>
            <a:r>
              <a:rPr lang="en-US" sz="1800" dirty="0"/>
              <a:t> is less than 1. This can cause features with larger values to dominate the model unfairly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Action</a:t>
            </a:r>
            <a:r>
              <a:rPr lang="en-US" sz="1800" dirty="0"/>
              <a:t>: We standardized all numeric features by transforming them to have a mean of zero and a standard deviation of one.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DCF2A-16A6-C150-3E01-32D62E8B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484" y="2324100"/>
            <a:ext cx="5075739" cy="33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04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72F7B-6DEE-C5DA-3FEB-17226AE72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E438-B3D9-1586-C3E5-45AB0A05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20346"/>
            <a:ext cx="11262360" cy="880744"/>
          </a:xfrm>
        </p:spPr>
        <p:txBody>
          <a:bodyPr>
            <a:normAutofit fontScale="90000"/>
          </a:bodyPr>
          <a:lstStyle/>
          <a:p>
            <a:r>
              <a:rPr lang="en-GB" dirty="0"/>
              <a:t>Data Preprocessing</a:t>
            </a:r>
            <a:br>
              <a:rPr lang="en-GB" dirty="0"/>
            </a:br>
            <a:r>
              <a:rPr lang="en-GB" sz="2200" i="1" dirty="0"/>
              <a:t>Data Partitioning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D6501-999A-6EA1-F56A-317FD9D80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89393"/>
            <a:ext cx="5949315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Problem:</a:t>
            </a:r>
            <a:r>
              <a:rPr lang="en-US" sz="1800" dirty="0"/>
              <a:t> To truly know how well our model performs, we must evaluate it on data it has not seen during training.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Action:</a:t>
            </a:r>
            <a:r>
              <a:rPr lang="en-US" sz="1800" dirty="0"/>
              <a:t> We partitioned the dataset into a training set, comprising 80% of the observations, and a test set for the remaining 20%.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062876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E4C5-709B-A77A-233B-F66447D35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D37A-0997-A68E-52D3-9C72A088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220346"/>
            <a:ext cx="11262360" cy="880744"/>
          </a:xfrm>
        </p:spPr>
        <p:txBody>
          <a:bodyPr>
            <a:normAutofit/>
          </a:bodyPr>
          <a:lstStyle/>
          <a:p>
            <a:r>
              <a:rPr lang="en-GB" dirty="0"/>
              <a:t>Conjugate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21D6C-AFA1-EC6E-6C2A-93928F4E3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89393"/>
            <a:ext cx="5949315" cy="435133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Main motivation: </a:t>
            </a:r>
            <a:r>
              <a:rPr lang="en-US" sz="1800" dirty="0"/>
              <a:t>Conjugate posteriors can easily be calculated analytically very fast, not much more..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The priors are given as such;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b="1" dirty="0"/>
              <a:t>Conns: </a:t>
            </a:r>
            <a:r>
              <a:rPr lang="en-US" sz="1800" dirty="0"/>
              <a:t>A lot of </a:t>
            </a:r>
            <a:r>
              <a:rPr lang="en-US" sz="1800" dirty="0" err="1"/>
              <a:t>hyperparametertuning</a:t>
            </a:r>
            <a:r>
              <a:rPr lang="en-US" sz="1800" dirty="0"/>
              <a:t> is required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How we selected the hyperparameters</a:t>
            </a:r>
          </a:p>
          <a:p>
            <a:pPr marL="914400" lvl="1" indent="-457200"/>
            <a:r>
              <a:rPr lang="en-US" sz="1400" dirty="0"/>
              <a:t>Identity matrix * c -&gt; low to give large prior variance</a:t>
            </a:r>
          </a:p>
          <a:p>
            <a:pPr marL="914400" lvl="1" indent="-457200"/>
            <a:r>
              <a:rPr lang="en-US" sz="1400" dirty="0"/>
              <a:t>a, b -&gt; low to get a flat distribution to account for uncertainty in prior</a:t>
            </a:r>
          </a:p>
          <a:p>
            <a:pPr marL="914400" lvl="1" indent="-457200"/>
            <a:r>
              <a:rPr lang="en-US" sz="1400" dirty="0"/>
              <a:t>beta -&gt; multiple values used, resulted in surprisingly little change in result, opted for a low value due to scaling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Result: </a:t>
            </a:r>
            <a:r>
              <a:rPr lang="en-US" sz="2000" dirty="0"/>
              <a:t>Bad model, model selection is necessary, and less hyperparameters.</a:t>
            </a:r>
          </a:p>
          <a:p>
            <a:pPr marL="457200" lvl="1" indent="0">
              <a:buNone/>
            </a:pPr>
            <a:r>
              <a:rPr lang="en-US" sz="1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709FA-262D-8B72-D2B6-E87152F7C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83" y="2509814"/>
            <a:ext cx="4715533" cy="333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50D7B-A5AA-FFD6-C53D-A3F9AE354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775" y="2038192"/>
            <a:ext cx="2138692" cy="29243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5AEFD2-5B2F-9780-8CEF-2EEAF88C5422}"/>
              </a:ext>
            </a:extLst>
          </p:cNvPr>
          <p:cNvSpPr txBox="1"/>
          <p:nvPr/>
        </p:nvSpPr>
        <p:spPr>
          <a:xfrm>
            <a:off x="7305675" y="4962526"/>
            <a:ext cx="4246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(Beta_1 = Intercept, Beta_4 = </a:t>
            </a:r>
            <a:r>
              <a:rPr lang="en-US" sz="1200" dirty="0" err="1"/>
              <a:t>Overall_Height</a:t>
            </a:r>
            <a:r>
              <a:rPr lang="en-US" sz="1200" dirty="0"/>
              <a:t> , Beta_8 = </a:t>
            </a:r>
            <a:r>
              <a:rPr lang="en-US" sz="1200" dirty="0" err="1"/>
              <a:t>Glazing_Area</a:t>
            </a:r>
            <a:r>
              <a:rPr lang="en-US" sz="1200" dirty="0"/>
              <a:t> and Beta_9 = Glazing_Area_Distribution_0)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52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7BCE9-80F5-41B3-EE47-3E21AC369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AA0EE3-2B98-B15C-F12C-831C136E57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960" y="1437999"/>
            <a:ext cx="863536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14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predictor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variables. </a:t>
            </a:r>
            <a:r>
              <a:rPr lang="en-US" sz="1800" dirty="0"/>
              <a:t>This creates a massive model space of 2 to the power of 14, which equals 16,384 competing models. </a:t>
            </a: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b="1" dirty="0"/>
              <a:t>The key challenge </a:t>
            </a:r>
            <a:r>
              <a:rPr lang="en-US" sz="1800" dirty="0"/>
              <a:t>is to identify a good model that explains the variability in Heating Load without overfitting, especially given the multicollinearity we identified earlier.</a:t>
            </a:r>
            <a:endParaRPr kumimoji="0" lang="nb-NO" altLang="nb-N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b-NO" altLang="nb-N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85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6D662-990E-0377-4B2E-87536DE7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  <a:br>
              <a:rPr lang="en-GB" dirty="0"/>
            </a:br>
            <a:r>
              <a:rPr lang="en-GB" sz="2000" i="1" dirty="0"/>
              <a:t>Initial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54DCA-1AF4-609F-EABE-709F1ACE5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365568"/>
            <a:ext cx="1126236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Using BAS, an experiment was conducted, using prior=“g-prior” as with a=n (We learn from data). And </a:t>
            </a:r>
            <a:r>
              <a:rPr lang="en-GB" sz="2000" dirty="0" err="1"/>
              <a:t>modelprior</a:t>
            </a:r>
            <a:r>
              <a:rPr lang="en-GB" sz="2000" dirty="0"/>
              <a:t> = uniform().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top model based on highest posterior probability (HPM) was selected.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Based on it, the best feature combination is;</a:t>
            </a:r>
            <a:br>
              <a:rPr lang="en-GB" sz="2000" dirty="0"/>
            </a:br>
            <a:r>
              <a:rPr lang="en-US" sz="2000" b="1" dirty="0"/>
              <a:t>"Intercept", "</a:t>
            </a:r>
            <a:r>
              <a:rPr lang="en-US" sz="2000" b="1" dirty="0" err="1"/>
              <a:t>Relative_Compactness</a:t>
            </a:r>
            <a:r>
              <a:rPr lang="en-US" sz="2000" b="1" dirty="0"/>
              <a:t>", "</a:t>
            </a:r>
            <a:r>
              <a:rPr lang="en-US" sz="2000" b="1" dirty="0" err="1"/>
              <a:t>Wall_Area</a:t>
            </a:r>
            <a:r>
              <a:rPr lang="en-US" sz="2000" b="1" dirty="0"/>
              <a:t>", "</a:t>
            </a:r>
            <a:r>
              <a:rPr lang="en-US" sz="2000" b="1" dirty="0" err="1"/>
              <a:t>Roof_Area</a:t>
            </a:r>
            <a:r>
              <a:rPr lang="en-US" sz="2000" b="1" dirty="0"/>
              <a:t>", "</a:t>
            </a:r>
            <a:r>
              <a:rPr lang="en-US" sz="2000" b="1" dirty="0" err="1"/>
              <a:t>Overall_Height</a:t>
            </a:r>
            <a:r>
              <a:rPr lang="en-US" sz="2000" b="1" dirty="0"/>
              <a:t>", "</a:t>
            </a:r>
            <a:r>
              <a:rPr lang="en-US" sz="2000" b="1" dirty="0" err="1"/>
              <a:t>Glazing_Area</a:t>
            </a:r>
            <a:r>
              <a:rPr lang="en-US" sz="2000" b="1" dirty="0"/>
              <a:t>", "Glazing_Area_Distribution_0“, </a:t>
            </a:r>
            <a:r>
              <a:rPr lang="en-US" sz="2000" dirty="0"/>
              <a:t>with 0.36 posterior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model was tested against a weighted average model using (BMA), and a model including all features. The results are the following;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A57264-F25B-FA7F-B8E8-386BF426C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98899"/>
              </p:ext>
            </p:extLst>
          </p:nvPr>
        </p:nvGraphicFramePr>
        <p:xfrm>
          <a:off x="5638799" y="3829051"/>
          <a:ext cx="6416671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2988">
                  <a:extLst>
                    <a:ext uri="{9D8B030D-6E8A-4147-A177-3AD203B41FA5}">
                      <a16:colId xmlns:a16="http://schemas.microsoft.com/office/drawing/2014/main" val="383163724"/>
                    </a:ext>
                  </a:extLst>
                </a:gridCol>
                <a:gridCol w="1604561">
                  <a:extLst>
                    <a:ext uri="{9D8B030D-6E8A-4147-A177-3AD203B41FA5}">
                      <a16:colId xmlns:a16="http://schemas.microsoft.com/office/drawing/2014/main" val="3730012371"/>
                    </a:ext>
                  </a:extLst>
                </a:gridCol>
                <a:gridCol w="1604561">
                  <a:extLst>
                    <a:ext uri="{9D8B030D-6E8A-4147-A177-3AD203B41FA5}">
                      <a16:colId xmlns:a16="http://schemas.microsoft.com/office/drawing/2014/main" val="283384777"/>
                    </a:ext>
                  </a:extLst>
                </a:gridCol>
                <a:gridCol w="1604561">
                  <a:extLst>
                    <a:ext uri="{9D8B030D-6E8A-4147-A177-3AD203B41FA5}">
                      <a16:colId xmlns:a16="http://schemas.microsoft.com/office/drawing/2014/main" val="1760952392"/>
                    </a:ext>
                  </a:extLst>
                </a:gridCol>
              </a:tblGrid>
              <a:tr h="840798">
                <a:tc>
                  <a:txBody>
                    <a:bodyPr/>
                    <a:lstStyle/>
                    <a:p>
                      <a:r>
                        <a:rPr lang="en-GB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N outside pred. interval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% outside pred.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1674939"/>
                  </a:ext>
                </a:extLst>
              </a:tr>
              <a:tr h="336319">
                <a:tc>
                  <a:txBody>
                    <a:bodyPr/>
                    <a:lstStyle/>
                    <a:p>
                      <a:r>
                        <a:rPr lang="en-GB" dirty="0"/>
                        <a:t>HPM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39989"/>
                  </a:ext>
                </a:extLst>
              </a:tr>
              <a:tr h="336319">
                <a:tc>
                  <a:txBody>
                    <a:bodyPr/>
                    <a:lstStyle/>
                    <a:p>
                      <a:r>
                        <a:rPr lang="en-GB" dirty="0"/>
                        <a:t>BMA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613619"/>
                  </a:ext>
                </a:extLst>
              </a:tr>
              <a:tr h="336319">
                <a:tc>
                  <a:txBody>
                    <a:bodyPr/>
                    <a:lstStyle/>
                    <a:p>
                      <a:r>
                        <a:rPr lang="en-GB" dirty="0"/>
                        <a:t>Full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11.11%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43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78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8035-2A01-D00A-5D5F-DAEA7ED13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model selection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8CFEA-554F-0CEC-F834-FA592E91F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89393"/>
            <a:ext cx="6758940" cy="4351338"/>
          </a:xfrm>
        </p:spPr>
        <p:txBody>
          <a:bodyPr/>
          <a:lstStyle/>
          <a:p>
            <a:r>
              <a:rPr lang="en-GB" sz="2000" dirty="0"/>
              <a:t>To perform a more </a:t>
            </a:r>
            <a:r>
              <a:rPr lang="en-GB" sz="2000" dirty="0" err="1"/>
              <a:t>more</a:t>
            </a:r>
            <a:r>
              <a:rPr lang="en-GB" sz="2000" dirty="0"/>
              <a:t> thorough model selection, we test out multiple priors, and look at the Posterior Inclusion Probabilities for the different features. some priors where;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Zellner’s g-prior, g=n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Zellner–Siow Cauchy Prior, </a:t>
            </a:r>
            <a:r>
              <a:rPr lang="en-US" sz="2000" dirty="0" err="1"/>
              <a:t>hyperparam</a:t>
            </a:r>
            <a:r>
              <a:rPr lang="en-US" sz="2000" dirty="0"/>
              <a:t>. not required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The result is summarised in the figure.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results, we observe that the features Glazing Area, Overall Height, and Relative Compactness exhibit PIPs close to 1 across all priors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From all our model selection </a:t>
            </a:r>
            <a:r>
              <a:rPr lang="en-US" sz="2000" dirty="0" err="1"/>
              <a:t>analysises</a:t>
            </a:r>
            <a:r>
              <a:rPr lang="en-US" sz="2000" dirty="0"/>
              <a:t> </a:t>
            </a:r>
            <a:r>
              <a:rPr lang="en-US" sz="2000" b="1" dirty="0"/>
              <a:t>Glazing Area, Overall Height </a:t>
            </a:r>
            <a:r>
              <a:rPr lang="en-US" sz="2000" dirty="0" err="1"/>
              <a:t>Consitently</a:t>
            </a:r>
            <a:r>
              <a:rPr lang="en-US" sz="2000" dirty="0"/>
              <a:t> are the most important features.</a:t>
            </a:r>
            <a:endParaRPr lang="en-GB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8C048A-9D2F-252F-6D77-4DF0263B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964" y="2524125"/>
            <a:ext cx="4931036" cy="301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60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D169-768A-9889-CFD9-BDB9ECC1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Bayesian model with </a:t>
            </a:r>
            <a:r>
              <a:rPr lang="en-GB" dirty="0" err="1"/>
              <a:t>markov</a:t>
            </a:r>
            <a:r>
              <a:rPr lang="en-GB" dirty="0"/>
              <a:t> chain monte </a:t>
            </a:r>
            <a:r>
              <a:rPr lang="en-GB" dirty="0" err="1"/>
              <a:t>carlo</a:t>
            </a:r>
            <a:r>
              <a:rPr lang="en-GB" dirty="0"/>
              <a:t> (MCMC) sampler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E02F-C802-5572-7AF1-7A8D642D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1489393"/>
            <a:ext cx="5101590" cy="43513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Framework exploring the model space.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Best way to determine exploration is to compare posterior inclusion probability. As seen in the plot, this was quite successful.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/>
              <a:t>My thoughts on the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0ED48-0762-0D7F-3A82-7287A33D3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4" y="3060844"/>
            <a:ext cx="8339666" cy="27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86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8CA6-42DE-C81B-F4EF-9D10F8D7D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results on test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78E23-2383-2638-5BEB-BB06FFFE7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0408" y="1638300"/>
            <a:ext cx="10183533" cy="29600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3D083A-AD21-45DD-02B2-3404FA89E121}"/>
              </a:ext>
            </a:extLst>
          </p:cNvPr>
          <p:cNvSpPr txBox="1"/>
          <p:nvPr/>
        </p:nvSpPr>
        <p:spPr>
          <a:xfrm>
            <a:off x="880408" y="4569797"/>
            <a:ext cx="10183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effectively works as a sensitivity analysis. </a:t>
            </a:r>
            <a:r>
              <a:rPr lang="en-US" dirty="0"/>
              <a:t>The stability of the performance metrics demonstrates that the model’s conclusions are robust and not overly sensitive to the choice of prior variance for the coefficients.</a:t>
            </a:r>
          </a:p>
          <a:p>
            <a:r>
              <a:rPr lang="en-US" dirty="0"/>
              <a:t>My thoughts on the percentage outside the 95% prediction interval.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8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CD0B-2422-4AFA-A3B1-E84ECBB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Content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44AE9-1697-49B9-A14B-0FD1AD658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Problem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Conjugate model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Model Selection in BAS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Results from prediction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654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1290-236D-227E-8D49-87D55151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CECD-17F2-329F-56BE-F4658E089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413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E08D-B222-FA03-CA4A-914124EF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F390-CFF2-8562-BB0B-FF9AD577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description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1C3486D-F360-76D0-8FE4-7CDD2FC581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960" y="1832878"/>
            <a:ext cx="1041654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nb-NO" altLang="nb-NO" sz="1800" b="1" dirty="0">
                <a:latin typeface="Arial" panose="020B0604020202020204" pitchFamily="34" charset="0"/>
              </a:rPr>
              <a:t>The Problem:</a:t>
            </a:r>
            <a:r>
              <a:rPr lang="nb-NO" altLang="nb-NO" sz="1800" dirty="0">
                <a:latin typeface="Arial" panose="020B0604020202020204" pitchFamily="34" charset="0"/>
              </a:rPr>
              <a:t> With </a:t>
            </a:r>
            <a:r>
              <a:rPr lang="nb-NO" altLang="nb-NO" sz="1800" dirty="0" err="1">
                <a:latin typeface="Arial" panose="020B0604020202020204" pitchFamily="34" charset="0"/>
              </a:rPr>
              <a:t>extreme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temperatures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becoming</a:t>
            </a:r>
            <a:r>
              <a:rPr lang="nb-NO" altLang="nb-NO" sz="1800" dirty="0">
                <a:latin typeface="Arial" panose="020B0604020202020204" pitchFamily="34" charset="0"/>
              </a:rPr>
              <a:t> more </a:t>
            </a:r>
            <a:r>
              <a:rPr lang="nb-NO" altLang="nb-NO" sz="1800" dirty="0" err="1">
                <a:latin typeface="Arial" panose="020B0604020202020204" pitchFamily="34" charset="0"/>
              </a:rPr>
              <a:t>common</a:t>
            </a:r>
            <a:r>
              <a:rPr lang="nb-NO" altLang="nb-NO" sz="1800" dirty="0">
                <a:latin typeface="Arial" panose="020B0604020202020204" pitchFamily="34" charset="0"/>
              </a:rPr>
              <a:t>, </a:t>
            </a:r>
            <a:r>
              <a:rPr lang="nb-NO" altLang="nb-NO" sz="1800" dirty="0" err="1">
                <a:latin typeface="Arial" panose="020B0604020202020204" pitchFamily="34" charset="0"/>
              </a:rPr>
              <a:t>improving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the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energy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efficiency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of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buildings</a:t>
            </a:r>
            <a:r>
              <a:rPr lang="nb-NO" altLang="nb-NO" sz="1800" dirty="0">
                <a:latin typeface="Arial" panose="020B0604020202020204" pitchFamily="34" charset="0"/>
              </a:rPr>
              <a:t> is a </a:t>
            </a:r>
            <a:r>
              <a:rPr lang="nb-NO" altLang="nb-NO" sz="1800" dirty="0" err="1">
                <a:latin typeface="Arial" panose="020B0604020202020204" pitchFamily="34" charset="0"/>
              </a:rPr>
              <a:t>critical</a:t>
            </a:r>
            <a:r>
              <a:rPr lang="nb-NO" altLang="nb-NO" sz="1800" dirty="0">
                <a:latin typeface="Arial" panose="020B0604020202020204" pitchFamily="34" charset="0"/>
              </a:rPr>
              <a:t> goal for </a:t>
            </a:r>
            <a:r>
              <a:rPr lang="nb-NO" altLang="nb-NO" sz="1800" dirty="0" err="1">
                <a:latin typeface="Arial" panose="020B0604020202020204" pitchFamily="34" charset="0"/>
              </a:rPr>
              <a:t>reducing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both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environmental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impact</a:t>
            </a:r>
            <a:r>
              <a:rPr lang="nb-NO" altLang="nb-NO" sz="1800" dirty="0">
                <a:latin typeface="Arial" panose="020B0604020202020204" pitchFamily="34" charset="0"/>
              </a:rPr>
              <a:t> and </a:t>
            </a:r>
            <a:r>
              <a:rPr lang="nb-NO" altLang="nb-NO" sz="1800" dirty="0" err="1">
                <a:latin typeface="Arial" panose="020B0604020202020204" pitchFamily="34" charset="0"/>
              </a:rPr>
              <a:t>energy</a:t>
            </a:r>
            <a:r>
              <a:rPr lang="nb-NO" altLang="nb-NO" sz="1800" dirty="0">
                <a:latin typeface="Arial" panose="020B0604020202020204" pitchFamily="34" charset="0"/>
              </a:rPr>
              <a:t> </a:t>
            </a:r>
            <a:r>
              <a:rPr lang="nb-NO" altLang="nb-NO" sz="1800" dirty="0" err="1">
                <a:latin typeface="Arial" panose="020B0604020202020204" pitchFamily="34" charset="0"/>
              </a:rPr>
              <a:t>costs</a:t>
            </a:r>
            <a:r>
              <a:rPr lang="nb-NO" altLang="nb-NO" sz="18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b-NO" altLang="nb-NO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nb-N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</a:t>
            </a:r>
            <a:r>
              <a:rPr kumimoji="0" lang="nb-NO" altLang="nb-N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nb-NO" altLang="nb-N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Heating</a:t>
            </a:r>
            <a:r>
              <a:rPr kumimoji="0" lang="nb-NO" altLang="nb-N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residential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buildings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b-NO" altLang="nb-N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</a:t>
            </a:r>
            <a:r>
              <a:rPr kumimoji="0" lang="nb-NO" altLang="nb-N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nb-NO" altLang="nb-N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nb-NO" altLang="nb-N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Bayesian</a:t>
            </a:r>
            <a:r>
              <a:rPr kumimoji="0" lang="nb-NO" altLang="nb-N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</a:t>
            </a:r>
            <a:r>
              <a:rPr kumimoji="0" lang="nb-NO" altLang="nb-N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is ideal for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problem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because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formally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degree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uncertainty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among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b-NO" altLang="nb-N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</a:t>
            </a:r>
            <a:r>
              <a:rPr kumimoji="0" lang="nb-NO" altLang="nb-N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961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2A20D-EFB3-192A-F1B8-60ACF55DF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6C9B-66DE-9487-8786-970961C47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41B9-2D08-1070-C0A1-2C2CDA18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initial data analysis was performed. We will now highlight our key findings related to;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The correlation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The distribution of the response variable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Scatter plots</a:t>
            </a:r>
          </a:p>
        </p:txBody>
      </p:sp>
    </p:spTree>
    <p:extLst>
      <p:ext uri="{BB962C8B-B14F-4D97-AF65-F5344CB8AC3E}">
        <p14:creationId xmlns:p14="http://schemas.microsoft.com/office/powerpoint/2010/main" val="400945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F3E7F-15D0-4F27-4048-7256D8618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C6AC-86E1-DC7F-8D36-ECE3091D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br>
              <a:rPr lang="en-GB" dirty="0"/>
            </a:br>
            <a:r>
              <a:rPr lang="en-GB" sz="2000" i="1" dirty="0"/>
              <a:t>Data overview</a:t>
            </a:r>
            <a:endParaRPr lang="en-GB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ADA05-DBBE-E245-1517-C40FA5FCC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First a quick data overview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The dataset comprises 768 samples with 8 features, and two real valued responses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It is simulated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88FA7-EAC1-C09F-FD6A-3E7160D3AE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30"/>
          <a:stretch>
            <a:fillRect/>
          </a:stretch>
        </p:blipFill>
        <p:spPr>
          <a:xfrm>
            <a:off x="0" y="3713774"/>
            <a:ext cx="12191999" cy="109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5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0C0ED-C4DE-9423-F943-F045B048F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0FB8-A227-532F-D43E-0B93B4A8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br>
              <a:rPr lang="en-GB" dirty="0"/>
            </a:br>
            <a:r>
              <a:rPr lang="en-GB" sz="2000" i="1" dirty="0"/>
              <a:t>Correlation Matrix</a:t>
            </a:r>
            <a:endParaRPr lang="en-GB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BC1222-C582-D2D7-2B3F-1D16ED001E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961" y="2264679"/>
            <a:ext cx="570880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correlation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matrix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nb-NO" altLang="nb-NO" sz="1600" dirty="0"/>
              <a:t>reveals </a:t>
            </a:r>
            <a:r>
              <a:rPr kumimoji="0" lang="nb-NO" altLang="nb-N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significant</a:t>
            </a:r>
            <a:r>
              <a:rPr kumimoji="0" lang="nb-NO" altLang="nb-N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multicollinearity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among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geometric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nb-NO" altLang="nb-N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b-NO" altLang="nb-N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</a:t>
            </a:r>
            <a:r>
              <a:rPr kumimoji="0" lang="nb-NO" altLang="nb-N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Example</a:t>
            </a:r>
            <a:r>
              <a:rPr kumimoji="0" lang="nb-NO" altLang="nb-N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Relative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Compactness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Surface Area have a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near-perfect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negative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correlation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 = -0.99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nb-NO" altLang="nb-NO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b-NO" altLang="nb-NO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Implication</a:t>
            </a:r>
            <a:r>
              <a:rPr kumimoji="0" lang="nb-NO" altLang="nb-NO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This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tells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some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redundant.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cannot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simply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include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of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them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a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model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trust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each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one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This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finding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confirms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that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formal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model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selection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procedure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essential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our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b-NO" altLang="nb-N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analysis</a:t>
            </a:r>
            <a:r>
              <a:rPr kumimoji="0" lang="nb-NO" altLang="nb-N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8365F557-F4A2-D4E5-9345-9DF4BF3ED8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214564" cy="2214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6" descr="A graph with red and blue text&#10;&#10;AI-generated content may be incorrect.">
            <a:extLst>
              <a:ext uri="{FF2B5EF4-FFF2-40B4-BE49-F238E27FC236}">
                <a16:creationId xmlns:a16="http://schemas.microsoft.com/office/drawing/2014/main" id="{ADDAAE53-E658-20E9-0DDF-752D94F483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704" r="14356"/>
          <a:stretch>
            <a:fillRect/>
          </a:stretch>
        </p:blipFill>
        <p:spPr>
          <a:xfrm>
            <a:off x="5943599" y="2000251"/>
            <a:ext cx="4062127" cy="363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3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2F3DB-0540-D01E-6618-756962A9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7078-3174-7336-B1FD-BC5DCA739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Analysis</a:t>
            </a:r>
            <a:br>
              <a:rPr lang="en-GB" dirty="0"/>
            </a:br>
            <a:r>
              <a:rPr lang="en-US" sz="2000" i="1" dirty="0"/>
              <a:t>distribution of the response variable</a:t>
            </a:r>
            <a:endParaRPr lang="en-GB" sz="3600" i="1" dirty="0"/>
          </a:p>
        </p:txBody>
      </p:sp>
      <p:pic>
        <p:nvPicPr>
          <p:cNvPr id="5" name="Content Placeholder 4" descr="A graph of a heat&#10;&#10;AI-generated content may be incorrect.">
            <a:extLst>
              <a:ext uri="{FF2B5EF4-FFF2-40B4-BE49-F238E27FC236}">
                <a16:creationId xmlns:a16="http://schemas.microsoft.com/office/drawing/2014/main" id="{A08396E3-E4F1-4ACD-61B0-E1F469C38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7100" y="3606151"/>
            <a:ext cx="3707489" cy="2288051"/>
          </a:xfrm>
        </p:spPr>
      </p:pic>
      <p:pic>
        <p:nvPicPr>
          <p:cNvPr id="8" name="Picture 7" descr="A graph of a load&#10;&#10;AI-generated content may be incorrect.">
            <a:extLst>
              <a:ext uri="{FF2B5EF4-FFF2-40B4-BE49-F238E27FC236}">
                <a16:creationId xmlns:a16="http://schemas.microsoft.com/office/drawing/2014/main" id="{A4A4B7AA-73C9-BB5E-1CC8-80AE5748FB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4666"/>
          <a:stretch>
            <a:fillRect/>
          </a:stretch>
        </p:blipFill>
        <p:spPr>
          <a:xfrm>
            <a:off x="8477368" y="1301584"/>
            <a:ext cx="1986668" cy="22168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42D53C-42BC-5331-AA1F-0A8863164E09}"/>
              </a:ext>
            </a:extLst>
          </p:cNvPr>
          <p:cNvSpPr txBox="1"/>
          <p:nvPr/>
        </p:nvSpPr>
        <p:spPr>
          <a:xfrm>
            <a:off x="600075" y="1914525"/>
            <a:ext cx="67786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at the Heating Load response variable, its histogram is non-normal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histogram is </a:t>
            </a:r>
            <a:r>
              <a:rPr lang="en-US" b="1" dirty="0"/>
              <a:t>bimodal</a:t>
            </a:r>
            <a:r>
              <a:rPr lang="en-US" dirty="0"/>
              <a:t>, meaning it has two distinct peaks.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peak is around </a:t>
            </a:r>
            <a:r>
              <a:rPr lang="en-US" b="1" dirty="0"/>
              <a:t>11 kWh/m²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second peak is around </a:t>
            </a:r>
            <a:r>
              <a:rPr lang="en-US" b="1" dirty="0"/>
              <a:t>30 kWh/m²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altLang="nb-NO" b="1" dirty="0"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altLang="nb-NO" b="1" dirty="0" err="1">
                <a:latin typeface="Arial" panose="020B0604020202020204" pitchFamily="34" charset="0"/>
              </a:rPr>
              <a:t>Implication</a:t>
            </a:r>
            <a:r>
              <a:rPr lang="nb-NO" altLang="nb-NO" b="1" dirty="0">
                <a:latin typeface="Arial" panose="020B0604020202020204" pitchFamily="34" charset="0"/>
              </a:rPr>
              <a:t>:</a:t>
            </a:r>
            <a:r>
              <a:rPr lang="nb-NO" altLang="nb-NO" dirty="0">
                <a:latin typeface="Arial" panose="020B0604020202020204" pitchFamily="34" charset="0"/>
              </a:rPr>
              <a:t> This </a:t>
            </a:r>
            <a:r>
              <a:rPr lang="nb-NO" altLang="nb-NO" dirty="0" err="1">
                <a:latin typeface="Arial" panose="020B0604020202020204" pitchFamily="34" charset="0"/>
              </a:rPr>
              <a:t>strongly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suggests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our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dataset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contains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two</a:t>
            </a:r>
            <a:r>
              <a:rPr lang="nb-NO" altLang="nb-NO" dirty="0">
                <a:latin typeface="Arial" panose="020B0604020202020204" pitchFamily="34" charset="0"/>
              </a:rPr>
              <a:t> different </a:t>
            </a:r>
            <a:r>
              <a:rPr lang="nb-NO" altLang="nb-NO" dirty="0" err="1">
                <a:latin typeface="Arial" panose="020B0604020202020204" pitchFamily="34" charset="0"/>
              </a:rPr>
              <a:t>groups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of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buildings</a:t>
            </a:r>
            <a:r>
              <a:rPr lang="nb-NO" altLang="nb-NO" dirty="0">
                <a:latin typeface="Arial" panose="020B0604020202020204" pitchFamily="34" charset="0"/>
              </a:rPr>
              <a:t>: a </a:t>
            </a:r>
            <a:r>
              <a:rPr lang="nb-NO" altLang="nb-NO" b="1" dirty="0" err="1">
                <a:latin typeface="Arial" panose="020B0604020202020204" pitchFamily="34" charset="0"/>
              </a:rPr>
              <a:t>high-efficiency</a:t>
            </a:r>
            <a:r>
              <a:rPr lang="nb-NO" altLang="nb-NO" b="1" dirty="0">
                <a:latin typeface="Arial" panose="020B0604020202020204" pitchFamily="34" charset="0"/>
              </a:rPr>
              <a:t> </a:t>
            </a:r>
            <a:r>
              <a:rPr lang="nb-NO" altLang="nb-NO" b="1" dirty="0" err="1">
                <a:latin typeface="Arial" panose="020B0604020202020204" pitchFamily="34" charset="0"/>
              </a:rPr>
              <a:t>group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with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low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heating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needs</a:t>
            </a:r>
            <a:r>
              <a:rPr lang="nb-NO" altLang="nb-NO" dirty="0">
                <a:latin typeface="Arial" panose="020B0604020202020204" pitchFamily="34" charset="0"/>
              </a:rPr>
              <a:t>, and a </a:t>
            </a:r>
            <a:r>
              <a:rPr lang="nb-NO" altLang="nb-NO" b="1" dirty="0" err="1">
                <a:latin typeface="Arial" panose="020B0604020202020204" pitchFamily="34" charset="0"/>
              </a:rPr>
              <a:t>low-efficiency</a:t>
            </a:r>
            <a:r>
              <a:rPr lang="nb-NO" altLang="nb-NO" b="1" dirty="0">
                <a:latin typeface="Arial" panose="020B0604020202020204" pitchFamily="34" charset="0"/>
              </a:rPr>
              <a:t> </a:t>
            </a:r>
            <a:r>
              <a:rPr lang="nb-NO" altLang="nb-NO" b="1" dirty="0" err="1">
                <a:latin typeface="Arial" panose="020B0604020202020204" pitchFamily="34" charset="0"/>
              </a:rPr>
              <a:t>group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with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high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heating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needs</a:t>
            </a:r>
            <a:r>
              <a:rPr lang="nb-NO" altLang="nb-NO" dirty="0">
                <a:latin typeface="Arial" panose="020B0604020202020204" pitchFamily="34" charset="0"/>
              </a:rPr>
              <a:t>. This </a:t>
            </a:r>
            <a:r>
              <a:rPr lang="nb-NO" altLang="nb-NO" dirty="0" err="1">
                <a:latin typeface="Arial" panose="020B0604020202020204" pitchFamily="34" charset="0"/>
              </a:rPr>
              <a:t>could</a:t>
            </a:r>
            <a:r>
              <a:rPr lang="nb-NO" altLang="nb-NO" dirty="0">
                <a:latin typeface="Arial" panose="020B0604020202020204" pitchFamily="34" charset="0"/>
              </a:rPr>
              <a:t> </a:t>
            </a:r>
            <a:r>
              <a:rPr lang="nb-NO" altLang="nb-NO" dirty="0" err="1">
                <a:latin typeface="Arial" panose="020B0604020202020204" pitchFamily="34" charset="0"/>
              </a:rPr>
              <a:t>cause</a:t>
            </a:r>
            <a:r>
              <a:rPr lang="nb-NO" altLang="nb-NO" dirty="0">
                <a:latin typeface="Arial" panose="020B0604020202020204" pitchFamily="34" charset="0"/>
              </a:rPr>
              <a:t> problems for a normal linear </a:t>
            </a:r>
            <a:r>
              <a:rPr lang="nb-NO" altLang="nb-NO" dirty="0" err="1">
                <a:latin typeface="Arial" panose="020B0604020202020204" pitchFamily="34" charset="0"/>
              </a:rPr>
              <a:t>model</a:t>
            </a:r>
            <a:r>
              <a:rPr lang="nb-NO" altLang="nb-NO" dirty="0">
                <a:latin typeface="Arial" panose="020B0604020202020204" pitchFamily="34" charset="0"/>
              </a:rPr>
              <a:t>.</a:t>
            </a:r>
          </a:p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98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B68E6-BBD1-7559-E40E-E2225D48A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6688-16FD-50DC-37D1-2C4888A3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Analysis</a:t>
            </a:r>
            <a:br>
              <a:rPr lang="en-GB" dirty="0"/>
            </a:br>
            <a:r>
              <a:rPr lang="en-US" sz="2000" i="1" dirty="0"/>
              <a:t>scatterplots</a:t>
            </a:r>
            <a:endParaRPr lang="en-GB" dirty="0"/>
          </a:p>
        </p:txBody>
      </p:sp>
      <p:pic>
        <p:nvPicPr>
          <p:cNvPr id="5" name="Content Placeholder 4" descr="A graph of different types of load&#10;&#10;AI-generated content may be incorrect.">
            <a:extLst>
              <a:ext uri="{FF2B5EF4-FFF2-40B4-BE49-F238E27FC236}">
                <a16:creationId xmlns:a16="http://schemas.microsoft.com/office/drawing/2014/main" id="{69EDC284-4483-35E8-27E8-7BB4BBF142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410"/>
          <a:stretch>
            <a:fillRect/>
          </a:stretch>
        </p:blipFill>
        <p:spPr>
          <a:xfrm>
            <a:off x="5519099" y="1689100"/>
            <a:ext cx="6672901" cy="422198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CFF61C-7DF8-A2F0-3437-21788FA2E49C}"/>
              </a:ext>
            </a:extLst>
          </p:cNvPr>
          <p:cNvSpPr txBox="1"/>
          <p:nvPr/>
        </p:nvSpPr>
        <p:spPr>
          <a:xfrm>
            <a:off x="228600" y="2032000"/>
            <a:ext cx="52904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Scatterplots show clear and physically intuitive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Relative Compactness increases, so does Heating Load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As Surface Area and Roof Area increase, Heating Load tends to decrease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Key Observation:</a:t>
            </a:r>
            <a:r>
              <a:rPr lang="en-US" dirty="0"/>
              <a:t> The relationships are not perfectly linear. The plots clearly show the same </a:t>
            </a:r>
            <a:r>
              <a:rPr lang="en-US" b="1" dirty="0"/>
              <a:t>two distinct data clusters</a:t>
            </a:r>
            <a:r>
              <a:rPr lang="en-US" dirty="0"/>
              <a:t> we saw in the histograms, separating buildings into high- and low-efficiency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Implication:</a:t>
            </a:r>
            <a:r>
              <a:rPr lang="en-US" dirty="0"/>
              <a:t> These trends validate using a linear regression framework as a starting point.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2476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9E080-E0BF-C585-AC95-3FA236E30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D260D-9169-3A3B-57B6-9A9F556E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84C1C-D78C-A9FD-954B-DA0F579A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preprocessing pipeline was made based on finding in the data analysis, its key stages are;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Logarithmic transformation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Categorical Variable Encoding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Feature Scaling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b="1" dirty="0"/>
              <a:t>Data Partitioning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821270"/>
      </p:ext>
    </p:extLst>
  </p:cSld>
  <p:clrMapOvr>
    <a:masterClrMapping/>
  </p:clrMapOvr>
</p:sld>
</file>

<file path=ppt/theme/theme1.xml><?xml version="1.0" encoding="utf-8"?>
<a:theme xmlns:a="http://schemas.openxmlformats.org/drawingml/2006/main" name="Politecnico di Milano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litecnico di Milano" id="{C049509C-A831-417C-99C2-0889A2F852E5}" vid="{084A2198-BC68-4AD5-A616-34740D2C5D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Politecnico di Milano</Template>
  <TotalTime>1080</TotalTime>
  <Words>1255</Words>
  <Application>Microsoft Office PowerPoint</Application>
  <PresentationFormat>Widescreen</PresentationFormat>
  <Paragraphs>115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Politecnico di Milano</vt:lpstr>
      <vt:lpstr>Bayesian Learning and Montecarlo Simulation Energy Efficiency </vt:lpstr>
      <vt:lpstr>Content</vt:lpstr>
      <vt:lpstr>Problem description</vt:lpstr>
      <vt:lpstr>Data analysis</vt:lpstr>
      <vt:lpstr>Data analysis Data overview</vt:lpstr>
      <vt:lpstr>Data Analysis Correlation Matrix</vt:lpstr>
      <vt:lpstr>Data Analysis distribution of the response variable</vt:lpstr>
      <vt:lpstr>Data Analysis scatterplots</vt:lpstr>
      <vt:lpstr>Data Preprocessing </vt:lpstr>
      <vt:lpstr>Data Preprocessing Logarithmic transformation </vt:lpstr>
      <vt:lpstr>Data Preprocessing Categorical Variable Encoding </vt:lpstr>
      <vt:lpstr>Data Preprocessing Feature Scaling </vt:lpstr>
      <vt:lpstr>Data Preprocessing Data Partitioning </vt:lpstr>
      <vt:lpstr>Conjugate Model</vt:lpstr>
      <vt:lpstr>Model Selection</vt:lpstr>
      <vt:lpstr>Model Selection Initial analysis</vt:lpstr>
      <vt:lpstr>Further model selection </vt:lpstr>
      <vt:lpstr>Bayesian model with markov chain monte carlo (MCMC) sampler</vt:lpstr>
      <vt:lpstr>Regression results on test set</vt:lpstr>
      <vt:lpstr>Future work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Trygve Tafjord</cp:lastModifiedBy>
  <cp:revision>82</cp:revision>
  <dcterms:created xsi:type="dcterms:W3CDTF">2015-05-26T12:27:57Z</dcterms:created>
  <dcterms:modified xsi:type="dcterms:W3CDTF">2025-07-17T21:11:02Z</dcterms:modified>
</cp:coreProperties>
</file>