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fair Display" charset="1" panose="00000500000000000000"/>
      <p:regular r:id="rId10"/>
    </p:embeddedFont>
    <p:embeddedFont>
      <p:font typeface="Playfair Display Bold" charset="1" panose="00000800000000000000"/>
      <p:regular r:id="rId11"/>
    </p:embeddedFont>
    <p:embeddedFont>
      <p:font typeface="Playfair Display Italics" charset="1" panose="00000500000000000000"/>
      <p:regular r:id="rId12"/>
    </p:embeddedFont>
    <p:embeddedFont>
      <p:font typeface="Playfair Display Bold Italics" charset="1" panose="00000800000000000000"/>
      <p:regular r:id="rId13"/>
    </p:embeddedFont>
    <p:embeddedFont>
      <p:font typeface="Playfair Display Heavy" charset="1" panose="00000A00000000000000"/>
      <p:regular r:id="rId14"/>
    </p:embeddedFont>
    <p:embeddedFont>
      <p:font typeface="Playfair Display Heavy Italics" charset="1" panose="00000A00000000000000"/>
      <p:regular r:id="rId15"/>
    </p:embeddedFont>
    <p:embeddedFont>
      <p:font typeface="Public Sans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 Italics" charset="1" panose="00000000000000000000"/>
      <p:regular r:id="rId18"/>
    </p:embeddedFont>
    <p:embeddedFont>
      <p:font typeface="Public Sans Bold Italics" charset="1" panose="00000000000000000000"/>
      <p:regular r:id="rId19"/>
    </p:embeddedFont>
    <p:embeddedFont>
      <p:font typeface="Public Sans Thin" charset="1" panose="00000000000000000000"/>
      <p:regular r:id="rId20"/>
    </p:embeddedFont>
    <p:embeddedFont>
      <p:font typeface="Public Sans Thin Italics" charset="1" panose="00000000000000000000"/>
      <p:regular r:id="rId21"/>
    </p:embeddedFont>
    <p:embeddedFont>
      <p:font typeface="Public Sans Medium" charset="1" panose="00000000000000000000"/>
      <p:regular r:id="rId22"/>
    </p:embeddedFont>
    <p:embeddedFont>
      <p:font typeface="Public Sans Medium Italics" charset="1" panose="00000000000000000000"/>
      <p:regular r:id="rId23"/>
    </p:embeddedFont>
    <p:embeddedFont>
      <p:font typeface="Public Sans Heavy" charset="1" panose="00000000000000000000"/>
      <p:regular r:id="rId24"/>
    </p:embeddedFont>
    <p:embeddedFont>
      <p:font typeface="Public Sans Heavy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44" Target="slides/slide19.xml" Type="http://schemas.openxmlformats.org/officeDocument/2006/relationships/slide"/><Relationship Id="rId45" Target="slides/slide20.xml" Type="http://schemas.openxmlformats.org/officeDocument/2006/relationships/slide"/><Relationship Id="rId46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5445200"/>
            <a:ext cx="4478665" cy="4841800"/>
          </a:xfrm>
          <a:custGeom>
            <a:avLst/>
            <a:gdLst/>
            <a:ahLst/>
            <a:cxnLst/>
            <a:rect r="r" b="b" t="t" l="l"/>
            <a:pathLst>
              <a:path h="4841800" w="4478665">
                <a:moveTo>
                  <a:pt x="4478665" y="0"/>
                </a:moveTo>
                <a:lnTo>
                  <a:pt x="0" y="0"/>
                </a:lnTo>
                <a:lnTo>
                  <a:pt x="0" y="4841800"/>
                </a:lnTo>
                <a:lnTo>
                  <a:pt x="4478665" y="4841800"/>
                </a:lnTo>
                <a:lnTo>
                  <a:pt x="4478665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Project UAS PBO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5880" y="2128753"/>
            <a:ext cx="5812583" cy="7215272"/>
          </a:xfrm>
          <a:custGeom>
            <a:avLst/>
            <a:gdLst/>
            <a:ahLst/>
            <a:cxnLst/>
            <a:rect r="r" b="b" t="t" l="l"/>
            <a:pathLst>
              <a:path h="7215272" w="5812583">
                <a:moveTo>
                  <a:pt x="0" y="0"/>
                </a:moveTo>
                <a:lnTo>
                  <a:pt x="5812583" y="0"/>
                </a:lnTo>
                <a:lnTo>
                  <a:pt x="5812583" y="7215272"/>
                </a:lnTo>
                <a:lnTo>
                  <a:pt x="0" y="7215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FOR MENGHITUNG NILAI IP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01561" y="3267465"/>
            <a:ext cx="13684877" cy="3752071"/>
          </a:xfrm>
          <a:custGeom>
            <a:avLst/>
            <a:gdLst/>
            <a:ahLst/>
            <a:cxnLst/>
            <a:rect r="r" b="b" t="t" l="l"/>
            <a:pathLst>
              <a:path h="3752071" w="13684877">
                <a:moveTo>
                  <a:pt x="0" y="0"/>
                </a:moveTo>
                <a:lnTo>
                  <a:pt x="13684878" y="0"/>
                </a:lnTo>
                <a:lnTo>
                  <a:pt x="13684878" y="3752070"/>
                </a:lnTo>
                <a:lnTo>
                  <a:pt x="0" y="37520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FOR BUTTON PERBARUI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19123" y="2473889"/>
            <a:ext cx="12049753" cy="6142592"/>
          </a:xfrm>
          <a:custGeom>
            <a:avLst/>
            <a:gdLst/>
            <a:ahLst/>
            <a:cxnLst/>
            <a:rect r="r" b="b" t="t" l="l"/>
            <a:pathLst>
              <a:path h="6142592" w="12049753">
                <a:moveTo>
                  <a:pt x="0" y="0"/>
                </a:moveTo>
                <a:lnTo>
                  <a:pt x="12049754" y="0"/>
                </a:lnTo>
                <a:lnTo>
                  <a:pt x="12049754" y="6142592"/>
                </a:lnTo>
                <a:lnTo>
                  <a:pt x="0" y="6142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FOR LIST BOX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4865" y="1653608"/>
            <a:ext cx="14374611" cy="7690417"/>
          </a:xfrm>
          <a:custGeom>
            <a:avLst/>
            <a:gdLst/>
            <a:ahLst/>
            <a:cxnLst/>
            <a:rect r="r" b="b" t="t" l="l"/>
            <a:pathLst>
              <a:path h="7690417" w="14374611">
                <a:moveTo>
                  <a:pt x="0" y="0"/>
                </a:moveTo>
                <a:lnTo>
                  <a:pt x="14374612" y="0"/>
                </a:lnTo>
                <a:lnTo>
                  <a:pt x="14374612" y="7690417"/>
                </a:lnTo>
                <a:lnTo>
                  <a:pt x="0" y="7690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TAMPILAN AWAL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1, yang diberikan nama “Tambah/Keterangan” 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Nantinya akan berfungsi sebagai identifikasi mata kuliah yang diambil dari database. Untuk Nilai - IP, melakukan inputan Manual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262645" y="2961806"/>
            <a:ext cx="11762709" cy="4363387"/>
          </a:xfrm>
          <a:custGeom>
            <a:avLst/>
            <a:gdLst/>
            <a:ahLst/>
            <a:cxnLst/>
            <a:rect r="r" b="b" t="t" l="l"/>
            <a:pathLst>
              <a:path h="4363387" w="11762709">
                <a:moveTo>
                  <a:pt x="0" y="0"/>
                </a:moveTo>
                <a:lnTo>
                  <a:pt x="11762710" y="0"/>
                </a:lnTo>
                <a:lnTo>
                  <a:pt x="11762710" y="4363388"/>
                </a:lnTo>
                <a:lnTo>
                  <a:pt x="0" y="4363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IMPLEMENTASI BUTTON 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691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2, yang diberikan nama “Indeks Prestasi” 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Tombol ini akan berfungsi sebagai penghitung Jumlah SKS, yang nantinya Jumlah SKS ini menjadi pembagi jumlah nilai IP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Hasil Baginya nanti akan menjadi Nilai IP Semester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2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493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3, yang diberikan nama “Perbarui”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Tombol ini akan berfungsi sebagai memperbarui nilai yang sudah di inputkan dengan memilih nama mahasiswa yang telah diinputkan.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3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407" y="2152970"/>
            <a:ext cx="16242893" cy="394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Button 4, yang akan diberikan nama “Hapus”</a:t>
            </a:r>
          </a:p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Tombol ini akan digunakan jika melakukan kesalahan dalam menginputkan keseluruhan nilai.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BUTTON 4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3543" y="879305"/>
            <a:ext cx="15940914" cy="8528389"/>
          </a:xfrm>
          <a:custGeom>
            <a:avLst/>
            <a:gdLst/>
            <a:ahLst/>
            <a:cxnLst/>
            <a:rect r="r" b="b" t="t" l="l"/>
            <a:pathLst>
              <a:path h="8528389" w="15940914">
                <a:moveTo>
                  <a:pt x="0" y="0"/>
                </a:moveTo>
                <a:lnTo>
                  <a:pt x="15940914" y="0"/>
                </a:lnTo>
                <a:lnTo>
                  <a:pt x="15940914" y="8528390"/>
                </a:lnTo>
                <a:lnTo>
                  <a:pt x="0" y="8528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04697" y="5143500"/>
            <a:ext cx="4583303" cy="5530381"/>
          </a:xfrm>
          <a:custGeom>
            <a:avLst/>
            <a:gdLst/>
            <a:ahLst/>
            <a:cxnLst/>
            <a:rect r="r" b="b" t="t" l="l"/>
            <a:pathLst>
              <a:path h="5530381" w="4583303">
                <a:moveTo>
                  <a:pt x="0" y="0"/>
                </a:moveTo>
                <a:lnTo>
                  <a:pt x="4583303" y="0"/>
                </a:lnTo>
                <a:lnTo>
                  <a:pt x="4583303" y="5530381"/>
                </a:lnTo>
                <a:lnTo>
                  <a:pt x="0" y="553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38870"/>
            <a:ext cx="9509685" cy="295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Implementasi GUI Menggunakan Bahasa Pemrograman Python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96927" y="924194"/>
            <a:ext cx="5894146" cy="8438613"/>
          </a:xfrm>
          <a:custGeom>
            <a:avLst/>
            <a:gdLst/>
            <a:ahLst/>
            <a:cxnLst/>
            <a:rect r="r" b="b" t="t" l="l"/>
            <a:pathLst>
              <a:path h="8438613" w="5894146">
                <a:moveTo>
                  <a:pt x="0" y="0"/>
                </a:moveTo>
                <a:lnTo>
                  <a:pt x="5894146" y="0"/>
                </a:lnTo>
                <a:lnTo>
                  <a:pt x="5894146" y="8438612"/>
                </a:lnTo>
                <a:lnTo>
                  <a:pt x="0" y="8438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77349" y="510022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77491"/>
            <a:ext cx="4188461" cy="4209509"/>
          </a:xfrm>
          <a:custGeom>
            <a:avLst/>
            <a:gdLst/>
            <a:ahLst/>
            <a:cxnLst/>
            <a:rect r="r" b="b" t="t" l="l"/>
            <a:pathLst>
              <a:path h="4209509" w="4188461">
                <a:moveTo>
                  <a:pt x="0" y="0"/>
                </a:moveTo>
                <a:lnTo>
                  <a:pt x="4188461" y="0"/>
                </a:lnTo>
                <a:lnTo>
                  <a:pt x="4188461" y="4209509"/>
                </a:lnTo>
                <a:lnTo>
                  <a:pt x="0" y="4209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82" y="4211741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PEMBUATAN SISTEM SEPERTI KHS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1173" y="2654288"/>
            <a:ext cx="14281997" cy="4978425"/>
          </a:xfrm>
          <a:custGeom>
            <a:avLst/>
            <a:gdLst/>
            <a:ahLst/>
            <a:cxnLst/>
            <a:rect r="r" b="b" t="t" l="l"/>
            <a:pathLst>
              <a:path h="4978425" w="14281997">
                <a:moveTo>
                  <a:pt x="0" y="0"/>
                </a:moveTo>
                <a:lnTo>
                  <a:pt x="14281996" y="0"/>
                </a:lnTo>
                <a:lnTo>
                  <a:pt x="14281996" y="4978424"/>
                </a:lnTo>
                <a:lnTo>
                  <a:pt x="0" y="4978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LAYOUT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1651" y="3286086"/>
            <a:ext cx="14801041" cy="3714828"/>
          </a:xfrm>
          <a:custGeom>
            <a:avLst/>
            <a:gdLst/>
            <a:ahLst/>
            <a:cxnLst/>
            <a:rect r="r" b="b" t="t" l="l"/>
            <a:pathLst>
              <a:path h="3714828" w="14801041">
                <a:moveTo>
                  <a:pt x="0" y="0"/>
                </a:moveTo>
                <a:lnTo>
                  <a:pt x="14801041" y="0"/>
                </a:lnTo>
                <a:lnTo>
                  <a:pt x="14801041" y="3714828"/>
                </a:lnTo>
                <a:lnTo>
                  <a:pt x="0" y="3714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MYSQL CONNECTOR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1453" y="2124119"/>
            <a:ext cx="11585094" cy="6038763"/>
          </a:xfrm>
          <a:custGeom>
            <a:avLst/>
            <a:gdLst/>
            <a:ahLst/>
            <a:cxnLst/>
            <a:rect r="r" b="b" t="t" l="l"/>
            <a:pathLst>
              <a:path h="6038763" w="11585094">
                <a:moveTo>
                  <a:pt x="0" y="0"/>
                </a:moveTo>
                <a:lnTo>
                  <a:pt x="11585094" y="0"/>
                </a:lnTo>
                <a:lnTo>
                  <a:pt x="11585094" y="6038762"/>
                </a:lnTo>
                <a:lnTo>
                  <a:pt x="0" y="6038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FOR BUTTON TAMBAH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39934" y="2980259"/>
            <a:ext cx="12964474" cy="4326482"/>
          </a:xfrm>
          <a:custGeom>
            <a:avLst/>
            <a:gdLst/>
            <a:ahLst/>
            <a:cxnLst/>
            <a:rect r="r" b="b" t="t" l="l"/>
            <a:pathLst>
              <a:path h="4326482" w="12964474">
                <a:moveTo>
                  <a:pt x="0" y="0"/>
                </a:moveTo>
                <a:lnTo>
                  <a:pt x="12964474" y="0"/>
                </a:lnTo>
                <a:lnTo>
                  <a:pt x="12964474" y="4326482"/>
                </a:lnTo>
                <a:lnTo>
                  <a:pt x="0" y="4326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FOR BUTTON INDEKS PRESTASI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9079" y="2861735"/>
            <a:ext cx="12806185" cy="4563530"/>
          </a:xfrm>
          <a:custGeom>
            <a:avLst/>
            <a:gdLst/>
            <a:ahLst/>
            <a:cxnLst/>
            <a:rect r="r" b="b" t="t" l="l"/>
            <a:pathLst>
              <a:path h="4563530" w="12806185">
                <a:moveTo>
                  <a:pt x="0" y="0"/>
                </a:moveTo>
                <a:lnTo>
                  <a:pt x="12806185" y="0"/>
                </a:lnTo>
                <a:lnTo>
                  <a:pt x="12806185" y="4563530"/>
                </a:lnTo>
                <a:lnTo>
                  <a:pt x="0" y="4563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FOR MESSAGE BOX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038" y="2834540"/>
            <a:ext cx="15106266" cy="5557614"/>
          </a:xfrm>
          <a:custGeom>
            <a:avLst/>
            <a:gdLst/>
            <a:ahLst/>
            <a:cxnLst/>
            <a:rect r="r" b="b" t="t" l="l"/>
            <a:pathLst>
              <a:path h="5557614" w="15106266">
                <a:moveTo>
                  <a:pt x="0" y="0"/>
                </a:moveTo>
                <a:lnTo>
                  <a:pt x="15106266" y="0"/>
                </a:lnTo>
                <a:lnTo>
                  <a:pt x="15106266" y="5557614"/>
                </a:lnTo>
                <a:lnTo>
                  <a:pt x="0" y="5557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DEF FOR SELECTING IN LIST 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DAF4z_7CJJA</dc:identifier>
  <dcterms:modified xsi:type="dcterms:W3CDTF">2011-08-01T06:04:30Z</dcterms:modified>
  <cp:revision>1</cp:revision>
  <dc:title>Project UAS PBO</dc:title>
</cp:coreProperties>
</file>