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ye" charset="1" panose="020E0803070500060000"/>
      <p:regular r:id="rId10"/>
    </p:embeddedFont>
    <p:embeddedFont>
      <p:font typeface="Playfair Display" charset="1" panose="00000500000000000000"/>
      <p:regular r:id="rId11"/>
    </p:embeddedFont>
    <p:embeddedFont>
      <p:font typeface="Playfair Display Bold" charset="1" panose="00000800000000000000"/>
      <p:regular r:id="rId12"/>
    </p:embeddedFont>
    <p:embeddedFont>
      <p:font typeface="Playfair Display Italics" charset="1" panose="00000500000000000000"/>
      <p:regular r:id="rId13"/>
    </p:embeddedFont>
    <p:embeddedFont>
      <p:font typeface="Playfair Display Bold Italics" charset="1" panose="00000800000000000000"/>
      <p:regular r:id="rId14"/>
    </p:embeddedFont>
    <p:embeddedFont>
      <p:font typeface="Playfair Display Heavy" charset="1" panose="00000A00000000000000"/>
      <p:regular r:id="rId15"/>
    </p:embeddedFont>
    <p:embeddedFont>
      <p:font typeface="Playfair Display Heavy Italics" charset="1" panose="00000A00000000000000"/>
      <p:regular r:id="rId16"/>
    </p:embeddedFont>
    <p:embeddedFont>
      <p:font typeface="Public Sans" charset="1" panose="00000000000000000000"/>
      <p:regular r:id="rId17"/>
    </p:embeddedFont>
    <p:embeddedFont>
      <p:font typeface="Public Sans Bold" charset="1" panose="00000000000000000000"/>
      <p:regular r:id="rId18"/>
    </p:embeddedFont>
    <p:embeddedFont>
      <p:font typeface="Public Sans Italics" charset="1" panose="00000000000000000000"/>
      <p:regular r:id="rId19"/>
    </p:embeddedFont>
    <p:embeddedFont>
      <p:font typeface="Public Sans Bold Italics" charset="1" panose="00000000000000000000"/>
      <p:regular r:id="rId20"/>
    </p:embeddedFont>
    <p:embeddedFont>
      <p:font typeface="Public Sans Thin" charset="1" panose="00000000000000000000"/>
      <p:regular r:id="rId21"/>
    </p:embeddedFont>
    <p:embeddedFont>
      <p:font typeface="Public Sans Thin Italics" charset="1" panose="00000000000000000000"/>
      <p:regular r:id="rId22"/>
    </p:embeddedFont>
    <p:embeddedFont>
      <p:font typeface="Public Sans Medium" charset="1" panose="00000000000000000000"/>
      <p:regular r:id="rId23"/>
    </p:embeddedFont>
    <p:embeddedFont>
      <p:font typeface="Public Sans Medium Italics" charset="1" panose="00000000000000000000"/>
      <p:regular r:id="rId24"/>
    </p:embeddedFont>
    <p:embeddedFont>
      <p:font typeface="Public Sans Heavy" charset="1" panose="00000000000000000000"/>
      <p:regular r:id="rId25"/>
    </p:embeddedFont>
    <p:embeddedFont>
      <p:font typeface="Public Sans Heavy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42" Target="slides/slide16.xml" Type="http://schemas.openxmlformats.org/officeDocument/2006/relationships/slide"/><Relationship Id="rId43" Target="slides/slide17.xml" Type="http://schemas.openxmlformats.org/officeDocument/2006/relationships/slide"/><Relationship Id="rId44" Target="slides/slide18.xml" Type="http://schemas.openxmlformats.org/officeDocument/2006/relationships/slide"/><Relationship Id="rId45" Target="slides/slide19.xml" Type="http://schemas.openxmlformats.org/officeDocument/2006/relationships/slide"/><Relationship Id="rId46" Target="slides/slide20.xml" Type="http://schemas.openxmlformats.org/officeDocument/2006/relationships/slide"/><Relationship Id="rId47" Target="slides/slide21.xml" Type="http://schemas.openxmlformats.org/officeDocument/2006/relationships/slide"/><Relationship Id="rId48" Target="slides/slide22.xml" Type="http://schemas.openxmlformats.org/officeDocument/2006/relationships/slide"/><Relationship Id="rId49" Target="slides/slide23.xml" Type="http://schemas.openxmlformats.org/officeDocument/2006/relationships/slide"/><Relationship Id="rId5" Target="tableStyles.xml" Type="http://schemas.openxmlformats.org/officeDocument/2006/relationships/tableStyles"/><Relationship Id="rId50" Target="slides/slide24.xml" Type="http://schemas.openxmlformats.org/officeDocument/2006/relationships/slide"/><Relationship Id="rId51" Target="slides/slide25.xml" Type="http://schemas.openxmlformats.org/officeDocument/2006/relationships/slide"/><Relationship Id="rId52" Target="slides/slide2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5445200"/>
            <a:ext cx="4478665" cy="4841800"/>
          </a:xfrm>
          <a:custGeom>
            <a:avLst/>
            <a:gdLst/>
            <a:ahLst/>
            <a:cxnLst/>
            <a:rect r="r" b="b" t="t" l="l"/>
            <a:pathLst>
              <a:path h="4841800" w="4478665">
                <a:moveTo>
                  <a:pt x="4478665" y="0"/>
                </a:moveTo>
                <a:lnTo>
                  <a:pt x="0" y="0"/>
                </a:lnTo>
                <a:lnTo>
                  <a:pt x="0" y="4841800"/>
                </a:lnTo>
                <a:lnTo>
                  <a:pt x="4478665" y="4841800"/>
                </a:lnTo>
                <a:lnTo>
                  <a:pt x="4478665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Project UAS PBO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038" y="2834540"/>
            <a:ext cx="15106266" cy="5557614"/>
          </a:xfrm>
          <a:custGeom>
            <a:avLst/>
            <a:gdLst/>
            <a:ahLst/>
            <a:cxnLst/>
            <a:rect r="r" b="b" t="t" l="l"/>
            <a:pathLst>
              <a:path h="5557614" w="15106266">
                <a:moveTo>
                  <a:pt x="0" y="0"/>
                </a:moveTo>
                <a:lnTo>
                  <a:pt x="15106266" y="0"/>
                </a:lnTo>
                <a:lnTo>
                  <a:pt x="15106266" y="5557614"/>
                </a:lnTo>
                <a:lnTo>
                  <a:pt x="0" y="5557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MENAMPILKAN MAHASISWA TO LISTMAHASISWA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5880" y="2128753"/>
            <a:ext cx="5812583" cy="7215272"/>
          </a:xfrm>
          <a:custGeom>
            <a:avLst/>
            <a:gdLst/>
            <a:ahLst/>
            <a:cxnLst/>
            <a:rect r="r" b="b" t="t" l="l"/>
            <a:pathLst>
              <a:path h="7215272" w="5812583">
                <a:moveTo>
                  <a:pt x="0" y="0"/>
                </a:moveTo>
                <a:lnTo>
                  <a:pt x="5812583" y="0"/>
                </a:lnTo>
                <a:lnTo>
                  <a:pt x="5812583" y="7215272"/>
                </a:lnTo>
                <a:lnTo>
                  <a:pt x="0" y="7215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KALKULASI NILAI IP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1561" y="3267465"/>
            <a:ext cx="13684877" cy="3752071"/>
          </a:xfrm>
          <a:custGeom>
            <a:avLst/>
            <a:gdLst/>
            <a:ahLst/>
            <a:cxnLst/>
            <a:rect r="r" b="b" t="t" l="l"/>
            <a:pathLst>
              <a:path h="3752071" w="13684877">
                <a:moveTo>
                  <a:pt x="0" y="0"/>
                </a:moveTo>
                <a:lnTo>
                  <a:pt x="13684878" y="0"/>
                </a:lnTo>
                <a:lnTo>
                  <a:pt x="13684878" y="3752070"/>
                </a:lnTo>
                <a:lnTo>
                  <a:pt x="0" y="375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TOMBOL PERBARUI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19123" y="2473889"/>
            <a:ext cx="12049753" cy="6142592"/>
          </a:xfrm>
          <a:custGeom>
            <a:avLst/>
            <a:gdLst/>
            <a:ahLst/>
            <a:cxnLst/>
            <a:rect r="r" b="b" t="t" l="l"/>
            <a:pathLst>
              <a:path h="6142592" w="12049753">
                <a:moveTo>
                  <a:pt x="0" y="0"/>
                </a:moveTo>
                <a:lnTo>
                  <a:pt x="12049754" y="0"/>
                </a:lnTo>
                <a:lnTo>
                  <a:pt x="12049754" y="6142592"/>
                </a:lnTo>
                <a:lnTo>
                  <a:pt x="0" y="6142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MENEKAN TOMBOL PADA TABEL LISTMAHASISWA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6832" y="2603385"/>
            <a:ext cx="15932468" cy="5080231"/>
          </a:xfrm>
          <a:custGeom>
            <a:avLst/>
            <a:gdLst/>
            <a:ahLst/>
            <a:cxnLst/>
            <a:rect r="r" b="b" t="t" l="l"/>
            <a:pathLst>
              <a:path h="5080231" w="15932468">
                <a:moveTo>
                  <a:pt x="0" y="0"/>
                </a:moveTo>
                <a:lnTo>
                  <a:pt x="15932468" y="0"/>
                </a:lnTo>
                <a:lnTo>
                  <a:pt x="15932468" y="5080230"/>
                </a:lnTo>
                <a:lnTo>
                  <a:pt x="0" y="5080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TOMBOL HAPUS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4865" y="1653608"/>
            <a:ext cx="14374611" cy="7690417"/>
          </a:xfrm>
          <a:custGeom>
            <a:avLst/>
            <a:gdLst/>
            <a:ahLst/>
            <a:cxnLst/>
            <a:rect r="r" b="b" t="t" l="l"/>
            <a:pathLst>
              <a:path h="7690417" w="14374611">
                <a:moveTo>
                  <a:pt x="0" y="0"/>
                </a:moveTo>
                <a:lnTo>
                  <a:pt x="14374612" y="0"/>
                </a:lnTo>
                <a:lnTo>
                  <a:pt x="14374612" y="7690417"/>
                </a:lnTo>
                <a:lnTo>
                  <a:pt x="0" y="7690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AWAL PROGRAM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7333" y="3788814"/>
            <a:ext cx="13353334" cy="2709372"/>
          </a:xfrm>
          <a:custGeom>
            <a:avLst/>
            <a:gdLst/>
            <a:ahLst/>
            <a:cxnLst/>
            <a:rect r="r" b="b" t="t" l="l"/>
            <a:pathLst>
              <a:path h="2709372" w="13353334">
                <a:moveTo>
                  <a:pt x="0" y="0"/>
                </a:moveTo>
                <a:lnTo>
                  <a:pt x="13353334" y="0"/>
                </a:lnTo>
                <a:lnTo>
                  <a:pt x="13353334" y="2709372"/>
                </a:lnTo>
                <a:lnTo>
                  <a:pt x="0" y="2709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DAFTAR 4 BUTTON YANG DIGUNAKAN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86148" y="2793451"/>
            <a:ext cx="6236023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750">
                <a:solidFill>
                  <a:srgbClr val="000000"/>
                </a:solidFill>
                <a:latin typeface="Rye"/>
              </a:rPr>
              <a:t>Button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793451"/>
            <a:ext cx="6236023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750">
                <a:solidFill>
                  <a:srgbClr val="000000"/>
                </a:solidFill>
                <a:latin typeface="Rye"/>
              </a:rPr>
              <a:t>Button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6148" y="6526761"/>
            <a:ext cx="6236023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750">
                <a:solidFill>
                  <a:srgbClr val="000000"/>
                </a:solidFill>
                <a:latin typeface="Rye"/>
              </a:rPr>
              <a:t>Button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526761"/>
            <a:ext cx="6236023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750">
                <a:solidFill>
                  <a:srgbClr val="000000"/>
                </a:solidFill>
                <a:latin typeface="Rye"/>
              </a:rPr>
              <a:t>Button 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1, yang diberikan nama “Tambah/Keterangan” 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Nantinya akan berfungsi sebagai identifikasi mata kuliah yang diambil dari database. Untuk Nilai - IP, melakukan inputan Manual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691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2, yang diberikan nama “Indeks Prestasi” 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berfungsi sebagai penghitung Jumlah SKS, yang nantinya Jumlah SKS ini menjadi pembagi jumlah nilai IP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Hasil Baginya nanti akan menjadi Nilai IP Semester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2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3, yang diberikan nama “Perbarui”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berfungsi sebagai memperbarui nilai yang sudah di inputkan dengan memilih nama mahasiswa yang telah diinputkan.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3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04697" y="5143500"/>
            <a:ext cx="4583303" cy="5530381"/>
          </a:xfrm>
          <a:custGeom>
            <a:avLst/>
            <a:gdLst/>
            <a:ahLst/>
            <a:cxnLst/>
            <a:rect r="r" b="b" t="t" l="l"/>
            <a:pathLst>
              <a:path h="5530381" w="4583303">
                <a:moveTo>
                  <a:pt x="0" y="0"/>
                </a:moveTo>
                <a:lnTo>
                  <a:pt x="4583303" y="0"/>
                </a:lnTo>
                <a:lnTo>
                  <a:pt x="4583303" y="5530381"/>
                </a:lnTo>
                <a:lnTo>
                  <a:pt x="0" y="553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38870"/>
            <a:ext cx="9509685" cy="29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Implementasi GUI Menggunakan Bahasa Pemrograman Python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394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4, yang akan diberikan nama “Hapus”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digunakan jika melakukan kesalahan dalam menginputkan keseluruhan nilai.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4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543" y="1566012"/>
            <a:ext cx="5372857" cy="7692288"/>
          </a:xfrm>
          <a:custGeom>
            <a:avLst/>
            <a:gdLst/>
            <a:ahLst/>
            <a:cxnLst/>
            <a:rect r="r" b="b" t="t" l="l"/>
            <a:pathLst>
              <a:path h="7692288" w="5372857">
                <a:moveTo>
                  <a:pt x="0" y="0"/>
                </a:moveTo>
                <a:lnTo>
                  <a:pt x="5372858" y="0"/>
                </a:lnTo>
                <a:lnTo>
                  <a:pt x="5372858" y="7692288"/>
                </a:lnTo>
                <a:lnTo>
                  <a:pt x="0" y="769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5578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OBJECT YANG DIPAKAI PADA PYQT5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77658" y="2832252"/>
            <a:ext cx="15732685" cy="4756010"/>
          </a:xfrm>
          <a:custGeom>
            <a:avLst/>
            <a:gdLst/>
            <a:ahLst/>
            <a:cxnLst/>
            <a:rect r="r" b="b" t="t" l="l"/>
            <a:pathLst>
              <a:path h="4756010" w="15732685">
                <a:moveTo>
                  <a:pt x="0" y="0"/>
                </a:moveTo>
                <a:lnTo>
                  <a:pt x="15732684" y="0"/>
                </a:lnTo>
                <a:lnTo>
                  <a:pt x="15732684" y="4756010"/>
                </a:lnTo>
                <a:lnTo>
                  <a:pt x="0" y="475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PENGISIAN DATA MAHASISWA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56581" y="2551511"/>
            <a:ext cx="13974837" cy="5183978"/>
          </a:xfrm>
          <a:custGeom>
            <a:avLst/>
            <a:gdLst/>
            <a:ahLst/>
            <a:cxnLst/>
            <a:rect r="r" b="b" t="t" l="l"/>
            <a:pathLst>
              <a:path h="5183978" w="13974837">
                <a:moveTo>
                  <a:pt x="0" y="0"/>
                </a:moveTo>
                <a:lnTo>
                  <a:pt x="13974838" y="0"/>
                </a:lnTo>
                <a:lnTo>
                  <a:pt x="13974838" y="5183978"/>
                </a:lnTo>
                <a:lnTo>
                  <a:pt x="0" y="51839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TABLE INDEKS PRESTASI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49398" y="3857046"/>
            <a:ext cx="15389204" cy="2572908"/>
          </a:xfrm>
          <a:custGeom>
            <a:avLst/>
            <a:gdLst/>
            <a:ahLst/>
            <a:cxnLst/>
            <a:rect r="r" b="b" t="t" l="l"/>
            <a:pathLst>
              <a:path h="2572908" w="15389204">
                <a:moveTo>
                  <a:pt x="0" y="0"/>
                </a:moveTo>
                <a:lnTo>
                  <a:pt x="15389204" y="0"/>
                </a:lnTo>
                <a:lnTo>
                  <a:pt x="15389204" y="2572908"/>
                </a:lnTo>
                <a:lnTo>
                  <a:pt x="0" y="2572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TABLE TOTAL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239375" y="2329729"/>
            <a:ext cx="7809249" cy="7014296"/>
          </a:xfrm>
          <a:custGeom>
            <a:avLst/>
            <a:gdLst/>
            <a:ahLst/>
            <a:cxnLst/>
            <a:rect r="r" b="b" t="t" l="l"/>
            <a:pathLst>
              <a:path h="7014296" w="7809249">
                <a:moveTo>
                  <a:pt x="0" y="0"/>
                </a:moveTo>
                <a:lnTo>
                  <a:pt x="7809250" y="0"/>
                </a:lnTo>
                <a:lnTo>
                  <a:pt x="7809250" y="7014296"/>
                </a:lnTo>
                <a:lnTo>
                  <a:pt x="0" y="7014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TABLE LIST MAHASISWA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77349" y="51002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77491"/>
            <a:ext cx="4188461" cy="4209509"/>
          </a:xfrm>
          <a:custGeom>
            <a:avLst/>
            <a:gdLst/>
            <a:ahLst/>
            <a:cxnLst/>
            <a:rect r="r" b="b" t="t" l="l"/>
            <a:pathLst>
              <a:path h="4209509" w="4188461">
                <a:moveTo>
                  <a:pt x="0" y="0"/>
                </a:moveTo>
                <a:lnTo>
                  <a:pt x="4188461" y="0"/>
                </a:lnTo>
                <a:lnTo>
                  <a:pt x="4188461" y="4209509"/>
                </a:lnTo>
                <a:lnTo>
                  <a:pt x="0" y="4209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82" y="3794403"/>
            <a:ext cx="16230600" cy="130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PEMBUATAN SISTEM PENGHITUNG INDEKS PRESTASI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72896" y="2460618"/>
            <a:ext cx="9542209" cy="5365764"/>
          </a:xfrm>
          <a:custGeom>
            <a:avLst/>
            <a:gdLst/>
            <a:ahLst/>
            <a:cxnLst/>
            <a:rect r="r" b="b" t="t" l="l"/>
            <a:pathLst>
              <a:path h="5365764" w="9542209">
                <a:moveTo>
                  <a:pt x="0" y="0"/>
                </a:moveTo>
                <a:lnTo>
                  <a:pt x="9542208" y="0"/>
                </a:lnTo>
                <a:lnTo>
                  <a:pt x="9542208" y="5365764"/>
                </a:lnTo>
                <a:lnTo>
                  <a:pt x="0" y="5365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FILE MAIN.PY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3002" y="4365600"/>
            <a:ext cx="14281997" cy="4978425"/>
          </a:xfrm>
          <a:custGeom>
            <a:avLst/>
            <a:gdLst/>
            <a:ahLst/>
            <a:cxnLst/>
            <a:rect r="r" b="b" t="t" l="l"/>
            <a:pathLst>
              <a:path h="4978425" w="14281997">
                <a:moveTo>
                  <a:pt x="0" y="0"/>
                </a:moveTo>
                <a:lnTo>
                  <a:pt x="14281996" y="0"/>
                </a:lnTo>
                <a:lnTo>
                  <a:pt x="14281996" y="4978425"/>
                </a:lnTo>
                <a:lnTo>
                  <a:pt x="0" y="4978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452" y="2059269"/>
            <a:ext cx="15987438" cy="2259514"/>
          </a:xfrm>
          <a:custGeom>
            <a:avLst/>
            <a:gdLst/>
            <a:ahLst/>
            <a:cxnLst/>
            <a:rect r="r" b="b" t="t" l="l"/>
            <a:pathLst>
              <a:path h="2259514" w="15987438">
                <a:moveTo>
                  <a:pt x="0" y="0"/>
                </a:moveTo>
                <a:lnTo>
                  <a:pt x="15987438" y="0"/>
                </a:lnTo>
                <a:lnTo>
                  <a:pt x="15987438" y="2259515"/>
                </a:lnTo>
                <a:lnTo>
                  <a:pt x="0" y="2259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55" r="0" b="-10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FILE IP_CALC.PY FOR OBJECT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62495"/>
            <a:ext cx="16278173" cy="4085565"/>
          </a:xfrm>
          <a:custGeom>
            <a:avLst/>
            <a:gdLst/>
            <a:ahLst/>
            <a:cxnLst/>
            <a:rect r="r" b="b" t="t" l="l"/>
            <a:pathLst>
              <a:path h="4085565" w="16278173">
                <a:moveTo>
                  <a:pt x="0" y="0"/>
                </a:moveTo>
                <a:lnTo>
                  <a:pt x="16278173" y="0"/>
                </a:lnTo>
                <a:lnTo>
                  <a:pt x="16278173" y="4085565"/>
                </a:lnTo>
                <a:lnTo>
                  <a:pt x="0" y="4085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CONNECT 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1453" y="2124119"/>
            <a:ext cx="11585094" cy="6038763"/>
          </a:xfrm>
          <a:custGeom>
            <a:avLst/>
            <a:gdLst/>
            <a:ahLst/>
            <a:cxnLst/>
            <a:rect r="r" b="b" t="t" l="l"/>
            <a:pathLst>
              <a:path h="6038763" w="11585094">
                <a:moveTo>
                  <a:pt x="0" y="0"/>
                </a:moveTo>
                <a:lnTo>
                  <a:pt x="11585094" y="0"/>
                </a:lnTo>
                <a:lnTo>
                  <a:pt x="11585094" y="6038762"/>
                </a:lnTo>
                <a:lnTo>
                  <a:pt x="0" y="6038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BUTTON TAMBAH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9934" y="2980259"/>
            <a:ext cx="12964474" cy="4326482"/>
          </a:xfrm>
          <a:custGeom>
            <a:avLst/>
            <a:gdLst/>
            <a:ahLst/>
            <a:cxnLst/>
            <a:rect r="r" b="b" t="t" l="l"/>
            <a:pathLst>
              <a:path h="4326482" w="12964474">
                <a:moveTo>
                  <a:pt x="0" y="0"/>
                </a:moveTo>
                <a:lnTo>
                  <a:pt x="12964474" y="0"/>
                </a:lnTo>
                <a:lnTo>
                  <a:pt x="12964474" y="4326482"/>
                </a:lnTo>
                <a:lnTo>
                  <a:pt x="0" y="4326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BUTTON INDEKS PRESTASI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9079" y="2861735"/>
            <a:ext cx="12806185" cy="4563530"/>
          </a:xfrm>
          <a:custGeom>
            <a:avLst/>
            <a:gdLst/>
            <a:ahLst/>
            <a:cxnLst/>
            <a:rect r="r" b="b" t="t" l="l"/>
            <a:pathLst>
              <a:path h="4563530" w="12806185">
                <a:moveTo>
                  <a:pt x="0" y="0"/>
                </a:moveTo>
                <a:lnTo>
                  <a:pt x="12806185" y="0"/>
                </a:lnTo>
                <a:lnTo>
                  <a:pt x="12806185" y="4563530"/>
                </a:lnTo>
                <a:lnTo>
                  <a:pt x="0" y="4563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FUNGSI PERUBAHAN NILAI PADA KOLOM 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DAF4z_7CJJA</dc:identifier>
  <dcterms:modified xsi:type="dcterms:W3CDTF">2011-08-01T06:04:30Z</dcterms:modified>
  <cp:revision>1</cp:revision>
  <dc:title>Project UAS PBO</dc:title>
</cp:coreProperties>
</file>