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2057-C0C3-9D90-CE6A-7EB3F16E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807AF-930D-9965-54A2-D788D6A8F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532-AD66-84A8-8F4C-FBD50D5A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26A7-A582-0225-9C7F-8AE72265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83F4-5945-ABD6-6891-88587B5E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4709-A14C-7C38-B253-B621996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201A2-2C0C-1AF6-C8D0-671261C3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65C-19EE-3126-2C25-1E512FC2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9313-34F7-B478-98EF-F7008637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6E94-326D-39AA-8BC1-172A7199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1DE0D-0C1B-93D8-31CA-EE131C607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42BC7-1487-7201-CAD9-01AEC372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FE39-BEE7-DF9D-465F-226A15DA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88A9-F8A2-2207-1915-15566DC9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B199-2CF9-DA7A-0B57-B7EB8E7D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908-B165-B219-9CE1-1EC3BD09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5310-0420-87F3-F771-066D3A1F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8F6A-5C4A-6C42-78F2-AC59FD8F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B3A0-3A82-6BB7-3AF2-A9ABAAF3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64EFB-3387-DD48-E336-FC3884E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180B-2074-A6AB-EE0D-BF86FF97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5E67-7A5C-E32A-919E-E46753ADE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E6B9-DBEF-2DDF-9572-14A46C2E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048B-854A-F86B-DF38-0A3DA4D0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B84C-8640-4B47-E72C-FAFB24CD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C349-D843-2CA8-63F9-7BB3B96B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DBA4-5135-9297-D176-7469474F8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26A5-B500-93DA-E39C-239CC9677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25FE-BB48-4E5A-C3BA-BB9F9B9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65CF-506E-B392-B1B6-BA2D6BF9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5C53D-B002-45B7-8871-4FA57F4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F083-2B38-CA51-8178-9B529DBA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E632-2D73-1967-3D16-F6A11B73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4738-5941-E69C-5A58-28EF03FB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0B1E7-E510-470B-03C3-5E12A55E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EA771-CDBA-C29C-5A10-F5CEB4F90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327F8-B588-C2ED-F706-58190124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9CEEE-FCDF-6CF9-B638-14B54A79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06C83-C110-161F-6A60-18DC5A51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3A36-12C2-3B19-31BC-599555D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00DC7-8769-0C87-3023-4B16B0B4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BDC6-9A71-6C59-0FDD-C018291A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82A82-D6F4-20F4-E21F-3F56D1F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079CA-C871-6690-1CCC-4A6C6838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57BBF-EAA8-2311-0643-5775A54F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0D24-0CE9-6D3D-FB4B-ACEFE0B6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BD39-57AB-9D66-1DBC-443108C5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60F4-87E9-B4C2-DC0F-36B9779A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40BD-0606-80E1-176C-3F9193ED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B66F-39F9-C953-7814-7FC062B8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7BCF9-C285-7C2C-EC5B-842A5FE2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A411-31EF-0636-CF5B-14D01AE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E020-BAD7-96D4-C90F-1FDA9FB3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C5E7C-2ECE-B7DD-43BB-57DC5A23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EC187-8E87-2602-2351-D30431B6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CCD7-F205-83F2-69D1-AAED5B44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3E4B-497C-4B84-AAE3-F10A97EE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3A3F-F9D2-DB74-2C17-FE24C791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477AA-16CA-2335-D1DC-284E2F15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A01E-B0F6-29F3-2B08-9A666826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FE2E-DF95-54CE-EFE9-827DC5570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EDFE-E477-4F4E-A048-9E3C9FD6E411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035A-ED92-EE77-1AA9-39BF119C7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C239-1451-78FB-B6D8-CCAA261C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2ECE-2410-4982-8F1D-4F2607E7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654291A-BC30-1501-F164-E6CE42594FB8}"/>
              </a:ext>
            </a:extLst>
          </p:cNvPr>
          <p:cNvGrpSpPr/>
          <p:nvPr/>
        </p:nvGrpSpPr>
        <p:grpSpPr>
          <a:xfrm>
            <a:off x="4128825" y="691830"/>
            <a:ext cx="4687796" cy="4212340"/>
            <a:chOff x="4186895" y="699912"/>
            <a:chExt cx="5596165" cy="48746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391E60-8964-EE14-6FFD-FA6756A69A72}"/>
                </a:ext>
              </a:extLst>
            </p:cNvPr>
            <p:cNvSpPr/>
            <p:nvPr/>
          </p:nvSpPr>
          <p:spPr>
            <a:xfrm>
              <a:off x="4763911" y="699912"/>
              <a:ext cx="688622" cy="654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dd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8F53B1-A2B6-14AA-4FAC-DB39B2E0BAF0}"/>
                </a:ext>
              </a:extLst>
            </p:cNvPr>
            <p:cNvSpPr txBox="1"/>
            <p:nvPr/>
          </p:nvSpPr>
          <p:spPr>
            <a:xfrm>
              <a:off x="4820245" y="842624"/>
              <a:ext cx="632289" cy="32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Start</a:t>
              </a:r>
              <a:endParaRPr lang="en-US" sz="1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B8C3F8-14F2-B123-5541-7922D1169DC1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5108223" y="1354667"/>
              <a:ext cx="10007" cy="70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A7DB4-1B42-F95F-68A7-A2BEC3CFCB3C}"/>
                </a:ext>
              </a:extLst>
            </p:cNvPr>
            <p:cNvSpPr/>
            <p:nvPr/>
          </p:nvSpPr>
          <p:spPr>
            <a:xfrm>
              <a:off x="4332339" y="2060979"/>
              <a:ext cx="1571780" cy="44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F8AA73-1116-CE1C-3E16-D83FAB68576D}"/>
                </a:ext>
              </a:extLst>
            </p:cNvPr>
            <p:cNvSpPr txBox="1"/>
            <p:nvPr/>
          </p:nvSpPr>
          <p:spPr>
            <a:xfrm>
              <a:off x="4386709" y="2069063"/>
              <a:ext cx="1787091" cy="356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Connect WIFI</a:t>
              </a:r>
              <a:endParaRPr lang="en-US" sz="14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63C55C25-6BFE-9380-FD2C-8C3399342EBC}"/>
                </a:ext>
              </a:extLst>
            </p:cNvPr>
            <p:cNvSpPr/>
            <p:nvPr/>
          </p:nvSpPr>
          <p:spPr>
            <a:xfrm>
              <a:off x="4428812" y="3174471"/>
              <a:ext cx="1396610" cy="119782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300ECA-996D-8773-B535-F558F8ABC9CF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5118230" y="2505779"/>
              <a:ext cx="8886" cy="66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301C11-ED02-3148-BBFF-186066C9F8B9}"/>
                </a:ext>
              </a:extLst>
            </p:cNvPr>
            <p:cNvSpPr txBox="1"/>
            <p:nvPr/>
          </p:nvSpPr>
          <p:spPr>
            <a:xfrm>
              <a:off x="4535406" y="3291405"/>
              <a:ext cx="1230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Is the RaspBerry connected to WIFI</a:t>
              </a:r>
              <a:endParaRPr lang="en-US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51B2F2-306C-AE5C-E7C7-2255B2D8196A}"/>
                </a:ext>
              </a:extLst>
            </p:cNvPr>
            <p:cNvCxnSpPr>
              <a:cxnSpLocks/>
              <a:stCxn id="11" idx="2"/>
              <a:endCxn id="23" idx="0"/>
            </p:cNvCxnSpPr>
            <p:nvPr/>
          </p:nvCxnSpPr>
          <p:spPr>
            <a:xfrm flipH="1">
              <a:off x="5118229" y="4372294"/>
              <a:ext cx="8888" cy="545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6A9431-3C7B-E062-A56A-5D74C1733911}"/>
                </a:ext>
              </a:extLst>
            </p:cNvPr>
            <p:cNvSpPr txBox="1"/>
            <p:nvPr/>
          </p:nvSpPr>
          <p:spPr>
            <a:xfrm>
              <a:off x="5113225" y="4498712"/>
              <a:ext cx="526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2F7BD5-2EB7-790E-5DB3-813D1B0A43B2}"/>
                </a:ext>
              </a:extLst>
            </p:cNvPr>
            <p:cNvSpPr/>
            <p:nvPr/>
          </p:nvSpPr>
          <p:spPr>
            <a:xfrm>
              <a:off x="4186895" y="4918006"/>
              <a:ext cx="1862667" cy="654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3E5757-EAFD-898E-493B-10A26E4F9129}"/>
                </a:ext>
              </a:extLst>
            </p:cNvPr>
            <p:cNvSpPr txBox="1"/>
            <p:nvPr/>
          </p:nvSpPr>
          <p:spPr>
            <a:xfrm>
              <a:off x="4212489" y="5040545"/>
              <a:ext cx="2189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Connect to Broker</a:t>
              </a:r>
              <a:endParaRPr lang="en-US" sz="14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3F72BA-18EE-1067-2993-1B7C96837379}"/>
                </a:ext>
              </a:extLst>
            </p:cNvPr>
            <p:cNvCxnSpPr>
              <a:cxnSpLocks/>
              <a:stCxn id="11" idx="3"/>
              <a:endCxn id="33" idx="5"/>
            </p:cNvCxnSpPr>
            <p:nvPr/>
          </p:nvCxnSpPr>
          <p:spPr>
            <a:xfrm flipV="1">
              <a:off x="5825421" y="3761661"/>
              <a:ext cx="420071" cy="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908260-9883-454A-50EE-112DE6B316E9}"/>
                </a:ext>
              </a:extLst>
            </p:cNvPr>
            <p:cNvSpPr txBox="1"/>
            <p:nvPr/>
          </p:nvSpPr>
          <p:spPr>
            <a:xfrm>
              <a:off x="5748668" y="3477482"/>
              <a:ext cx="526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27CB92E0-6BCC-6DA8-EE86-8671E1A5C301}"/>
                </a:ext>
              </a:extLst>
            </p:cNvPr>
            <p:cNvSpPr/>
            <p:nvPr/>
          </p:nvSpPr>
          <p:spPr>
            <a:xfrm>
              <a:off x="7926992" y="3174471"/>
              <a:ext cx="1509346" cy="119782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02A0DC1A-124D-9F9B-4EA6-CEB54AF340A9}"/>
                </a:ext>
              </a:extLst>
            </p:cNvPr>
            <p:cNvSpPr/>
            <p:nvPr/>
          </p:nvSpPr>
          <p:spPr>
            <a:xfrm>
              <a:off x="6173800" y="3483669"/>
              <a:ext cx="1064302" cy="555984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8A9AE5-BF46-D9FA-E7B1-79969ADAC790}"/>
                </a:ext>
              </a:extLst>
            </p:cNvPr>
            <p:cNvSpPr txBox="1"/>
            <p:nvPr/>
          </p:nvSpPr>
          <p:spPr>
            <a:xfrm>
              <a:off x="6189230" y="3572530"/>
              <a:ext cx="1060500" cy="53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OUTPUT ‘’…’’</a:t>
              </a:r>
              <a:endParaRPr lang="en-US" sz="12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E28F42-B231-F623-EE7E-1A745EEA45C8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7166411" y="3761661"/>
              <a:ext cx="760582" cy="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378DB8-1EAF-9A18-8158-6A3A342DA75B}"/>
                </a:ext>
              </a:extLst>
            </p:cNvPr>
            <p:cNvSpPr txBox="1"/>
            <p:nvPr/>
          </p:nvSpPr>
          <p:spPr>
            <a:xfrm>
              <a:off x="7938618" y="3624982"/>
              <a:ext cx="1576660" cy="32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If time &gt;timeout</a:t>
              </a:r>
              <a:endParaRPr lang="en-US" sz="1200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6C733-1E2F-FF11-763A-C36D93DE8716}"/>
                </a:ext>
              </a:extLst>
            </p:cNvPr>
            <p:cNvCxnSpPr>
              <a:cxnSpLocks/>
              <a:stCxn id="32" idx="2"/>
              <a:endCxn id="58" idx="0"/>
            </p:cNvCxnSpPr>
            <p:nvPr/>
          </p:nvCxnSpPr>
          <p:spPr>
            <a:xfrm>
              <a:off x="8681666" y="4372293"/>
              <a:ext cx="6492" cy="619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FA35AF-896A-2B68-1294-6E75056DF19C}"/>
                </a:ext>
              </a:extLst>
            </p:cNvPr>
            <p:cNvSpPr txBox="1"/>
            <p:nvPr/>
          </p:nvSpPr>
          <p:spPr>
            <a:xfrm>
              <a:off x="9256846" y="5266821"/>
              <a:ext cx="526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0C2D10-8706-EE8C-5315-1676327EC4F0}"/>
                </a:ext>
              </a:extLst>
            </p:cNvPr>
            <p:cNvSpPr txBox="1"/>
            <p:nvPr/>
          </p:nvSpPr>
          <p:spPr>
            <a:xfrm>
              <a:off x="9256846" y="3760791"/>
              <a:ext cx="5262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24CC4C2-95D5-F98D-98C5-F375EAAD0F7D}"/>
                </a:ext>
              </a:extLst>
            </p:cNvPr>
            <p:cNvCxnSpPr>
              <a:cxnSpLocks/>
              <a:stCxn id="32" idx="3"/>
              <a:endCxn id="8" idx="3"/>
            </p:cNvCxnSpPr>
            <p:nvPr/>
          </p:nvCxnSpPr>
          <p:spPr>
            <a:xfrm flipH="1" flipV="1">
              <a:off x="5904120" y="2283380"/>
              <a:ext cx="3532218" cy="1490002"/>
            </a:xfrm>
            <a:prstGeom prst="bentConnector3">
              <a:avLst>
                <a:gd name="adj1" fmla="val -77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B0FF27B1-079C-2830-7A2C-71EFE99A5381}"/>
                </a:ext>
              </a:extLst>
            </p:cNvPr>
            <p:cNvSpPr/>
            <p:nvPr/>
          </p:nvSpPr>
          <p:spPr>
            <a:xfrm>
              <a:off x="7954740" y="4992178"/>
              <a:ext cx="1466833" cy="530811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933B05-D819-4A3D-816D-BA3B35F089BB}"/>
                </a:ext>
              </a:extLst>
            </p:cNvPr>
            <p:cNvSpPr txBox="1"/>
            <p:nvPr/>
          </p:nvSpPr>
          <p:spPr>
            <a:xfrm>
              <a:off x="7954740" y="4979519"/>
              <a:ext cx="1576659" cy="53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OUTPUT ‘Failed to connect’’</a:t>
              </a:r>
              <a:endParaRPr lang="en-US" sz="1200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1C2C08A3-3DC0-1AC2-0A48-3AC07559A6E0}"/>
                </a:ext>
              </a:extLst>
            </p:cNvPr>
            <p:cNvCxnSpPr>
              <a:cxnSpLocks/>
              <a:stCxn id="58" idx="2"/>
              <a:endCxn id="5" idx="3"/>
            </p:cNvCxnSpPr>
            <p:nvPr/>
          </p:nvCxnSpPr>
          <p:spPr>
            <a:xfrm flipH="1" flipV="1">
              <a:off x="5452534" y="1002902"/>
              <a:ext cx="3900593" cy="4254682"/>
            </a:xfrm>
            <a:prstGeom prst="bentConnector3">
              <a:avLst>
                <a:gd name="adj1" fmla="val -166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4506F75-F7C6-9038-7486-BD443B823BE6}"/>
              </a:ext>
            </a:extLst>
          </p:cNvPr>
          <p:cNvGrpSpPr/>
          <p:nvPr/>
        </p:nvGrpSpPr>
        <p:grpSpPr>
          <a:xfrm>
            <a:off x="2137025" y="866078"/>
            <a:ext cx="8894475" cy="5125844"/>
            <a:chOff x="2137025" y="866078"/>
            <a:chExt cx="8894475" cy="51258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FF782B-3F61-FFD5-5504-AEB9A156AC35}"/>
                </a:ext>
              </a:extLst>
            </p:cNvPr>
            <p:cNvGrpSpPr/>
            <p:nvPr/>
          </p:nvGrpSpPr>
          <p:grpSpPr>
            <a:xfrm>
              <a:off x="2137025" y="866078"/>
              <a:ext cx="8639445" cy="5125844"/>
              <a:chOff x="3657215" y="612808"/>
              <a:chExt cx="8639445" cy="512584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5D916A-E851-C1E2-BF03-E1B3102BF8EB}"/>
                  </a:ext>
                </a:extLst>
              </p:cNvPr>
              <p:cNvSpPr/>
              <p:nvPr/>
            </p:nvSpPr>
            <p:spPr>
              <a:xfrm>
                <a:off x="7522553" y="612808"/>
                <a:ext cx="576845" cy="5657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dd</a:t>
                </a:r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009A5B-54EF-18B0-3618-937CB7C44362}"/>
                  </a:ext>
                </a:extLst>
              </p:cNvPr>
              <p:cNvSpPr txBox="1"/>
              <p:nvPr/>
            </p:nvSpPr>
            <p:spPr>
              <a:xfrm>
                <a:off x="7569743" y="736129"/>
                <a:ext cx="5296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Start</a:t>
                </a:r>
                <a:endParaRPr lang="en-US" sz="1200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4F69756-E4AD-66E3-8AA6-276051DB5C58}"/>
                  </a:ext>
                </a:extLst>
              </p:cNvPr>
              <p:cNvCxnSpPr>
                <a:cxnSpLocks/>
                <a:stCxn id="5" idx="4"/>
                <a:endCxn id="8" idx="0"/>
              </p:cNvCxnSpPr>
              <p:nvPr/>
            </p:nvCxnSpPr>
            <p:spPr>
              <a:xfrm>
                <a:off x="7810976" y="1178598"/>
                <a:ext cx="8383" cy="610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456250-8135-5204-399F-76C8D45764BA}"/>
                  </a:ext>
                </a:extLst>
              </p:cNvPr>
              <p:cNvSpPr/>
              <p:nvPr/>
            </p:nvSpPr>
            <p:spPr>
              <a:xfrm>
                <a:off x="7161034" y="1788941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541-F28D-2878-3C01-62B76BAF2C2E}"/>
                  </a:ext>
                </a:extLst>
              </p:cNvPr>
              <p:cNvSpPr txBox="1"/>
              <p:nvPr/>
            </p:nvSpPr>
            <p:spPr>
              <a:xfrm>
                <a:off x="7096679" y="1795845"/>
                <a:ext cx="1497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Connect to Broker </a:t>
                </a:r>
                <a:endParaRPr lang="en-US" sz="1400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4665F00E-C5CD-FDFF-4F9F-13BE5EA08789}"/>
                  </a:ext>
                </a:extLst>
              </p:cNvPr>
              <p:cNvSpPr/>
              <p:nvPr/>
            </p:nvSpPr>
            <p:spPr>
              <a:xfrm>
                <a:off x="7241847" y="2751137"/>
                <a:ext cx="1169912" cy="103506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FE6DE02-1A32-CE29-E5C4-7DC70AACAAAE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7819359" y="2173304"/>
                <a:ext cx="7444" cy="577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D4FAA-0CA7-E67C-ADA5-360168F4C07A}"/>
                  </a:ext>
                </a:extLst>
              </p:cNvPr>
              <p:cNvSpPr txBox="1"/>
              <p:nvPr/>
            </p:nvSpPr>
            <p:spPr>
              <a:xfrm>
                <a:off x="7331139" y="2852183"/>
                <a:ext cx="10308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Is the RaspBerry connected to Broker</a:t>
                </a:r>
                <a:endParaRPr lang="en-US" sz="1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AC18529-87C0-506B-3F50-80071CA72F6C}"/>
                  </a:ext>
                </a:extLst>
              </p:cNvPr>
              <p:cNvCxnSpPr>
                <a:cxnSpLocks/>
                <a:stCxn id="10" idx="2"/>
                <a:endCxn id="30" idx="1"/>
              </p:cNvCxnSpPr>
              <p:nvPr/>
            </p:nvCxnSpPr>
            <p:spPr>
              <a:xfrm flipH="1">
                <a:off x="7823881" y="3786206"/>
                <a:ext cx="2922" cy="540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21E0B0-3D37-2BF0-FC20-50D809CF10E1}"/>
                  </a:ext>
                </a:extLst>
              </p:cNvPr>
              <p:cNvSpPr txBox="1"/>
              <p:nvPr/>
            </p:nvSpPr>
            <p:spPr>
              <a:xfrm>
                <a:off x="7815166" y="3895448"/>
                <a:ext cx="440799" cy="26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yes</a:t>
                </a:r>
                <a:endParaRPr 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5FFB7D-9A10-03F6-32A7-B1546CC95092}"/>
                  </a:ext>
                </a:extLst>
              </p:cNvPr>
              <p:cNvSpPr txBox="1"/>
              <p:nvPr/>
            </p:nvSpPr>
            <p:spPr>
              <a:xfrm>
                <a:off x="7186002" y="4350043"/>
                <a:ext cx="1073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Output connected</a:t>
                </a:r>
                <a:endParaRPr lang="en-US" sz="1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D38350-FF96-530A-BDE1-4FAAACEA6137}"/>
                  </a:ext>
                </a:extLst>
              </p:cNvPr>
              <p:cNvCxnSpPr>
                <a:cxnSpLocks/>
                <a:stCxn id="10" idx="3"/>
                <a:endCxn id="19" idx="5"/>
              </p:cNvCxnSpPr>
              <p:nvPr/>
            </p:nvCxnSpPr>
            <p:spPr>
              <a:xfrm flipV="1">
                <a:off x="8411759" y="3264111"/>
                <a:ext cx="355851" cy="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81BB49-B6BF-4C61-481B-79396B764468}"/>
                  </a:ext>
                </a:extLst>
              </p:cNvPr>
              <p:cNvSpPr txBox="1"/>
              <p:nvPr/>
            </p:nvSpPr>
            <p:spPr>
              <a:xfrm>
                <a:off x="8347464" y="3012977"/>
                <a:ext cx="440799" cy="26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NO</a:t>
                </a:r>
                <a:endParaRPr lang="en-US" sz="1400" dirty="0"/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333A3ED1-5C34-BD04-E806-D072D052E3EF}"/>
                  </a:ext>
                </a:extLst>
              </p:cNvPr>
              <p:cNvSpPr/>
              <p:nvPr/>
            </p:nvSpPr>
            <p:spPr>
              <a:xfrm>
                <a:off x="10172203" y="2751137"/>
                <a:ext cx="1264349" cy="103506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4A07AFBA-C033-DCD5-C873-60A0708E1A7A}"/>
                  </a:ext>
                </a:extLst>
              </p:cNvPr>
              <p:cNvSpPr/>
              <p:nvPr/>
            </p:nvSpPr>
            <p:spPr>
              <a:xfrm>
                <a:off x="8703589" y="3008026"/>
                <a:ext cx="1288426" cy="51217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C8833E-EB32-5E9C-4F34-9536FE39F2DB}"/>
                  </a:ext>
                </a:extLst>
              </p:cNvPr>
              <p:cNvSpPr txBox="1"/>
              <p:nvPr/>
            </p:nvSpPr>
            <p:spPr>
              <a:xfrm>
                <a:off x="8724307" y="3060642"/>
                <a:ext cx="12643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OUTPUT ‘’MQTT </a:t>
                </a:r>
                <a:r>
                  <a:rPr lang="fr-FR" sz="1200" dirty="0" err="1"/>
                  <a:t>Connecting</a:t>
                </a:r>
                <a:r>
                  <a:rPr lang="fr-FR" sz="1200" dirty="0"/>
                  <a:t>’’</a:t>
                </a:r>
                <a:endParaRPr lang="en-US" sz="12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4F440F0-B00C-A15E-C287-FD86C89C73A5}"/>
                  </a:ext>
                </a:extLst>
              </p:cNvPr>
              <p:cNvCxnSpPr>
                <a:cxnSpLocks/>
                <a:stCxn id="19" idx="2"/>
                <a:endCxn id="18" idx="1"/>
              </p:cNvCxnSpPr>
              <p:nvPr/>
            </p:nvCxnSpPr>
            <p:spPr>
              <a:xfrm>
                <a:off x="9927994" y="3264111"/>
                <a:ext cx="244209" cy="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0EC039-B205-8567-A180-6FF5519630CC}"/>
                  </a:ext>
                </a:extLst>
              </p:cNvPr>
              <p:cNvSpPr txBox="1"/>
              <p:nvPr/>
            </p:nvSpPr>
            <p:spPr>
              <a:xfrm>
                <a:off x="10139241" y="3129181"/>
                <a:ext cx="13207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If </a:t>
                </a:r>
                <a:r>
                  <a:rPr lang="fr-FR" sz="1200" dirty="0" err="1"/>
                  <a:t>we</a:t>
                </a:r>
                <a:r>
                  <a:rPr lang="fr-FR" sz="1200" dirty="0"/>
                  <a:t> </a:t>
                </a:r>
                <a:r>
                  <a:rPr lang="fr-FR" sz="1200" dirty="0" err="1"/>
                  <a:t>tried</a:t>
                </a:r>
                <a:r>
                  <a:rPr lang="fr-FR" sz="1200" dirty="0"/>
                  <a:t> 5 times</a:t>
                </a:r>
                <a:endParaRPr lang="en-US" sz="12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C75E26A-F91E-523B-EF3D-8A3A9F0AF5BE}"/>
                  </a:ext>
                </a:extLst>
              </p:cNvPr>
              <p:cNvCxnSpPr>
                <a:cxnSpLocks/>
                <a:stCxn id="18" idx="2"/>
                <a:endCxn id="29" idx="0"/>
              </p:cNvCxnSpPr>
              <p:nvPr/>
            </p:nvCxnSpPr>
            <p:spPr>
              <a:xfrm flipH="1">
                <a:off x="10799609" y="3786206"/>
                <a:ext cx="4769" cy="4923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E2A2CE-9862-CBEC-0C34-91BC8403E8AA}"/>
                  </a:ext>
                </a:extLst>
              </p:cNvPr>
              <p:cNvSpPr txBox="1"/>
              <p:nvPr/>
            </p:nvSpPr>
            <p:spPr>
              <a:xfrm>
                <a:off x="11286195" y="3257791"/>
                <a:ext cx="440799" cy="26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NO</a:t>
                </a:r>
                <a:endParaRPr lang="en-US" sz="1400" dirty="0"/>
              </a:p>
            </p:txBody>
          </p: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4C95362-0ABF-EDE7-8AD1-947332A3D330}"/>
                  </a:ext>
                </a:extLst>
              </p:cNvPr>
              <p:cNvCxnSpPr>
                <a:cxnSpLocks/>
                <a:stCxn id="18" idx="3"/>
                <a:endCxn id="8" idx="3"/>
              </p:cNvCxnSpPr>
              <p:nvPr/>
            </p:nvCxnSpPr>
            <p:spPr>
              <a:xfrm flipH="1" flipV="1">
                <a:off x="8477683" y="1981123"/>
                <a:ext cx="2958869" cy="1287549"/>
              </a:xfrm>
              <a:prstGeom prst="bentConnector3">
                <a:avLst>
                  <a:gd name="adj1" fmla="val -772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038CCB-CB1D-9C41-FDE5-9C8B8CC24DCC}"/>
                  </a:ext>
                </a:extLst>
              </p:cNvPr>
              <p:cNvSpPr txBox="1"/>
              <p:nvPr/>
            </p:nvSpPr>
            <p:spPr>
              <a:xfrm>
                <a:off x="10185858" y="4438978"/>
                <a:ext cx="1320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err="1"/>
                  <a:t>Restarting</a:t>
                </a:r>
                <a:endParaRPr lang="en-US" sz="1200" dirty="0"/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9F8E2D25-8A6F-027E-47B3-78DDB533DDCF}"/>
                  </a:ext>
                </a:extLst>
              </p:cNvPr>
              <p:cNvCxnSpPr>
                <a:cxnSpLocks/>
                <a:stCxn id="29" idx="3"/>
                <a:endCxn id="6" idx="3"/>
              </p:cNvCxnSpPr>
              <p:nvPr/>
            </p:nvCxnSpPr>
            <p:spPr>
              <a:xfrm flipH="1" flipV="1">
                <a:off x="8099399" y="874629"/>
                <a:ext cx="3480369" cy="3686834"/>
              </a:xfrm>
              <a:prstGeom prst="bentConnector3">
                <a:avLst>
                  <a:gd name="adj1" fmla="val -656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33CFDBA-BF5F-C158-F501-48F1F89DC1DA}"/>
                  </a:ext>
                </a:extLst>
              </p:cNvPr>
              <p:cNvSpPr/>
              <p:nvPr/>
            </p:nvSpPr>
            <p:spPr>
              <a:xfrm>
                <a:off x="7094832" y="5354289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02E0816-93C9-D9C5-5478-B0F10DD79CE5}"/>
                  </a:ext>
                </a:extLst>
              </p:cNvPr>
              <p:cNvSpPr/>
              <p:nvPr/>
            </p:nvSpPr>
            <p:spPr>
              <a:xfrm>
                <a:off x="10019449" y="4278567"/>
                <a:ext cx="1560319" cy="565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2C92218F-96C1-AA52-8A0E-00A2AA143834}"/>
                  </a:ext>
                </a:extLst>
              </p:cNvPr>
              <p:cNvSpPr/>
              <p:nvPr/>
            </p:nvSpPr>
            <p:spPr>
              <a:xfrm>
                <a:off x="7186002" y="4326279"/>
                <a:ext cx="1134310" cy="565790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B7925F-23A9-DBDF-6445-F2DE956A1605}"/>
                  </a:ext>
                </a:extLst>
              </p:cNvPr>
              <p:cNvSpPr/>
              <p:nvPr/>
            </p:nvSpPr>
            <p:spPr>
              <a:xfrm>
                <a:off x="3657215" y="5303505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C956F09-A99A-318F-F5FF-B8507EE1E594}"/>
                  </a:ext>
                </a:extLst>
              </p:cNvPr>
              <p:cNvSpPr/>
              <p:nvPr/>
            </p:nvSpPr>
            <p:spPr>
              <a:xfrm>
                <a:off x="9110929" y="5303504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E048F9F-F928-C3CF-D9D2-8E7923199CD2}"/>
                  </a:ext>
                </a:extLst>
              </p:cNvPr>
              <p:cNvSpPr/>
              <p:nvPr/>
            </p:nvSpPr>
            <p:spPr>
              <a:xfrm>
                <a:off x="5479924" y="5303504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5F67-2893-1010-ABFE-08F45F82FEF1}"/>
                  </a:ext>
                </a:extLst>
              </p:cNvPr>
              <p:cNvSpPr/>
              <p:nvPr/>
            </p:nvSpPr>
            <p:spPr>
              <a:xfrm>
                <a:off x="10980011" y="5267471"/>
                <a:ext cx="1316649" cy="384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284BEE7-7671-D747-9E87-03CBBE660D70}"/>
                  </a:ext>
                </a:extLst>
              </p:cNvPr>
              <p:cNvCxnSpPr>
                <a:cxnSpLocks/>
                <a:stCxn id="30" idx="4"/>
                <a:endCxn id="28" idx="0"/>
              </p:cNvCxnSpPr>
              <p:nvPr/>
            </p:nvCxnSpPr>
            <p:spPr>
              <a:xfrm>
                <a:off x="7753157" y="4892069"/>
                <a:ext cx="0" cy="462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8FCF64F5-EDFA-1276-EDAE-C67BBDCFB4B7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 rot="5400000">
                <a:off x="6739986" y="4290332"/>
                <a:ext cx="411435" cy="1614908"/>
              </a:xfrm>
              <a:prstGeom prst="bentConnector3">
                <a:avLst>
                  <a:gd name="adj1" fmla="val 253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CE8A51DA-0666-351F-6EBC-4C4D9FACF70F}"/>
                  </a:ext>
                </a:extLst>
              </p:cNvPr>
              <p:cNvCxnSpPr>
                <a:cxnSpLocks/>
                <a:stCxn id="30" idx="4"/>
                <a:endCxn id="32" idx="0"/>
              </p:cNvCxnSpPr>
              <p:nvPr/>
            </p:nvCxnSpPr>
            <p:spPr>
              <a:xfrm rot="16200000" flipH="1">
                <a:off x="8555488" y="4089737"/>
                <a:ext cx="411435" cy="2016097"/>
              </a:xfrm>
              <a:prstGeom prst="bentConnector3">
                <a:avLst>
                  <a:gd name="adj1" fmla="val 2530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85BBF63F-195D-DCED-127D-BD8717D94229}"/>
                  </a:ext>
                </a:extLst>
              </p:cNvPr>
              <p:cNvCxnSpPr>
                <a:cxnSpLocks/>
                <a:stCxn id="30" idx="4"/>
                <a:endCxn id="34" idx="0"/>
              </p:cNvCxnSpPr>
              <p:nvPr/>
            </p:nvCxnSpPr>
            <p:spPr>
              <a:xfrm rot="16200000" flipH="1">
                <a:off x="9508045" y="3137180"/>
                <a:ext cx="375402" cy="3885179"/>
              </a:xfrm>
              <a:prstGeom prst="bentConnector3">
                <a:avLst>
                  <a:gd name="adj1" fmla="val 2894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EF5BC6A6-5548-0B99-2AD2-491492B90F1E}"/>
                  </a:ext>
                </a:extLst>
              </p:cNvPr>
              <p:cNvCxnSpPr>
                <a:cxnSpLocks/>
                <a:stCxn id="30" idx="4"/>
                <a:endCxn id="31" idx="0"/>
              </p:cNvCxnSpPr>
              <p:nvPr/>
            </p:nvCxnSpPr>
            <p:spPr>
              <a:xfrm rot="5400000">
                <a:off x="5828631" y="3378979"/>
                <a:ext cx="411436" cy="3437617"/>
              </a:xfrm>
              <a:prstGeom prst="bentConnector3">
                <a:avLst>
                  <a:gd name="adj1" fmla="val 2530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E0B497-84CD-8CD8-535C-5238FDAD7C08}"/>
                  </a:ext>
                </a:extLst>
              </p:cNvPr>
              <p:cNvSpPr txBox="1"/>
              <p:nvPr/>
            </p:nvSpPr>
            <p:spPr>
              <a:xfrm>
                <a:off x="3788831" y="5337358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Subscribe</a:t>
                </a:r>
                <a:r>
                  <a:rPr lang="fr-FR" sz="1400" dirty="0"/>
                  <a:t> R1</a:t>
                </a:r>
                <a:endParaRPr lang="en-US" sz="14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9B45CD-3A67-5CBC-40AD-EF5D58F2CEFC}"/>
                  </a:ext>
                </a:extLst>
              </p:cNvPr>
              <p:cNvSpPr txBox="1"/>
              <p:nvPr/>
            </p:nvSpPr>
            <p:spPr>
              <a:xfrm>
                <a:off x="7283214" y="5377122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Subscribe</a:t>
                </a:r>
                <a:r>
                  <a:rPr lang="fr-FR" sz="1400" dirty="0"/>
                  <a:t> R3</a:t>
                </a:r>
                <a:endParaRPr lang="en-US" sz="14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6587883-C211-BBE3-FFFC-289D036DEB3E}"/>
                  </a:ext>
                </a:extLst>
              </p:cNvPr>
              <p:cNvSpPr txBox="1"/>
              <p:nvPr/>
            </p:nvSpPr>
            <p:spPr>
              <a:xfrm>
                <a:off x="5588957" y="5354289"/>
                <a:ext cx="1123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Subscribe</a:t>
                </a:r>
                <a:r>
                  <a:rPr lang="fr-FR" sz="1400" dirty="0"/>
                  <a:t> R2</a:t>
                </a:r>
                <a:endParaRPr lang="en-US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963E8B8-2DE8-ECB1-F213-3D8F3A080358}"/>
                  </a:ext>
                </a:extLst>
              </p:cNvPr>
              <p:cNvSpPr txBox="1"/>
              <p:nvPr/>
            </p:nvSpPr>
            <p:spPr>
              <a:xfrm>
                <a:off x="9149361" y="5331604"/>
                <a:ext cx="14361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/>
                  <a:t>Subscribe</a:t>
                </a:r>
                <a:r>
                  <a:rPr lang="fr-FR" sz="1400" dirty="0"/>
                  <a:t> RFID</a:t>
                </a:r>
                <a:endParaRPr lang="en-US" sz="14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56933E-749C-9E3F-AE70-B49A7F79E2DD}"/>
                  </a:ext>
                </a:extLst>
              </p:cNvPr>
              <p:cNvSpPr txBox="1"/>
              <p:nvPr/>
            </p:nvSpPr>
            <p:spPr>
              <a:xfrm>
                <a:off x="10759611" y="3659680"/>
                <a:ext cx="440799" cy="26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yes</a:t>
                </a:r>
                <a:endParaRPr lang="en-US" sz="14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6DE96-FB34-EE47-5807-936DC7D7A45A}"/>
                </a:ext>
              </a:extLst>
            </p:cNvPr>
            <p:cNvSpPr txBox="1"/>
            <p:nvPr/>
          </p:nvSpPr>
          <p:spPr>
            <a:xfrm>
              <a:off x="9520754" y="5568451"/>
              <a:ext cx="1510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Subscribe</a:t>
              </a:r>
              <a:r>
                <a:rPr lang="fr-FR" sz="1400" dirty="0"/>
                <a:t> SONY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9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DFEB69-3A5A-9538-75F2-D70639DE60CD}"/>
              </a:ext>
            </a:extLst>
          </p:cNvPr>
          <p:cNvGrpSpPr/>
          <p:nvPr/>
        </p:nvGrpSpPr>
        <p:grpSpPr>
          <a:xfrm>
            <a:off x="4941268" y="1256275"/>
            <a:ext cx="2090933" cy="3689401"/>
            <a:chOff x="4038157" y="364452"/>
            <a:chExt cx="2090933" cy="36894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C14F25-0D67-3E83-3382-27C5B5F2B786}"/>
                </a:ext>
              </a:extLst>
            </p:cNvPr>
            <p:cNvSpPr txBox="1"/>
            <p:nvPr/>
          </p:nvSpPr>
          <p:spPr>
            <a:xfrm>
              <a:off x="4237012" y="1474669"/>
              <a:ext cx="1892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Define</a:t>
              </a:r>
              <a:r>
                <a:rPr lang="fr-FR" sz="1400" dirty="0"/>
                <a:t> input output</a:t>
              </a:r>
              <a:endParaRPr lang="en-US" sz="1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5775B0-0E86-5106-DF08-588F1BD9C417}"/>
                </a:ext>
              </a:extLst>
            </p:cNvPr>
            <p:cNvSpPr/>
            <p:nvPr/>
          </p:nvSpPr>
          <p:spPr>
            <a:xfrm>
              <a:off x="4722898" y="364452"/>
              <a:ext cx="578522" cy="5909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dd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DC39DC-2261-C117-401F-2048A6B111CF}"/>
                </a:ext>
              </a:extLst>
            </p:cNvPr>
            <p:cNvSpPr txBox="1"/>
            <p:nvPr/>
          </p:nvSpPr>
          <p:spPr>
            <a:xfrm>
              <a:off x="4770225" y="493254"/>
              <a:ext cx="531196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Start</a:t>
              </a:r>
              <a:endParaRPr lang="en-US" sz="12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1E7852F-3316-4CD4-699F-5FFED13DC2DA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5012159" y="955388"/>
              <a:ext cx="8064" cy="478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5559C0-464B-BE52-4EF6-7B2035A3203B}"/>
                </a:ext>
              </a:extLst>
            </p:cNvPr>
            <p:cNvSpPr/>
            <p:nvPr/>
          </p:nvSpPr>
          <p:spPr>
            <a:xfrm>
              <a:off x="4269542" y="1433787"/>
              <a:ext cx="1501361" cy="401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8BF2E3-F987-6862-E6EB-2C299412FB41}"/>
                </a:ext>
              </a:extLst>
            </p:cNvPr>
            <p:cNvSpPr/>
            <p:nvPr/>
          </p:nvSpPr>
          <p:spPr>
            <a:xfrm>
              <a:off x="4285142" y="2522197"/>
              <a:ext cx="1501361" cy="401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D7DA6B-64BC-8784-5AB1-CB6D8A7B55E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020223" y="1835232"/>
              <a:ext cx="15600" cy="68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93D3C5-80C3-C28C-08B8-E1ADCF3CEE55}"/>
                </a:ext>
              </a:extLst>
            </p:cNvPr>
            <p:cNvSpPr txBox="1"/>
            <p:nvPr/>
          </p:nvSpPr>
          <p:spPr>
            <a:xfrm>
              <a:off x="4331942" y="2569031"/>
              <a:ext cx="1438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Initialise </a:t>
              </a:r>
              <a:r>
                <a:rPr lang="fr-FR" sz="1400" dirty="0" err="1"/>
                <a:t>Sensers</a:t>
              </a:r>
              <a:endParaRPr lang="en-US" sz="14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A1CE3A-0AB5-3346-EF66-3D05EF8E0880}"/>
                </a:ext>
              </a:extLst>
            </p:cNvPr>
            <p:cNvGrpSpPr/>
            <p:nvPr/>
          </p:nvGrpSpPr>
          <p:grpSpPr>
            <a:xfrm>
              <a:off x="4038157" y="3504916"/>
              <a:ext cx="1892078" cy="548937"/>
              <a:chOff x="4128402" y="3435244"/>
              <a:chExt cx="1892078" cy="548937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7C114A2C-1F0C-1B3E-4190-24AC030A379F}"/>
                  </a:ext>
                </a:extLst>
              </p:cNvPr>
              <p:cNvSpPr/>
              <p:nvPr/>
            </p:nvSpPr>
            <p:spPr>
              <a:xfrm>
                <a:off x="4128402" y="3435244"/>
                <a:ext cx="1892078" cy="499115"/>
              </a:xfrm>
              <a:prstGeom prst="parallelogram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30B21-3B13-0138-430F-6962B186C751}"/>
                  </a:ext>
                </a:extLst>
              </p:cNvPr>
              <p:cNvSpPr txBox="1"/>
              <p:nvPr/>
            </p:nvSpPr>
            <p:spPr>
              <a:xfrm>
                <a:off x="4302790" y="3460961"/>
                <a:ext cx="1638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Output ‘’</a:t>
                </a:r>
                <a:r>
                  <a:rPr lang="fr-FR" sz="1400" dirty="0" err="1"/>
                  <a:t>everything</a:t>
                </a:r>
                <a:r>
                  <a:rPr lang="fr-FR" sz="1400" dirty="0"/>
                  <a:t> setup</a:t>
                </a:r>
                <a:endParaRPr lang="en-US" sz="14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5C1008-89DC-EA21-3D89-212426ECBFD6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flipH="1">
              <a:off x="5031616" y="2923642"/>
              <a:ext cx="4207" cy="606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044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36BD0EF-4747-8B81-2956-C1A034000FDD}"/>
              </a:ext>
            </a:extLst>
          </p:cNvPr>
          <p:cNvGrpSpPr/>
          <p:nvPr/>
        </p:nvGrpSpPr>
        <p:grpSpPr>
          <a:xfrm>
            <a:off x="149183" y="-565791"/>
            <a:ext cx="11626981" cy="7336243"/>
            <a:chOff x="149183" y="-565791"/>
            <a:chExt cx="11626981" cy="73362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6BE356-3C6D-D660-DADF-F282145AFCFB}"/>
                </a:ext>
              </a:extLst>
            </p:cNvPr>
            <p:cNvSpPr txBox="1"/>
            <p:nvPr/>
          </p:nvSpPr>
          <p:spPr>
            <a:xfrm>
              <a:off x="968607" y="3717788"/>
              <a:ext cx="440799" cy="26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99B193-1978-C11C-0239-8AC7A741A0AC}"/>
                </a:ext>
              </a:extLst>
            </p:cNvPr>
            <p:cNvSpPr/>
            <p:nvPr/>
          </p:nvSpPr>
          <p:spPr>
            <a:xfrm>
              <a:off x="4070579" y="-565791"/>
              <a:ext cx="576845" cy="5657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dd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3F9E22-2DD1-0BCF-393B-CCF1DC192304}"/>
                </a:ext>
              </a:extLst>
            </p:cNvPr>
            <p:cNvSpPr txBox="1"/>
            <p:nvPr/>
          </p:nvSpPr>
          <p:spPr>
            <a:xfrm>
              <a:off x="4117769" y="-442470"/>
              <a:ext cx="529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Start</a:t>
              </a:r>
              <a:endParaRPr lang="en-US" sz="12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03724B-A8BE-1E04-83AC-BCDAD442AD6F}"/>
                </a:ext>
              </a:extLst>
            </p:cNvPr>
            <p:cNvCxnSpPr>
              <a:cxnSpLocks/>
              <a:stCxn id="33" idx="4"/>
              <a:endCxn id="115" idx="0"/>
            </p:cNvCxnSpPr>
            <p:nvPr/>
          </p:nvCxnSpPr>
          <p:spPr>
            <a:xfrm>
              <a:off x="4359002" y="0"/>
              <a:ext cx="23595" cy="429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BB735144-C9A8-F409-E398-7B6351108783}"/>
                </a:ext>
              </a:extLst>
            </p:cNvPr>
            <p:cNvSpPr/>
            <p:nvPr/>
          </p:nvSpPr>
          <p:spPr>
            <a:xfrm>
              <a:off x="429380" y="1289412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338502-3C25-6BB3-A482-11CA115FE184}"/>
                </a:ext>
              </a:extLst>
            </p:cNvPr>
            <p:cNvSpPr txBox="1"/>
            <p:nvPr/>
          </p:nvSpPr>
          <p:spPr>
            <a:xfrm>
              <a:off x="3631915" y="477948"/>
              <a:ext cx="1501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Output ‘’TOPIC and </a:t>
              </a:r>
              <a:r>
                <a:rPr lang="fr-FR" sz="1400" dirty="0" err="1"/>
                <a:t>Payload</a:t>
              </a:r>
              <a:r>
                <a:rPr lang="fr-FR" sz="1400" dirty="0"/>
                <a:t>’’</a:t>
              </a:r>
              <a:endParaRPr lang="en-US" sz="1400" dirty="0"/>
            </a:p>
          </p:txBody>
        </p:sp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F601E51B-08EB-0F57-1542-A4DC524AC415}"/>
                </a:ext>
              </a:extLst>
            </p:cNvPr>
            <p:cNvSpPr/>
            <p:nvPr/>
          </p:nvSpPr>
          <p:spPr>
            <a:xfrm>
              <a:off x="3589740" y="429592"/>
              <a:ext cx="1585713" cy="59093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iamond 119">
              <a:extLst>
                <a:ext uri="{FF2B5EF4-FFF2-40B4-BE49-F238E27FC236}">
                  <a16:creationId xmlns:a16="http://schemas.microsoft.com/office/drawing/2014/main" id="{488BCDFA-C96B-B801-C02E-7430C6D7E058}"/>
                </a:ext>
              </a:extLst>
            </p:cNvPr>
            <p:cNvSpPr/>
            <p:nvPr/>
          </p:nvSpPr>
          <p:spPr>
            <a:xfrm>
              <a:off x="2256038" y="1362812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B4B23A27-AEED-722C-0329-462DB85226FD}"/>
                </a:ext>
              </a:extLst>
            </p:cNvPr>
            <p:cNvSpPr/>
            <p:nvPr/>
          </p:nvSpPr>
          <p:spPr>
            <a:xfrm>
              <a:off x="5743405" y="1369587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2" name="Diamond 121">
              <a:extLst>
                <a:ext uri="{FF2B5EF4-FFF2-40B4-BE49-F238E27FC236}">
                  <a16:creationId xmlns:a16="http://schemas.microsoft.com/office/drawing/2014/main" id="{CA47A227-4CF4-5F83-DF1D-E81094D4D321}"/>
                </a:ext>
              </a:extLst>
            </p:cNvPr>
            <p:cNvSpPr/>
            <p:nvPr/>
          </p:nvSpPr>
          <p:spPr>
            <a:xfrm>
              <a:off x="3805334" y="1353613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02673CFA-BEF6-B08F-A593-27375D875CA0}"/>
                </a:ext>
              </a:extLst>
            </p:cNvPr>
            <p:cNvSpPr/>
            <p:nvPr/>
          </p:nvSpPr>
          <p:spPr>
            <a:xfrm>
              <a:off x="7477797" y="1301083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43BDB4C-8B34-D541-CE0B-05525DCC4597}"/>
                </a:ext>
              </a:extLst>
            </p:cNvPr>
            <p:cNvCxnSpPr>
              <a:cxnSpLocks/>
              <a:stCxn id="115" idx="4"/>
              <a:endCxn id="122" idx="0"/>
            </p:cNvCxnSpPr>
            <p:nvPr/>
          </p:nvCxnSpPr>
          <p:spPr>
            <a:xfrm>
              <a:off x="4382597" y="1020527"/>
              <a:ext cx="7693" cy="333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BD030D8-5C59-C77E-204D-8733FEC0528E}"/>
                </a:ext>
              </a:extLst>
            </p:cNvPr>
            <p:cNvCxnSpPr>
              <a:cxnSpLocks/>
              <a:stCxn id="115" idx="4"/>
              <a:endCxn id="120" idx="0"/>
            </p:cNvCxnSpPr>
            <p:nvPr/>
          </p:nvCxnSpPr>
          <p:spPr>
            <a:xfrm rot="5400000">
              <a:off x="3440654" y="420868"/>
              <a:ext cx="342285" cy="1541603"/>
            </a:xfrm>
            <a:prstGeom prst="bentConnector3">
              <a:avLst>
                <a:gd name="adj1" fmla="val 370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D51F093-E150-A7A1-4337-FD36F2A5F7B5}"/>
                </a:ext>
              </a:extLst>
            </p:cNvPr>
            <p:cNvCxnSpPr>
              <a:cxnSpLocks/>
              <a:stCxn id="115" idx="4"/>
              <a:endCxn id="121" idx="0"/>
            </p:cNvCxnSpPr>
            <p:nvPr/>
          </p:nvCxnSpPr>
          <p:spPr>
            <a:xfrm rot="16200000" flipH="1">
              <a:off x="5180949" y="222175"/>
              <a:ext cx="349060" cy="1945764"/>
            </a:xfrm>
            <a:prstGeom prst="bentConnector3">
              <a:avLst>
                <a:gd name="adj1" fmla="val 363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77F26F4-6C2A-F6C4-B694-F8A220291A07}"/>
                </a:ext>
              </a:extLst>
            </p:cNvPr>
            <p:cNvCxnSpPr>
              <a:cxnSpLocks/>
              <a:stCxn id="115" idx="4"/>
              <a:endCxn id="123" idx="0"/>
            </p:cNvCxnSpPr>
            <p:nvPr/>
          </p:nvCxnSpPr>
          <p:spPr>
            <a:xfrm rot="16200000" flipH="1">
              <a:off x="6082397" y="-679273"/>
              <a:ext cx="280556" cy="36801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CAB19C83-F59A-6186-2B8D-C2188B27B0F7}"/>
                </a:ext>
              </a:extLst>
            </p:cNvPr>
            <p:cNvCxnSpPr>
              <a:cxnSpLocks/>
              <a:stCxn id="115" idx="4"/>
              <a:endCxn id="45" idx="0"/>
            </p:cNvCxnSpPr>
            <p:nvPr/>
          </p:nvCxnSpPr>
          <p:spPr>
            <a:xfrm rot="5400000">
              <a:off x="2564025" y="-529161"/>
              <a:ext cx="268885" cy="33682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D35E2B9-4FB2-DE3F-C2DD-ECE5A225BA10}"/>
                </a:ext>
              </a:extLst>
            </p:cNvPr>
            <p:cNvSpPr txBox="1"/>
            <p:nvPr/>
          </p:nvSpPr>
          <p:spPr>
            <a:xfrm>
              <a:off x="3650189" y="1715588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topic = R1</a:t>
              </a:r>
              <a:endParaRPr lang="en-US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E3D9B9B-2A26-A3B0-FB07-A7732721BBA3}"/>
                </a:ext>
              </a:extLst>
            </p:cNvPr>
            <p:cNvSpPr txBox="1"/>
            <p:nvPr/>
          </p:nvSpPr>
          <p:spPr>
            <a:xfrm>
              <a:off x="5588779" y="1682256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topic = R2</a:t>
              </a:r>
              <a:endParaRPr lang="en-US" sz="14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E073F44-1E2A-64EB-CA34-B3C37E021007}"/>
                </a:ext>
              </a:extLst>
            </p:cNvPr>
            <p:cNvSpPr txBox="1"/>
            <p:nvPr/>
          </p:nvSpPr>
          <p:spPr>
            <a:xfrm>
              <a:off x="2085358" y="1733232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topic = R3</a:t>
              </a:r>
              <a:endParaRPr lang="en-US" sz="14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98E0A21-7541-1903-0D1B-DD655426098F}"/>
                </a:ext>
              </a:extLst>
            </p:cNvPr>
            <p:cNvSpPr txBox="1"/>
            <p:nvPr/>
          </p:nvSpPr>
          <p:spPr>
            <a:xfrm>
              <a:off x="7380501" y="1626272"/>
              <a:ext cx="1501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If topic = SONY</a:t>
              </a:r>
              <a:endParaRPr 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E7F622-2F6C-5C66-4EDD-23D443DFADBA}"/>
                </a:ext>
              </a:extLst>
            </p:cNvPr>
            <p:cNvSpPr txBox="1"/>
            <p:nvPr/>
          </p:nvSpPr>
          <p:spPr>
            <a:xfrm>
              <a:off x="233534" y="1664730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topic = RIFD</a:t>
              </a:r>
              <a:endParaRPr lang="en-US" sz="1400" dirty="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00DA4A7-0CC5-F0E8-E327-44A641485B74}"/>
                </a:ext>
              </a:extLst>
            </p:cNvPr>
            <p:cNvCxnSpPr>
              <a:cxnSpLocks/>
              <a:stCxn id="45" idx="2"/>
              <a:endCxn id="168" idx="0"/>
            </p:cNvCxnSpPr>
            <p:nvPr/>
          </p:nvCxnSpPr>
          <p:spPr>
            <a:xfrm>
              <a:off x="1014336" y="2324481"/>
              <a:ext cx="0" cy="45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Diamond 167">
              <a:extLst>
                <a:ext uri="{FF2B5EF4-FFF2-40B4-BE49-F238E27FC236}">
                  <a16:creationId xmlns:a16="http://schemas.microsoft.com/office/drawing/2014/main" id="{9390C939-E06E-746E-07D2-7D1770F67497}"/>
                </a:ext>
              </a:extLst>
            </p:cNvPr>
            <p:cNvSpPr/>
            <p:nvPr/>
          </p:nvSpPr>
          <p:spPr>
            <a:xfrm>
              <a:off x="429380" y="2775049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9" name="Diamond 168">
              <a:extLst>
                <a:ext uri="{FF2B5EF4-FFF2-40B4-BE49-F238E27FC236}">
                  <a16:creationId xmlns:a16="http://schemas.microsoft.com/office/drawing/2014/main" id="{6DF3A7F2-28E1-F475-D16C-B52B12FB2EA2}"/>
                </a:ext>
              </a:extLst>
            </p:cNvPr>
            <p:cNvSpPr/>
            <p:nvPr/>
          </p:nvSpPr>
          <p:spPr>
            <a:xfrm>
              <a:off x="2256038" y="2848449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0" name="Diamond 169">
              <a:extLst>
                <a:ext uri="{FF2B5EF4-FFF2-40B4-BE49-F238E27FC236}">
                  <a16:creationId xmlns:a16="http://schemas.microsoft.com/office/drawing/2014/main" id="{6470538C-D5E5-912C-5121-E0C976D39620}"/>
                </a:ext>
              </a:extLst>
            </p:cNvPr>
            <p:cNvSpPr/>
            <p:nvPr/>
          </p:nvSpPr>
          <p:spPr>
            <a:xfrm>
              <a:off x="5743405" y="2855224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1" name="Diamond 170">
              <a:extLst>
                <a:ext uri="{FF2B5EF4-FFF2-40B4-BE49-F238E27FC236}">
                  <a16:creationId xmlns:a16="http://schemas.microsoft.com/office/drawing/2014/main" id="{F824120B-C059-0A2E-94C5-30A0153BF344}"/>
                </a:ext>
              </a:extLst>
            </p:cNvPr>
            <p:cNvSpPr/>
            <p:nvPr/>
          </p:nvSpPr>
          <p:spPr>
            <a:xfrm>
              <a:off x="3805334" y="2839250"/>
              <a:ext cx="1169912" cy="103506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2" name="Diamond 171">
              <a:extLst>
                <a:ext uri="{FF2B5EF4-FFF2-40B4-BE49-F238E27FC236}">
                  <a16:creationId xmlns:a16="http://schemas.microsoft.com/office/drawing/2014/main" id="{5DB7C720-B4A3-45AB-D8BF-BA7D55DBD5C6}"/>
                </a:ext>
              </a:extLst>
            </p:cNvPr>
            <p:cNvSpPr/>
            <p:nvPr/>
          </p:nvSpPr>
          <p:spPr>
            <a:xfrm>
              <a:off x="7548172" y="4120931"/>
              <a:ext cx="1047531" cy="9273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B71F261-C43A-64B8-5C17-33F0B80AEC53}"/>
                </a:ext>
              </a:extLst>
            </p:cNvPr>
            <p:cNvCxnSpPr>
              <a:cxnSpLocks/>
            </p:cNvCxnSpPr>
            <p:nvPr/>
          </p:nvCxnSpPr>
          <p:spPr>
            <a:xfrm>
              <a:off x="2836039" y="2358780"/>
              <a:ext cx="0" cy="45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15FA4B9-97FA-B400-6CB2-DF2470737FB2}"/>
                </a:ext>
              </a:extLst>
            </p:cNvPr>
            <p:cNvCxnSpPr>
              <a:cxnSpLocks/>
              <a:stCxn id="122" idx="2"/>
              <a:endCxn id="171" idx="0"/>
            </p:cNvCxnSpPr>
            <p:nvPr/>
          </p:nvCxnSpPr>
          <p:spPr>
            <a:xfrm>
              <a:off x="4390290" y="2388682"/>
              <a:ext cx="0" cy="45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D8F74841-8921-135E-A45D-DDC945CBA1C8}"/>
                </a:ext>
              </a:extLst>
            </p:cNvPr>
            <p:cNvCxnSpPr>
              <a:cxnSpLocks/>
              <a:stCxn id="121" idx="2"/>
              <a:endCxn id="170" idx="0"/>
            </p:cNvCxnSpPr>
            <p:nvPr/>
          </p:nvCxnSpPr>
          <p:spPr>
            <a:xfrm>
              <a:off x="6328361" y="2404656"/>
              <a:ext cx="0" cy="45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D20554C-FBA1-F5A2-F34A-D51BE2E1F16D}"/>
                </a:ext>
              </a:extLst>
            </p:cNvPr>
            <p:cNvCxnSpPr>
              <a:cxnSpLocks/>
              <a:stCxn id="123" idx="2"/>
              <a:endCxn id="266" idx="0"/>
            </p:cNvCxnSpPr>
            <p:nvPr/>
          </p:nvCxnSpPr>
          <p:spPr>
            <a:xfrm>
              <a:off x="8062753" y="2336152"/>
              <a:ext cx="0" cy="699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0B6B005-6D5A-1201-2CDA-95D34CEB089D}"/>
                </a:ext>
              </a:extLst>
            </p:cNvPr>
            <p:cNvSpPr txBox="1"/>
            <p:nvPr/>
          </p:nvSpPr>
          <p:spPr>
            <a:xfrm>
              <a:off x="265360" y="3149270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</a:t>
              </a:r>
              <a:r>
                <a:rPr lang="fr-FR" sz="1400" dirty="0" err="1"/>
                <a:t>payload</a:t>
              </a:r>
              <a:r>
                <a:rPr lang="fr-FR" sz="1400" dirty="0"/>
                <a:t> = 1</a:t>
              </a:r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DCF90444-4B81-E914-95D3-B27C75AC8018}"/>
                </a:ext>
              </a:extLst>
            </p:cNvPr>
            <p:cNvSpPr/>
            <p:nvPr/>
          </p:nvSpPr>
          <p:spPr>
            <a:xfrm>
              <a:off x="221479" y="4172540"/>
              <a:ext cx="1585713" cy="59093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A60B21F7-8205-756A-494A-FC54B46A9DC5}"/>
                </a:ext>
              </a:extLst>
            </p:cNvPr>
            <p:cNvSpPr/>
            <p:nvPr/>
          </p:nvSpPr>
          <p:spPr>
            <a:xfrm>
              <a:off x="149183" y="5300710"/>
              <a:ext cx="1585713" cy="59093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15A9F32-4680-489C-BFE6-D0E49CE7E257}"/>
                </a:ext>
              </a:extLst>
            </p:cNvPr>
            <p:cNvCxnSpPr>
              <a:cxnSpLocks/>
              <a:stCxn id="168" idx="2"/>
              <a:endCxn id="189" idx="0"/>
            </p:cNvCxnSpPr>
            <p:nvPr/>
          </p:nvCxnSpPr>
          <p:spPr>
            <a:xfrm>
              <a:off x="1014336" y="3810118"/>
              <a:ext cx="0" cy="362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347C5430-10C9-A43B-45AC-583D54E39D27}"/>
                </a:ext>
              </a:extLst>
            </p:cNvPr>
            <p:cNvCxnSpPr>
              <a:cxnSpLocks/>
              <a:stCxn id="168" idx="3"/>
              <a:endCxn id="196" idx="2"/>
            </p:cNvCxnSpPr>
            <p:nvPr/>
          </p:nvCxnSpPr>
          <p:spPr>
            <a:xfrm>
              <a:off x="1599292" y="3292584"/>
              <a:ext cx="61737" cy="2303594"/>
            </a:xfrm>
            <a:prstGeom prst="bentConnector3">
              <a:avLst>
                <a:gd name="adj1" fmla="val 6538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5B801B4-04FB-888B-5292-787A05D406A1}"/>
                </a:ext>
              </a:extLst>
            </p:cNvPr>
            <p:cNvSpPr txBox="1"/>
            <p:nvPr/>
          </p:nvSpPr>
          <p:spPr>
            <a:xfrm>
              <a:off x="1540914" y="3001537"/>
              <a:ext cx="44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91CE728-AE9D-CC12-D73D-072E41EC7EA4}"/>
                </a:ext>
              </a:extLst>
            </p:cNvPr>
            <p:cNvSpPr txBox="1"/>
            <p:nvPr/>
          </p:nvSpPr>
          <p:spPr>
            <a:xfrm>
              <a:off x="256500" y="4206397"/>
              <a:ext cx="1501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Output ‘’acces granted’’</a:t>
              </a:r>
              <a:endParaRPr lang="en-US" sz="14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56D5FCC-AE4C-0925-0925-30815D91308D}"/>
                </a:ext>
              </a:extLst>
            </p:cNvPr>
            <p:cNvSpPr txBox="1"/>
            <p:nvPr/>
          </p:nvSpPr>
          <p:spPr>
            <a:xfrm>
              <a:off x="149183" y="5332578"/>
              <a:ext cx="1501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Output ‘’acces denied’’</a:t>
              </a:r>
              <a:endParaRPr lang="en-US" sz="1400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94CFE30-19EC-279A-1817-ADEFD457A73A}"/>
                </a:ext>
              </a:extLst>
            </p:cNvPr>
            <p:cNvSpPr/>
            <p:nvPr/>
          </p:nvSpPr>
          <p:spPr>
            <a:xfrm>
              <a:off x="2153407" y="4248283"/>
              <a:ext cx="1373865" cy="59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6F29BF23-2E9B-F3EB-1C89-96171B2A7598}"/>
                </a:ext>
              </a:extLst>
            </p:cNvPr>
            <p:cNvCxnSpPr>
              <a:cxnSpLocks/>
              <a:stCxn id="169" idx="2"/>
              <a:endCxn id="213" idx="0"/>
            </p:cNvCxnSpPr>
            <p:nvPr/>
          </p:nvCxnSpPr>
          <p:spPr>
            <a:xfrm flipH="1">
              <a:off x="2840340" y="3883518"/>
              <a:ext cx="654" cy="36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17E865F5-5CBD-7609-0E6C-139B07DECA7B}"/>
                </a:ext>
              </a:extLst>
            </p:cNvPr>
            <p:cNvCxnSpPr>
              <a:cxnSpLocks/>
              <a:stCxn id="169" idx="3"/>
              <a:endCxn id="221" idx="3"/>
            </p:cNvCxnSpPr>
            <p:nvPr/>
          </p:nvCxnSpPr>
          <p:spPr>
            <a:xfrm>
              <a:off x="3425950" y="3365984"/>
              <a:ext cx="152499" cy="1957685"/>
            </a:xfrm>
            <a:prstGeom prst="bentConnector3">
              <a:avLst>
                <a:gd name="adj1" fmla="val 168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469A083-F515-17FE-2DD5-765AEDD97AC0}"/>
                </a:ext>
              </a:extLst>
            </p:cNvPr>
            <p:cNvSpPr/>
            <p:nvPr/>
          </p:nvSpPr>
          <p:spPr>
            <a:xfrm>
              <a:off x="2204584" y="5028201"/>
              <a:ext cx="1373865" cy="590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1E520E9C-987F-A831-CAC6-BAF50AE8D91E}"/>
                </a:ext>
              </a:extLst>
            </p:cNvPr>
            <p:cNvSpPr txBox="1"/>
            <p:nvPr/>
          </p:nvSpPr>
          <p:spPr>
            <a:xfrm>
              <a:off x="2788167" y="3780049"/>
              <a:ext cx="440799" cy="26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DCAFF1E-CED2-E6C5-2DDB-FE2E0973B937}"/>
                </a:ext>
              </a:extLst>
            </p:cNvPr>
            <p:cNvSpPr txBox="1"/>
            <p:nvPr/>
          </p:nvSpPr>
          <p:spPr>
            <a:xfrm>
              <a:off x="3303491" y="3079457"/>
              <a:ext cx="44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BF23FC3-A299-05A7-B304-7D38C6249FFF}"/>
                </a:ext>
              </a:extLst>
            </p:cNvPr>
            <p:cNvSpPr txBox="1"/>
            <p:nvPr/>
          </p:nvSpPr>
          <p:spPr>
            <a:xfrm>
              <a:off x="2085358" y="4380921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R3 High</a:t>
              </a:r>
              <a:endParaRPr lang="en-US" sz="14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91B1074-FDBF-D0D5-9961-D5D81BDB98F1}"/>
                </a:ext>
              </a:extLst>
            </p:cNvPr>
            <p:cNvSpPr txBox="1"/>
            <p:nvPr/>
          </p:nvSpPr>
          <p:spPr>
            <a:xfrm>
              <a:off x="2085358" y="5149260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R3 LOW</a:t>
              </a:r>
              <a:endParaRPr lang="en-US" sz="14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886BB76-CC31-82E4-3503-8CFA3FC1780A}"/>
                </a:ext>
              </a:extLst>
            </p:cNvPr>
            <p:cNvSpPr txBox="1"/>
            <p:nvPr/>
          </p:nvSpPr>
          <p:spPr>
            <a:xfrm>
              <a:off x="2091881" y="3235003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</a:t>
              </a:r>
              <a:r>
                <a:rPr lang="fr-FR" sz="1400" dirty="0" err="1"/>
                <a:t>payload</a:t>
              </a:r>
              <a:r>
                <a:rPr lang="fr-FR" sz="1400" dirty="0"/>
                <a:t> = 1</a:t>
              </a:r>
              <a:endParaRPr lang="en-US" sz="14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C03016E-694C-768B-013A-43EF1ACC32CD}"/>
                </a:ext>
              </a:extLst>
            </p:cNvPr>
            <p:cNvSpPr/>
            <p:nvPr/>
          </p:nvSpPr>
          <p:spPr>
            <a:xfrm>
              <a:off x="3732097" y="4304843"/>
              <a:ext cx="1296419" cy="481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202A4946-01AB-43E2-7AA2-2A6FFC009F8D}"/>
                </a:ext>
              </a:extLst>
            </p:cNvPr>
            <p:cNvCxnSpPr>
              <a:cxnSpLocks/>
              <a:stCxn id="171" idx="2"/>
              <a:endCxn id="232" idx="0"/>
            </p:cNvCxnSpPr>
            <p:nvPr/>
          </p:nvCxnSpPr>
          <p:spPr>
            <a:xfrm flipH="1">
              <a:off x="4380307" y="3874319"/>
              <a:ext cx="9983" cy="430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16BC4886-CB72-4024-CE7F-E490245258C1}"/>
                </a:ext>
              </a:extLst>
            </p:cNvPr>
            <p:cNvCxnSpPr>
              <a:cxnSpLocks/>
              <a:stCxn id="171" idx="3"/>
              <a:endCxn id="235" idx="3"/>
            </p:cNvCxnSpPr>
            <p:nvPr/>
          </p:nvCxnSpPr>
          <p:spPr>
            <a:xfrm>
              <a:off x="4975246" y="3356785"/>
              <a:ext cx="94083" cy="1934185"/>
            </a:xfrm>
            <a:prstGeom prst="bentConnector3">
              <a:avLst>
                <a:gd name="adj1" fmla="val 3429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2A4B29E-32FE-3FEF-5B32-5C34D8CC96E7}"/>
                </a:ext>
              </a:extLst>
            </p:cNvPr>
            <p:cNvSpPr/>
            <p:nvPr/>
          </p:nvSpPr>
          <p:spPr>
            <a:xfrm>
              <a:off x="3748853" y="5028201"/>
              <a:ext cx="1320476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C3D0B56-BD25-4A3E-70C5-1838F6928D74}"/>
                </a:ext>
              </a:extLst>
            </p:cNvPr>
            <p:cNvSpPr txBox="1"/>
            <p:nvPr/>
          </p:nvSpPr>
          <p:spPr>
            <a:xfrm>
              <a:off x="4314786" y="3809052"/>
              <a:ext cx="440799" cy="26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D6612A5-96A2-A6C3-DA94-3411D22AC611}"/>
                </a:ext>
              </a:extLst>
            </p:cNvPr>
            <p:cNvSpPr txBox="1"/>
            <p:nvPr/>
          </p:nvSpPr>
          <p:spPr>
            <a:xfrm>
              <a:off x="4971499" y="3064981"/>
              <a:ext cx="44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144B0F3-B303-43CA-E5E4-566D66CCA79B}"/>
                </a:ext>
              </a:extLst>
            </p:cNvPr>
            <p:cNvSpPr txBox="1"/>
            <p:nvPr/>
          </p:nvSpPr>
          <p:spPr>
            <a:xfrm>
              <a:off x="3629626" y="4380921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R1 High</a:t>
              </a:r>
              <a:endParaRPr lang="en-US" sz="14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DB47986-E2DB-66EB-FACC-31F02A7C93F2}"/>
                </a:ext>
              </a:extLst>
            </p:cNvPr>
            <p:cNvSpPr txBox="1"/>
            <p:nvPr/>
          </p:nvSpPr>
          <p:spPr>
            <a:xfrm>
              <a:off x="3629626" y="5149260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R1 LOW</a:t>
              </a:r>
              <a:endParaRPr lang="en-US" sz="14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4BEA3CC-303A-1275-DEE0-EB808314C156}"/>
                </a:ext>
              </a:extLst>
            </p:cNvPr>
            <p:cNvSpPr txBox="1"/>
            <p:nvPr/>
          </p:nvSpPr>
          <p:spPr>
            <a:xfrm>
              <a:off x="3682733" y="3225758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</a:t>
              </a:r>
              <a:r>
                <a:rPr lang="fr-FR" sz="1400" dirty="0" err="1"/>
                <a:t>payload</a:t>
              </a:r>
              <a:r>
                <a:rPr lang="fr-FR" sz="1400" dirty="0"/>
                <a:t> = 1</a:t>
              </a:r>
              <a:endParaRPr lang="en-US" sz="14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79F06C-C576-076B-61ED-339B055D7F81}"/>
                </a:ext>
              </a:extLst>
            </p:cNvPr>
            <p:cNvSpPr txBox="1"/>
            <p:nvPr/>
          </p:nvSpPr>
          <p:spPr>
            <a:xfrm>
              <a:off x="5585983" y="3225757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If </a:t>
              </a:r>
              <a:r>
                <a:rPr lang="fr-FR" sz="1400" dirty="0" err="1"/>
                <a:t>payload</a:t>
              </a:r>
              <a:r>
                <a:rPr lang="fr-FR" sz="1400" dirty="0"/>
                <a:t> = 1</a:t>
              </a:r>
              <a:endParaRPr lang="en-US" sz="1400" dirty="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F923A43-5D95-47EA-781E-6C9779E73A0C}"/>
                </a:ext>
              </a:extLst>
            </p:cNvPr>
            <p:cNvSpPr/>
            <p:nvPr/>
          </p:nvSpPr>
          <p:spPr>
            <a:xfrm>
              <a:off x="5685356" y="4340861"/>
              <a:ext cx="1296419" cy="481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67BC97FC-EC5D-94C4-57D8-1636637BA6FA}"/>
                </a:ext>
              </a:extLst>
            </p:cNvPr>
            <p:cNvCxnSpPr>
              <a:cxnSpLocks/>
              <a:stCxn id="170" idx="2"/>
              <a:endCxn id="254" idx="0"/>
            </p:cNvCxnSpPr>
            <p:nvPr/>
          </p:nvCxnSpPr>
          <p:spPr>
            <a:xfrm>
              <a:off x="6328361" y="3890293"/>
              <a:ext cx="5205" cy="450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id="{E54E2884-AA8B-F8DA-C9D1-3E0D2F726296}"/>
                </a:ext>
              </a:extLst>
            </p:cNvPr>
            <p:cNvCxnSpPr>
              <a:cxnSpLocks/>
              <a:stCxn id="170" idx="3"/>
              <a:endCxn id="257" idx="3"/>
            </p:cNvCxnSpPr>
            <p:nvPr/>
          </p:nvCxnSpPr>
          <p:spPr>
            <a:xfrm>
              <a:off x="6913317" y="3372759"/>
              <a:ext cx="80487" cy="1918211"/>
            </a:xfrm>
            <a:prstGeom prst="bentConnector3">
              <a:avLst>
                <a:gd name="adj1" fmla="val 38402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03D1C8-F652-6352-2459-29EAAA2622DD}"/>
                </a:ext>
              </a:extLst>
            </p:cNvPr>
            <p:cNvSpPr/>
            <p:nvPr/>
          </p:nvSpPr>
          <p:spPr>
            <a:xfrm>
              <a:off x="5673328" y="5028201"/>
              <a:ext cx="1320476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30524F0-F44A-FBF8-C4BE-76B5B1D69018}"/>
                </a:ext>
              </a:extLst>
            </p:cNvPr>
            <p:cNvSpPr txBox="1"/>
            <p:nvPr/>
          </p:nvSpPr>
          <p:spPr>
            <a:xfrm>
              <a:off x="6292363" y="3838440"/>
              <a:ext cx="440799" cy="26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yes</a:t>
              </a:r>
              <a:endParaRPr lang="en-US" sz="14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EBA86A-A161-F75A-DE8A-2E9F6C0F0247}"/>
                </a:ext>
              </a:extLst>
            </p:cNvPr>
            <p:cNvSpPr txBox="1"/>
            <p:nvPr/>
          </p:nvSpPr>
          <p:spPr>
            <a:xfrm>
              <a:off x="6895974" y="3064981"/>
              <a:ext cx="440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</a:t>
              </a:r>
              <a:endParaRPr lang="en-US" sz="14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63C1A16-74CA-D933-E8CB-F3DDA41E4917}"/>
                </a:ext>
              </a:extLst>
            </p:cNvPr>
            <p:cNvSpPr txBox="1"/>
            <p:nvPr/>
          </p:nvSpPr>
          <p:spPr>
            <a:xfrm>
              <a:off x="5554101" y="4380921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R2 High</a:t>
              </a:r>
              <a:endParaRPr lang="en-US" sz="14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F584428-9182-8871-0A41-5FA7A4BB33E6}"/>
                </a:ext>
              </a:extLst>
            </p:cNvPr>
            <p:cNvSpPr txBox="1"/>
            <p:nvPr/>
          </p:nvSpPr>
          <p:spPr>
            <a:xfrm>
              <a:off x="5554101" y="5149260"/>
              <a:ext cx="150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Set R2 LOW</a:t>
              </a:r>
              <a:endParaRPr lang="en-US" sz="1400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EA1FB07-A189-BE4F-D778-22597F21B768}"/>
                </a:ext>
              </a:extLst>
            </p:cNvPr>
            <p:cNvSpPr/>
            <p:nvPr/>
          </p:nvSpPr>
          <p:spPr>
            <a:xfrm>
              <a:off x="7426649" y="3035462"/>
              <a:ext cx="1272208" cy="703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3EEEBD8E-F0A4-60A3-135D-C75B22288E92}"/>
                </a:ext>
              </a:extLst>
            </p:cNvPr>
            <p:cNvCxnSpPr>
              <a:cxnSpLocks/>
              <a:stCxn id="266" idx="2"/>
              <a:endCxn id="172" idx="0"/>
            </p:cNvCxnSpPr>
            <p:nvPr/>
          </p:nvCxnSpPr>
          <p:spPr>
            <a:xfrm>
              <a:off x="8062753" y="3739006"/>
              <a:ext cx="9185" cy="38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6289360-F0EA-5B64-C80E-04E26F2BC940}"/>
                </a:ext>
              </a:extLst>
            </p:cNvPr>
            <p:cNvSpPr txBox="1"/>
            <p:nvPr/>
          </p:nvSpPr>
          <p:spPr>
            <a:xfrm>
              <a:off x="7351235" y="3111630"/>
              <a:ext cx="1501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Parse JSON STRING </a:t>
              </a:r>
              <a:r>
                <a:rPr lang="fr-FR" sz="1200" dirty="0" err="1"/>
                <a:t>into</a:t>
              </a:r>
              <a:r>
                <a:rPr lang="fr-FR" sz="1200" dirty="0"/>
                <a:t> JSON </a:t>
              </a:r>
              <a:r>
                <a:rPr lang="fr-FR" sz="1200" dirty="0" err="1"/>
                <a:t>object</a:t>
              </a:r>
              <a:r>
                <a:rPr lang="fr-FR" sz="1200" dirty="0"/>
                <a:t> </a:t>
              </a:r>
              <a:endParaRPr lang="en-US" sz="1200" dirty="0"/>
            </a:p>
          </p:txBody>
        </p:sp>
        <p:sp>
          <p:nvSpPr>
            <p:cNvPr id="290" name="Diamond 289">
              <a:extLst>
                <a:ext uri="{FF2B5EF4-FFF2-40B4-BE49-F238E27FC236}">
                  <a16:creationId xmlns:a16="http://schemas.microsoft.com/office/drawing/2014/main" id="{8E88F5C3-D156-429A-C59E-32686719A24E}"/>
                </a:ext>
              </a:extLst>
            </p:cNvPr>
            <p:cNvSpPr/>
            <p:nvPr/>
          </p:nvSpPr>
          <p:spPr>
            <a:xfrm>
              <a:off x="9059111" y="4081752"/>
              <a:ext cx="1047531" cy="9273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91" name="Diamond 290">
              <a:extLst>
                <a:ext uri="{FF2B5EF4-FFF2-40B4-BE49-F238E27FC236}">
                  <a16:creationId xmlns:a16="http://schemas.microsoft.com/office/drawing/2014/main" id="{318BE7B2-AC66-4142-D35F-77D4A5A55F80}"/>
                </a:ext>
              </a:extLst>
            </p:cNvPr>
            <p:cNvSpPr/>
            <p:nvPr/>
          </p:nvSpPr>
          <p:spPr>
            <a:xfrm>
              <a:off x="10653898" y="4081752"/>
              <a:ext cx="1047531" cy="9273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cxnSp>
          <p:nvCxnSpPr>
            <p:cNvPr id="292" name="Connector: Elbow 291">
              <a:extLst>
                <a:ext uri="{FF2B5EF4-FFF2-40B4-BE49-F238E27FC236}">
                  <a16:creationId xmlns:a16="http://schemas.microsoft.com/office/drawing/2014/main" id="{B2297FDB-193E-6F40-6E00-C535E8D955A6}"/>
                </a:ext>
              </a:extLst>
            </p:cNvPr>
            <p:cNvCxnSpPr>
              <a:cxnSpLocks/>
              <a:stCxn id="266" idx="2"/>
              <a:endCxn id="290" idx="0"/>
            </p:cNvCxnSpPr>
            <p:nvPr/>
          </p:nvCxnSpPr>
          <p:spPr>
            <a:xfrm rot="16200000" flipH="1">
              <a:off x="8651442" y="3150317"/>
              <a:ext cx="342746" cy="1520124"/>
            </a:xfrm>
            <a:prstGeom prst="bentConnector3">
              <a:avLst>
                <a:gd name="adj1" fmla="val 351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Connector: Elbow 295">
              <a:extLst>
                <a:ext uri="{FF2B5EF4-FFF2-40B4-BE49-F238E27FC236}">
                  <a16:creationId xmlns:a16="http://schemas.microsoft.com/office/drawing/2014/main" id="{224CD8ED-3850-538B-94B8-F8BF963A49ED}"/>
                </a:ext>
              </a:extLst>
            </p:cNvPr>
            <p:cNvCxnSpPr>
              <a:cxnSpLocks/>
              <a:stCxn id="266" idx="2"/>
              <a:endCxn id="291" idx="0"/>
            </p:cNvCxnSpPr>
            <p:nvPr/>
          </p:nvCxnSpPr>
          <p:spPr>
            <a:xfrm rot="16200000" flipH="1">
              <a:off x="9448835" y="2352923"/>
              <a:ext cx="342746" cy="3114911"/>
            </a:xfrm>
            <a:prstGeom prst="bentConnector3">
              <a:avLst>
                <a:gd name="adj1" fmla="val 314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7BFB5A8-F9F8-654A-6893-B1F80FDB4B82}"/>
                </a:ext>
              </a:extLst>
            </p:cNvPr>
            <p:cNvSpPr txBox="1"/>
            <p:nvPr/>
          </p:nvSpPr>
          <p:spPr>
            <a:xfrm>
              <a:off x="7703341" y="4430747"/>
              <a:ext cx="76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IF code1 </a:t>
              </a:r>
              <a:endParaRPr lang="en-US" sz="12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2FF60E4-68A4-EB92-EBCF-B7B577624530}"/>
                </a:ext>
              </a:extLst>
            </p:cNvPr>
            <p:cNvSpPr txBox="1"/>
            <p:nvPr/>
          </p:nvSpPr>
          <p:spPr>
            <a:xfrm>
              <a:off x="9201657" y="4396309"/>
              <a:ext cx="76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IF code2 </a:t>
              </a:r>
              <a:endParaRPr lang="en-US" sz="1200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CED402AE-A7B8-5583-0DCA-2EFB37BEAA11}"/>
                </a:ext>
              </a:extLst>
            </p:cNvPr>
            <p:cNvSpPr txBox="1"/>
            <p:nvPr/>
          </p:nvSpPr>
          <p:spPr>
            <a:xfrm>
              <a:off x="10796444" y="4380921"/>
              <a:ext cx="76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IF code3 </a:t>
              </a:r>
              <a:endParaRPr lang="en-US" sz="1200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B14494A-D437-DE28-1374-79F6DEFF3BB3}"/>
                </a:ext>
              </a:extLst>
            </p:cNvPr>
            <p:cNvSpPr/>
            <p:nvPr/>
          </p:nvSpPr>
          <p:spPr>
            <a:xfrm>
              <a:off x="7482817" y="5383842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D830FA2-D81D-1C32-C97A-7BED308B2305}"/>
                </a:ext>
              </a:extLst>
            </p:cNvPr>
            <p:cNvSpPr txBox="1"/>
            <p:nvPr/>
          </p:nvSpPr>
          <p:spPr>
            <a:xfrm>
              <a:off x="7572929" y="5446073"/>
              <a:ext cx="1022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Convert</a:t>
              </a:r>
              <a:r>
                <a:rPr lang="fr-FR" sz="1200" dirty="0"/>
                <a:t> string to HEX</a:t>
              </a:r>
              <a:endParaRPr lang="en-US" sz="12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77762D3-AFB0-AB83-8EFB-850E6E84D4A0}"/>
                </a:ext>
              </a:extLst>
            </p:cNvPr>
            <p:cNvSpPr/>
            <p:nvPr/>
          </p:nvSpPr>
          <p:spPr>
            <a:xfrm>
              <a:off x="7504319" y="6244914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E8B96223-22D3-4D16-CEDC-101D15FB875F}"/>
                </a:ext>
              </a:extLst>
            </p:cNvPr>
            <p:cNvCxnSpPr>
              <a:cxnSpLocks/>
              <a:stCxn id="172" idx="2"/>
              <a:endCxn id="303" idx="0"/>
            </p:cNvCxnSpPr>
            <p:nvPr/>
          </p:nvCxnSpPr>
          <p:spPr>
            <a:xfrm flipH="1">
              <a:off x="8062752" y="5048308"/>
              <a:ext cx="9186" cy="335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478B3EC-1525-070F-4729-3786DF159801}"/>
                </a:ext>
              </a:extLst>
            </p:cNvPr>
            <p:cNvSpPr txBox="1"/>
            <p:nvPr/>
          </p:nvSpPr>
          <p:spPr>
            <a:xfrm>
              <a:off x="7454449" y="6370377"/>
              <a:ext cx="116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Send</a:t>
              </a:r>
              <a:r>
                <a:rPr lang="fr-FR" sz="1200" dirty="0"/>
                <a:t> Code TV</a:t>
              </a:r>
              <a:endParaRPr lang="en-US" sz="1200" dirty="0"/>
            </a:p>
          </p:txBody>
        </p: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600C40B-B4D5-FBC2-6B78-940248588161}"/>
                </a:ext>
              </a:extLst>
            </p:cNvPr>
            <p:cNvCxnSpPr>
              <a:cxnSpLocks/>
              <a:stCxn id="304" idx="2"/>
              <a:endCxn id="305" idx="0"/>
            </p:cNvCxnSpPr>
            <p:nvPr/>
          </p:nvCxnSpPr>
          <p:spPr>
            <a:xfrm>
              <a:off x="8084254" y="5907738"/>
              <a:ext cx="0" cy="33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9EDB50D-99FA-D2DA-83D9-D988880536E5}"/>
                </a:ext>
              </a:extLst>
            </p:cNvPr>
            <p:cNvSpPr/>
            <p:nvPr/>
          </p:nvSpPr>
          <p:spPr>
            <a:xfrm>
              <a:off x="8987103" y="5362875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6093DBA-8511-A53A-E7C4-EAF534E4061F}"/>
                </a:ext>
              </a:extLst>
            </p:cNvPr>
            <p:cNvSpPr txBox="1"/>
            <p:nvPr/>
          </p:nvSpPr>
          <p:spPr>
            <a:xfrm>
              <a:off x="9071552" y="5415072"/>
              <a:ext cx="1022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Convert</a:t>
              </a:r>
              <a:r>
                <a:rPr lang="fr-FR" sz="1200" dirty="0"/>
                <a:t> string to HEX</a:t>
              </a:r>
              <a:endParaRPr lang="en-US" sz="1200" dirty="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56AEF7D-614B-3DBC-E71A-4B7EDD747A95}"/>
                </a:ext>
              </a:extLst>
            </p:cNvPr>
            <p:cNvSpPr/>
            <p:nvPr/>
          </p:nvSpPr>
          <p:spPr>
            <a:xfrm>
              <a:off x="9002942" y="6213913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1CDDC789-0C36-C7DA-EB5E-381404D113DB}"/>
                </a:ext>
              </a:extLst>
            </p:cNvPr>
            <p:cNvCxnSpPr>
              <a:cxnSpLocks/>
              <a:stCxn id="290" idx="2"/>
              <a:endCxn id="328" idx="0"/>
            </p:cNvCxnSpPr>
            <p:nvPr/>
          </p:nvCxnSpPr>
          <p:spPr>
            <a:xfrm flipH="1">
              <a:off x="9567038" y="5009129"/>
              <a:ext cx="15839" cy="35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7C4E4CAA-74B6-81B6-A6F3-2E17170E2DBA}"/>
                </a:ext>
              </a:extLst>
            </p:cNvPr>
            <p:cNvSpPr txBox="1"/>
            <p:nvPr/>
          </p:nvSpPr>
          <p:spPr>
            <a:xfrm>
              <a:off x="8953072" y="6339376"/>
              <a:ext cx="116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Send</a:t>
              </a:r>
              <a:r>
                <a:rPr lang="fr-FR" sz="1200" dirty="0"/>
                <a:t> Code TV</a:t>
              </a:r>
              <a:endParaRPr lang="en-US" sz="1200" dirty="0"/>
            </a:p>
          </p:txBody>
        </p: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338633E6-D136-3B7A-29AA-E8029993D249}"/>
                </a:ext>
              </a:extLst>
            </p:cNvPr>
            <p:cNvCxnSpPr>
              <a:cxnSpLocks/>
              <a:stCxn id="329" idx="2"/>
              <a:endCxn id="330" idx="0"/>
            </p:cNvCxnSpPr>
            <p:nvPr/>
          </p:nvCxnSpPr>
          <p:spPr>
            <a:xfrm>
              <a:off x="9582877" y="5876737"/>
              <a:ext cx="0" cy="33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3041E93-5E1E-F81A-1796-C89BFDEA8B30}"/>
                </a:ext>
              </a:extLst>
            </p:cNvPr>
            <p:cNvSpPr/>
            <p:nvPr/>
          </p:nvSpPr>
          <p:spPr>
            <a:xfrm>
              <a:off x="10594792" y="5357016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8BE82F14-5709-DD61-940E-C8E0AA0CF802}"/>
                </a:ext>
              </a:extLst>
            </p:cNvPr>
            <p:cNvSpPr txBox="1"/>
            <p:nvPr/>
          </p:nvSpPr>
          <p:spPr>
            <a:xfrm>
              <a:off x="10684904" y="5419247"/>
              <a:ext cx="1022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Convert</a:t>
              </a:r>
              <a:r>
                <a:rPr lang="fr-FR" sz="1200" dirty="0"/>
                <a:t> string to HEX</a:t>
              </a:r>
              <a:endParaRPr lang="en-US" sz="1200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1B81A8C2-B7A7-11A3-C177-356CA4995946}"/>
                </a:ext>
              </a:extLst>
            </p:cNvPr>
            <p:cNvSpPr/>
            <p:nvPr/>
          </p:nvSpPr>
          <p:spPr>
            <a:xfrm>
              <a:off x="10616294" y="6218088"/>
              <a:ext cx="1159870" cy="525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63BEE478-3F7D-5725-A944-CB8C4A1F3142}"/>
                </a:ext>
              </a:extLst>
            </p:cNvPr>
            <p:cNvCxnSpPr>
              <a:cxnSpLocks/>
              <a:stCxn id="291" idx="2"/>
              <a:endCxn id="334" idx="0"/>
            </p:cNvCxnSpPr>
            <p:nvPr/>
          </p:nvCxnSpPr>
          <p:spPr>
            <a:xfrm flipH="1">
              <a:off x="11174727" y="5009129"/>
              <a:ext cx="2937" cy="34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7242B64-8A0B-4A5A-0F09-CA44D82C1EC3}"/>
                </a:ext>
              </a:extLst>
            </p:cNvPr>
            <p:cNvSpPr txBox="1"/>
            <p:nvPr/>
          </p:nvSpPr>
          <p:spPr>
            <a:xfrm>
              <a:off x="10566424" y="6343551"/>
              <a:ext cx="1167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Send</a:t>
              </a:r>
              <a:r>
                <a:rPr lang="fr-FR" sz="1200" dirty="0"/>
                <a:t> Code TV</a:t>
              </a:r>
              <a:endParaRPr lang="en-US" sz="1200" dirty="0"/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E6AA4806-2395-9A04-AE57-3C01538067AE}"/>
                </a:ext>
              </a:extLst>
            </p:cNvPr>
            <p:cNvCxnSpPr>
              <a:cxnSpLocks/>
              <a:stCxn id="335" idx="2"/>
              <a:endCxn id="336" idx="0"/>
            </p:cNvCxnSpPr>
            <p:nvPr/>
          </p:nvCxnSpPr>
          <p:spPr>
            <a:xfrm>
              <a:off x="11196229" y="5880912"/>
              <a:ext cx="0" cy="33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2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E2E3D98-9AA4-CA5B-5BBC-F3408E2A832B}"/>
              </a:ext>
            </a:extLst>
          </p:cNvPr>
          <p:cNvSpPr/>
          <p:nvPr/>
        </p:nvSpPr>
        <p:spPr>
          <a:xfrm>
            <a:off x="5517478" y="0"/>
            <a:ext cx="578522" cy="590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52151-B77E-A9FD-6921-EEA15B63B586}"/>
              </a:ext>
            </a:extLst>
          </p:cNvPr>
          <p:cNvSpPr txBox="1"/>
          <p:nvPr/>
        </p:nvSpPr>
        <p:spPr>
          <a:xfrm>
            <a:off x="5564805" y="128802"/>
            <a:ext cx="531196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A87D62-B6BE-53C4-56AE-4E5D86788FBE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 flipH="1">
            <a:off x="5806736" y="590936"/>
            <a:ext cx="3" cy="32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6A428991-1659-E95B-95BF-696A7615E7AB}"/>
              </a:ext>
            </a:extLst>
          </p:cNvPr>
          <p:cNvSpPr/>
          <p:nvPr/>
        </p:nvSpPr>
        <p:spPr>
          <a:xfrm>
            <a:off x="5174561" y="915099"/>
            <a:ext cx="1264349" cy="10350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10F2E-D6AD-EE1E-C0AE-746C1EEC1069}"/>
              </a:ext>
            </a:extLst>
          </p:cNvPr>
          <p:cNvSpPr txBox="1"/>
          <p:nvPr/>
        </p:nvSpPr>
        <p:spPr>
          <a:xfrm>
            <a:off x="5174560" y="1141887"/>
            <a:ext cx="119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If </a:t>
            </a:r>
            <a:r>
              <a:rPr lang="fr-FR" sz="1400" dirty="0" err="1"/>
              <a:t>card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present</a:t>
            </a:r>
            <a:r>
              <a:rPr lang="fr-FR" sz="1400" dirty="0"/>
              <a:t> </a:t>
            </a:r>
            <a:endParaRPr lang="en-US" sz="140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09B7AD5-433D-5B40-A02E-9FA7629E30CE}"/>
              </a:ext>
            </a:extLst>
          </p:cNvPr>
          <p:cNvSpPr/>
          <p:nvPr/>
        </p:nvSpPr>
        <p:spPr>
          <a:xfrm>
            <a:off x="4856930" y="2210586"/>
            <a:ext cx="1892078" cy="49911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BEE2-47DB-9846-028C-972E4F071841}"/>
              </a:ext>
            </a:extLst>
          </p:cNvPr>
          <p:cNvSpPr txBox="1"/>
          <p:nvPr/>
        </p:nvSpPr>
        <p:spPr>
          <a:xfrm>
            <a:off x="4987664" y="2375990"/>
            <a:ext cx="1638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Output ‘’UID tag’’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1602D9-777A-F3C6-C41C-86B1F57528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5802969" y="1950168"/>
            <a:ext cx="3767" cy="26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FB967-F456-10AD-3C10-3928780AD8BF}"/>
              </a:ext>
            </a:extLst>
          </p:cNvPr>
          <p:cNvSpPr/>
          <p:nvPr/>
        </p:nvSpPr>
        <p:spPr>
          <a:xfrm>
            <a:off x="4856930" y="3365972"/>
            <a:ext cx="1892078" cy="766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433A4C36-8D09-D0E7-2C44-F55450BD0C55}"/>
              </a:ext>
            </a:extLst>
          </p:cNvPr>
          <p:cNvSpPr/>
          <p:nvPr/>
        </p:nvSpPr>
        <p:spPr>
          <a:xfrm>
            <a:off x="5174561" y="4402665"/>
            <a:ext cx="1264349" cy="10350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840F-7622-66E2-1723-47338B294532}"/>
              </a:ext>
            </a:extLst>
          </p:cNvPr>
          <p:cNvSpPr txBox="1"/>
          <p:nvPr/>
        </p:nvSpPr>
        <p:spPr>
          <a:xfrm>
            <a:off x="5090077" y="4652905"/>
            <a:ext cx="151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If </a:t>
            </a:r>
            <a:r>
              <a:rPr lang="fr-FR" sz="1400" dirty="0" err="1"/>
              <a:t>card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admissable</a:t>
            </a:r>
            <a:endParaRPr lang="fr-FR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73C34A-4F75-F27F-5FBD-3FF93F69264E}"/>
              </a:ext>
            </a:extLst>
          </p:cNvPr>
          <p:cNvCxnSpPr>
            <a:cxnSpLocks/>
            <a:stCxn id="24" idx="4"/>
            <a:endCxn id="32" idx="0"/>
          </p:cNvCxnSpPr>
          <p:nvPr/>
        </p:nvCxnSpPr>
        <p:spPr>
          <a:xfrm>
            <a:off x="5802969" y="2709701"/>
            <a:ext cx="0" cy="65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A57C0D7-DD3C-FBAE-28DA-DA39B6CFE09A}"/>
              </a:ext>
            </a:extLst>
          </p:cNvPr>
          <p:cNvSpPr txBox="1"/>
          <p:nvPr/>
        </p:nvSpPr>
        <p:spPr>
          <a:xfrm>
            <a:off x="4899961" y="3427791"/>
            <a:ext cx="180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Copy the content of the </a:t>
            </a:r>
            <a:r>
              <a:rPr lang="fr-FR" sz="1400" dirty="0" err="1"/>
              <a:t>cart</a:t>
            </a:r>
            <a:r>
              <a:rPr lang="fr-FR" sz="1400" dirty="0"/>
              <a:t> </a:t>
            </a:r>
            <a:r>
              <a:rPr lang="fr-FR" sz="1400" dirty="0" err="1"/>
              <a:t>into</a:t>
            </a:r>
            <a:r>
              <a:rPr lang="fr-FR" sz="1400" dirty="0"/>
              <a:t> a variable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1DFB92-BB85-28D9-76F2-D2638442502D}"/>
              </a:ext>
            </a:extLst>
          </p:cNvPr>
          <p:cNvSpPr/>
          <p:nvPr/>
        </p:nvSpPr>
        <p:spPr>
          <a:xfrm>
            <a:off x="4904130" y="5766048"/>
            <a:ext cx="1805213" cy="52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8607EC-DE96-CB18-49D4-F69945D26205}"/>
              </a:ext>
            </a:extLst>
          </p:cNvPr>
          <p:cNvSpPr txBox="1"/>
          <p:nvPr/>
        </p:nvSpPr>
        <p:spPr>
          <a:xfrm>
            <a:off x="4943887" y="5774126"/>
            <a:ext cx="180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Publish</a:t>
            </a:r>
            <a:r>
              <a:rPr lang="fr-FR" sz="1400" dirty="0"/>
              <a:t> in the RFID_TOPIC </a:t>
            </a:r>
            <a:r>
              <a:rPr lang="fr-FR" sz="1400" dirty="0" err="1"/>
              <a:t>true</a:t>
            </a:r>
            <a:r>
              <a:rPr lang="fr-FR" sz="1400" dirty="0"/>
              <a:t> 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88F959-1AF5-ACA5-FFB9-77F28FA34001}"/>
              </a:ext>
            </a:extLst>
          </p:cNvPr>
          <p:cNvSpPr/>
          <p:nvPr/>
        </p:nvSpPr>
        <p:spPr>
          <a:xfrm>
            <a:off x="2453583" y="5774127"/>
            <a:ext cx="1819386" cy="515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A15756-4E4A-96F1-6638-196D2E307492}"/>
              </a:ext>
            </a:extLst>
          </p:cNvPr>
          <p:cNvSpPr txBox="1"/>
          <p:nvPr/>
        </p:nvSpPr>
        <p:spPr>
          <a:xfrm>
            <a:off x="2480124" y="5774126"/>
            <a:ext cx="180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Publish</a:t>
            </a:r>
            <a:r>
              <a:rPr lang="fr-FR" sz="1400" dirty="0"/>
              <a:t> in the RFID_TOPIC false  </a:t>
            </a:r>
            <a:endParaRPr lang="en-US" sz="14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780BD0-1C72-0C82-EF26-4A5CB95B36F3}"/>
              </a:ext>
            </a:extLst>
          </p:cNvPr>
          <p:cNvCxnSpPr>
            <a:cxnSpLocks/>
            <a:stCxn id="34" idx="1"/>
            <a:endCxn id="58" idx="0"/>
          </p:cNvCxnSpPr>
          <p:nvPr/>
        </p:nvCxnSpPr>
        <p:spPr>
          <a:xfrm rot="10800000" flipV="1">
            <a:off x="3363277" y="4920199"/>
            <a:ext cx="1811285" cy="853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A5AEE0-0713-2C38-9083-F1EB23AF812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02969" y="4132819"/>
            <a:ext cx="3767" cy="26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9535A0-F703-9A4D-557B-46B70EB7274D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5806736" y="5437734"/>
            <a:ext cx="1" cy="32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F346978-2015-BD85-3295-D0CC4745725A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 flipH="1">
            <a:off x="5174560" y="295468"/>
            <a:ext cx="342917" cy="1137166"/>
          </a:xfrm>
          <a:prstGeom prst="bentConnector3">
            <a:avLst>
              <a:gd name="adj1" fmla="val -125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EDD6981-47C0-40A0-045F-595074D3AE7F}"/>
              </a:ext>
            </a:extLst>
          </p:cNvPr>
          <p:cNvSpPr txBox="1"/>
          <p:nvPr/>
        </p:nvSpPr>
        <p:spPr>
          <a:xfrm>
            <a:off x="5802968" y="1852812"/>
            <a:ext cx="53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YES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9DFD1C-D31A-5EC4-DC81-22262CEBBA6A}"/>
              </a:ext>
            </a:extLst>
          </p:cNvPr>
          <p:cNvSpPr txBox="1"/>
          <p:nvPr/>
        </p:nvSpPr>
        <p:spPr>
          <a:xfrm>
            <a:off x="4814822" y="1168602"/>
            <a:ext cx="53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42904D-5F31-AF0C-DE56-8A5D54274FF9}"/>
              </a:ext>
            </a:extLst>
          </p:cNvPr>
          <p:cNvSpPr txBox="1"/>
          <p:nvPr/>
        </p:nvSpPr>
        <p:spPr>
          <a:xfrm>
            <a:off x="4824479" y="4685213"/>
            <a:ext cx="53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EFE6E4-66F7-1081-B935-75408F65D599}"/>
              </a:ext>
            </a:extLst>
          </p:cNvPr>
          <p:cNvSpPr txBox="1"/>
          <p:nvPr/>
        </p:nvSpPr>
        <p:spPr>
          <a:xfrm>
            <a:off x="5802968" y="5346511"/>
            <a:ext cx="53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9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1E489B-8D20-CA31-5C71-E24174BF2A42}"/>
              </a:ext>
            </a:extLst>
          </p:cNvPr>
          <p:cNvSpPr txBox="1"/>
          <p:nvPr/>
        </p:nvSpPr>
        <p:spPr>
          <a:xfrm>
            <a:off x="738897" y="4037567"/>
            <a:ext cx="2087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4292F"/>
                </a:solidFill>
                <a:latin typeface="ui-monospace"/>
              </a:rPr>
              <a:t>Publish "Someone opened the door.“ in DOOR_TOPIC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A1829D-317C-A8FE-41AC-60492A50A9E3}"/>
              </a:ext>
            </a:extLst>
          </p:cNvPr>
          <p:cNvSpPr/>
          <p:nvPr/>
        </p:nvSpPr>
        <p:spPr>
          <a:xfrm>
            <a:off x="1469636" y="1298643"/>
            <a:ext cx="578522" cy="590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141E5-D0D5-E7F3-179E-BA42FEECDFF3}"/>
              </a:ext>
            </a:extLst>
          </p:cNvPr>
          <p:cNvSpPr txBox="1"/>
          <p:nvPr/>
        </p:nvSpPr>
        <p:spPr>
          <a:xfrm>
            <a:off x="1516962" y="1477267"/>
            <a:ext cx="531196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B9234-7F64-9DBD-D145-B67AA4595E59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>
            <a:off x="1758897" y="1889579"/>
            <a:ext cx="10061" cy="32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58871F-EE2C-49CF-20C5-AAC5F660A2ED}"/>
              </a:ext>
            </a:extLst>
          </p:cNvPr>
          <p:cNvSpPr/>
          <p:nvPr/>
        </p:nvSpPr>
        <p:spPr>
          <a:xfrm>
            <a:off x="866005" y="3977577"/>
            <a:ext cx="1785784" cy="858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F5BFE591-57C2-1942-715F-F341F9491C3F}"/>
              </a:ext>
            </a:extLst>
          </p:cNvPr>
          <p:cNvSpPr/>
          <p:nvPr/>
        </p:nvSpPr>
        <p:spPr>
          <a:xfrm>
            <a:off x="1136783" y="2215416"/>
            <a:ext cx="1264349" cy="10350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FD485-0AA0-E9D5-7028-1FA7C6D7A464}"/>
              </a:ext>
            </a:extLst>
          </p:cNvPr>
          <p:cNvSpPr txBox="1"/>
          <p:nvPr/>
        </p:nvSpPr>
        <p:spPr>
          <a:xfrm>
            <a:off x="1152676" y="2418620"/>
            <a:ext cx="125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4292F"/>
                </a:solidFill>
                <a:effectLst/>
                <a:latin typeface="ui-monospace"/>
              </a:rPr>
              <a:t>Button Pressed 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71ADF4-B9E7-A258-E9FD-46313006DD6C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1758897" y="3250485"/>
            <a:ext cx="10061" cy="7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5C8249-E464-4C26-67A0-C88F04E23451}"/>
              </a:ext>
            </a:extLst>
          </p:cNvPr>
          <p:cNvSpPr txBox="1"/>
          <p:nvPr/>
        </p:nvSpPr>
        <p:spPr>
          <a:xfrm>
            <a:off x="3386500" y="3592522"/>
            <a:ext cx="208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Parse JSON STRING </a:t>
            </a:r>
            <a:r>
              <a:rPr lang="fr-FR" sz="1400" dirty="0" err="1"/>
              <a:t>into</a:t>
            </a:r>
            <a:r>
              <a:rPr lang="fr-FR" sz="1400" dirty="0"/>
              <a:t> JSON </a:t>
            </a:r>
            <a:r>
              <a:rPr lang="fr-FR" sz="1400" dirty="0" err="1"/>
              <a:t>object</a:t>
            </a:r>
            <a:r>
              <a:rPr lang="fr-FR" sz="1400" dirty="0"/>
              <a:t> </a:t>
            </a:r>
            <a:endParaRPr lang="en-US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9AC937-C801-136C-3ED3-FBE71FD70016}"/>
              </a:ext>
            </a:extLst>
          </p:cNvPr>
          <p:cNvSpPr/>
          <p:nvPr/>
        </p:nvSpPr>
        <p:spPr>
          <a:xfrm>
            <a:off x="4157131" y="1298643"/>
            <a:ext cx="578522" cy="590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D703C3-C164-ADD0-1BF8-DFAFF3573B22}"/>
              </a:ext>
            </a:extLst>
          </p:cNvPr>
          <p:cNvSpPr txBox="1"/>
          <p:nvPr/>
        </p:nvSpPr>
        <p:spPr>
          <a:xfrm>
            <a:off x="4204457" y="1477267"/>
            <a:ext cx="531196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28730-7FBA-F95C-98C2-6CA1C743A58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0163" y="1889579"/>
            <a:ext cx="16229" cy="5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1F0E0B-0E59-D4CA-FB64-9E861A69AD88}"/>
              </a:ext>
            </a:extLst>
          </p:cNvPr>
          <p:cNvSpPr/>
          <p:nvPr/>
        </p:nvSpPr>
        <p:spPr>
          <a:xfrm>
            <a:off x="3537270" y="3509545"/>
            <a:ext cx="1785784" cy="668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2B9E0B-EB4A-49D8-1605-C4AA91D0C594}"/>
              </a:ext>
            </a:extLst>
          </p:cNvPr>
          <p:cNvSpPr txBox="1"/>
          <p:nvPr/>
        </p:nvSpPr>
        <p:spPr>
          <a:xfrm>
            <a:off x="3633281" y="2387912"/>
            <a:ext cx="167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4292F"/>
                </a:solidFill>
                <a:latin typeface="ui-monospace"/>
              </a:rPr>
              <a:t>read Temperature and humidity 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0E380C-68E4-FF70-7E71-94C53EBF85D7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 flipH="1">
            <a:off x="4430162" y="2880423"/>
            <a:ext cx="1" cy="62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0C65D9-1966-77B4-70C9-2FE600A06766}"/>
              </a:ext>
            </a:extLst>
          </p:cNvPr>
          <p:cNvSpPr/>
          <p:nvPr/>
        </p:nvSpPr>
        <p:spPr>
          <a:xfrm>
            <a:off x="3553500" y="2418621"/>
            <a:ext cx="1753325" cy="461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2C1425-A299-1640-334A-CF3B1992C676}"/>
              </a:ext>
            </a:extLst>
          </p:cNvPr>
          <p:cNvSpPr txBox="1"/>
          <p:nvPr/>
        </p:nvSpPr>
        <p:spPr>
          <a:xfrm>
            <a:off x="3590153" y="4826467"/>
            <a:ext cx="180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Publish</a:t>
            </a:r>
            <a:r>
              <a:rPr lang="fr-FR" sz="1400" dirty="0"/>
              <a:t> in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ui-monospace"/>
              </a:rPr>
              <a:t>WEATHER_TOPIC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ACDBED-F3F5-35A3-F116-0460C2977AE9}"/>
              </a:ext>
            </a:extLst>
          </p:cNvPr>
          <p:cNvSpPr/>
          <p:nvPr/>
        </p:nvSpPr>
        <p:spPr>
          <a:xfrm>
            <a:off x="3545385" y="4764262"/>
            <a:ext cx="1785784" cy="64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6D9808-7074-9EC5-0FF0-14DBE321AF18}"/>
              </a:ext>
            </a:extLst>
          </p:cNvPr>
          <p:cNvCxnSpPr>
            <a:cxnSpLocks/>
            <a:stCxn id="43" idx="2"/>
            <a:endCxn id="57" idx="0"/>
          </p:cNvCxnSpPr>
          <p:nvPr/>
        </p:nvCxnSpPr>
        <p:spPr>
          <a:xfrm>
            <a:off x="4430162" y="4178247"/>
            <a:ext cx="8115" cy="58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72B6F34-C7D4-805C-B9E2-C9DF388FE81A}"/>
              </a:ext>
            </a:extLst>
          </p:cNvPr>
          <p:cNvSpPr/>
          <p:nvPr/>
        </p:nvSpPr>
        <p:spPr>
          <a:xfrm>
            <a:off x="9008531" y="707707"/>
            <a:ext cx="578522" cy="590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AF518B-52EA-7F36-0559-52D582F71849}"/>
              </a:ext>
            </a:extLst>
          </p:cNvPr>
          <p:cNvSpPr txBox="1"/>
          <p:nvPr/>
        </p:nvSpPr>
        <p:spPr>
          <a:xfrm>
            <a:off x="9055857" y="886331"/>
            <a:ext cx="531196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Start</a:t>
            </a:r>
            <a:endParaRPr lang="en-US" sz="12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1714D0-AB5E-6437-C4C0-787012DF25FD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9297791" y="1298643"/>
            <a:ext cx="1" cy="61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F3BA34-0847-43FD-AA49-DF7E8D5B5C47}"/>
              </a:ext>
            </a:extLst>
          </p:cNvPr>
          <p:cNvSpPr txBox="1"/>
          <p:nvPr/>
        </p:nvSpPr>
        <p:spPr>
          <a:xfrm>
            <a:off x="8520253" y="2033006"/>
            <a:ext cx="1549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24292F"/>
                </a:solidFill>
                <a:effectLst/>
                <a:latin typeface="ui-monospace"/>
              </a:rPr>
              <a:t>RFID_verification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</a:p>
          <a:p>
            <a:pPr algn="ctr"/>
            <a:r>
              <a:rPr lang="en-US" sz="1400" b="0" i="0" dirty="0" err="1">
                <a:effectLst/>
                <a:latin typeface="ui-monospace"/>
              </a:rPr>
              <a:t>connectToBroker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</a:p>
          <a:p>
            <a:pPr algn="ctr"/>
            <a:r>
              <a:rPr lang="en-US" sz="1400" b="0" i="0" dirty="0" err="1">
                <a:solidFill>
                  <a:srgbClr val="24292F"/>
                </a:solidFill>
                <a:effectLst/>
                <a:latin typeface="ui-monospace"/>
              </a:rPr>
              <a:t>client.</a:t>
            </a:r>
            <a:r>
              <a:rPr lang="en-US" sz="1400" b="0" i="0" dirty="0" err="1">
                <a:effectLst/>
                <a:latin typeface="ui-monospace"/>
              </a:rPr>
              <a:t>loop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endParaRPr lang="en-US" sz="1400" dirty="0">
              <a:solidFill>
                <a:srgbClr val="24292F"/>
              </a:solidFill>
              <a:latin typeface="ui-monospac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F06479-EFBE-ADF8-0EE5-8781E3E995C5}"/>
              </a:ext>
            </a:extLst>
          </p:cNvPr>
          <p:cNvSpPr/>
          <p:nvPr/>
        </p:nvSpPr>
        <p:spPr>
          <a:xfrm>
            <a:off x="8461019" y="1910004"/>
            <a:ext cx="1673544" cy="1001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277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bilel bekalti</dc:creator>
  <cp:lastModifiedBy>bilel bekalti</cp:lastModifiedBy>
  <cp:revision>2</cp:revision>
  <dcterms:created xsi:type="dcterms:W3CDTF">2022-06-02T10:58:25Z</dcterms:created>
  <dcterms:modified xsi:type="dcterms:W3CDTF">2022-06-02T12:19:54Z</dcterms:modified>
</cp:coreProperties>
</file>