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1262">
              <a:schemeClr val="accent6">
                <a:lumMod val="50000"/>
              </a:schemeClr>
            </a:gs>
            <a:gs pos="23000">
              <a:schemeClr val="accent6">
                <a:lumMod val="75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2165" y="2358483"/>
            <a:ext cx="6167670" cy="1343722"/>
          </a:xfrm>
          <a:noFill/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4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AEBFF-42D1-2F73-634E-8140EC65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Q1: Which distributor is the best for each zone</a:t>
            </a:r>
          </a:p>
        </p:txBody>
      </p:sp>
      <p:pic>
        <p:nvPicPr>
          <p:cNvPr id="5" name="Content Placeholder 4" descr="A purple and blue graph">
            <a:extLst>
              <a:ext uri="{FF2B5EF4-FFF2-40B4-BE49-F238E27FC236}">
                <a16:creationId xmlns:a16="http://schemas.microsoft.com/office/drawing/2014/main" id="{41CC3F36-C25C-627E-EE89-7F6C443F0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7" y="171163"/>
            <a:ext cx="8313593" cy="6686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8CABB-AEBD-BAEA-5E62-763579051FFA}"/>
              </a:ext>
            </a:extLst>
          </p:cNvPr>
          <p:cNvSpPr txBox="1"/>
          <p:nvPr/>
        </p:nvSpPr>
        <p:spPr>
          <a:xfrm>
            <a:off x="1" y="3400426"/>
            <a:ext cx="39809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can see from the graph that: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UCD distributor has the most sales amount for all zones, Followed by POS and EgyDrug.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Ibn Sina tenders, Mina pharm-HI, and POS tenders have the lowest 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1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D7D0F-437E-D2E8-1EED-9B19384C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71162"/>
            <a:ext cx="3040207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Q2:  Sales amount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according to the season of the year</a:t>
            </a:r>
          </a:p>
        </p:txBody>
      </p:sp>
      <p:pic>
        <p:nvPicPr>
          <p:cNvPr id="5" name="Content Placeholder 4" descr="A graph on a purple background&#10;&#10;Description automatically generated">
            <a:extLst>
              <a:ext uri="{FF2B5EF4-FFF2-40B4-BE49-F238E27FC236}">
                <a16:creationId xmlns:a16="http://schemas.microsoft.com/office/drawing/2014/main" id="{915E4396-63DC-E95A-1D54-A9BFCF186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7" y="0"/>
            <a:ext cx="83135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3D3A9-E24F-3CA1-E203-A9F1C726C30E}"/>
              </a:ext>
            </a:extLst>
          </p:cNvPr>
          <p:cNvSpPr txBox="1"/>
          <p:nvPr/>
        </p:nvSpPr>
        <p:spPr>
          <a:xfrm>
            <a:off x="423746" y="3590693"/>
            <a:ext cx="3601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represents the sales amount over the year’s four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peak in Summer &amp; Spring, while in Winter &amp; Autumn, it’s too low.</a:t>
            </a:r>
          </a:p>
        </p:txBody>
      </p:sp>
    </p:spTree>
    <p:extLst>
      <p:ext uri="{BB962C8B-B14F-4D97-AF65-F5344CB8AC3E}">
        <p14:creationId xmlns:p14="http://schemas.microsoft.com/office/powerpoint/2010/main" val="296792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F6DD-357C-5E13-E089-A01BED47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-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000" dirty="0"/>
              <a:t>Q3: Does the region have an impact on product Sold</a:t>
            </a:r>
          </a:p>
        </p:txBody>
      </p:sp>
      <p:pic>
        <p:nvPicPr>
          <p:cNvPr id="5" name="Content Placeholder 4" descr="A map of egypt with orange dots">
            <a:extLst>
              <a:ext uri="{FF2B5EF4-FFF2-40B4-BE49-F238E27FC236}">
                <a16:creationId xmlns:a16="http://schemas.microsoft.com/office/drawing/2014/main" id="{32395D37-F092-1986-F6B5-77ADE91D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r="1" b="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889BEE-76B6-9600-4ED9-D122B8A9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018371"/>
            <a:ext cx="3974490" cy="4835909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This map shows the volume of sales for each region.</a:t>
            </a:r>
          </a:p>
          <a:p>
            <a:r>
              <a:rPr lang="en-US" sz="2000" dirty="0"/>
              <a:t>The color is a scale from white to brown, The darker color represents a huge sales amount, and the color becomes paler when the sales amount decreases.</a:t>
            </a:r>
          </a:p>
          <a:p>
            <a:r>
              <a:rPr lang="en-US" sz="2000" dirty="0"/>
              <a:t>So, we can see that </a:t>
            </a:r>
            <a:r>
              <a:rPr lang="en-US" sz="2000" dirty="0">
                <a:highlight>
                  <a:srgbClr val="FFFF00"/>
                </a:highlight>
              </a:rPr>
              <a:t>Cairo</a:t>
            </a:r>
            <a:r>
              <a:rPr lang="en-US" sz="2000" dirty="0"/>
              <a:t> has the most sales As It has the largest population density, while Aswan and some cities in </a:t>
            </a:r>
            <a:r>
              <a:rPr lang="en-US" sz="2000" dirty="0">
                <a:highlight>
                  <a:srgbClr val="FFFF00"/>
                </a:highlight>
              </a:rPr>
              <a:t>upper Egypt </a:t>
            </a:r>
            <a:r>
              <a:rPr lang="en-US" sz="2000" dirty="0"/>
              <a:t>have the lowest sales because of their low population density.</a:t>
            </a:r>
          </a:p>
          <a:p>
            <a:r>
              <a:rPr lang="en-US" sz="2000" dirty="0"/>
              <a:t>So, we can assume that region may have an impact on Sales or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162712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198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Pharma</vt:lpstr>
      <vt:lpstr>Q1: Which distributor is the best for each zone</vt:lpstr>
      <vt:lpstr>Q2:  Sales amount according to the season of the year</vt:lpstr>
      <vt:lpstr>Q3: Does the region have an impact on product Sold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Moemen Mamdouh Abdelmenem Elkhouly</cp:lastModifiedBy>
  <cp:revision>2</cp:revision>
  <dcterms:created xsi:type="dcterms:W3CDTF">2024-06-09T21:40:58Z</dcterms:created>
  <dcterms:modified xsi:type="dcterms:W3CDTF">2024-06-09T22:22:56Z</dcterms:modified>
</cp:coreProperties>
</file>