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3B73-DB11-4964-B6E0-57BFBBF83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WHERE TO OPEN A VIRTUAL REALITY BAR IN NORTH YORK?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91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51D45-BB63-4D8F-A04F-F7F28111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TABLE OF CONTENT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DCBE6B-6727-48FA-AC4A-83819B34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PROBLEM DESCRIPTION + INPUT</a:t>
            </a:r>
          </a:p>
          <a:p>
            <a:r>
              <a:rPr lang="nl-NL" dirty="0"/>
              <a:t>METHODOLOGY</a:t>
            </a:r>
          </a:p>
          <a:p>
            <a:r>
              <a:rPr lang="nl-NL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337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E1F4-CDC4-46C1-B43B-BBBE38D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 DESCRIPTION + INPUT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7D96E-3890-4351-B3CC-AEC8A3FB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</a:t>
            </a:r>
            <a:r>
              <a:rPr lang="nl-NL" dirty="0" err="1"/>
              <a:t>problem</a:t>
            </a:r>
            <a:r>
              <a:rPr lang="nl-NL" dirty="0"/>
              <a:t>: </a:t>
            </a:r>
            <a:r>
              <a:rPr lang="nl-NL" dirty="0" err="1"/>
              <a:t>identify</a:t>
            </a:r>
            <a:r>
              <a:rPr lang="nl-NL" dirty="0"/>
              <a:t> best </a:t>
            </a:r>
            <a:r>
              <a:rPr lang="nl-NL" dirty="0" err="1"/>
              <a:t>location</a:t>
            </a:r>
            <a:r>
              <a:rPr lang="nl-NL" dirty="0"/>
              <a:t> in North York, Ontario </a:t>
            </a:r>
            <a:r>
              <a:rPr lang="nl-NL" dirty="0" err="1"/>
              <a:t>to</a:t>
            </a:r>
            <a:r>
              <a:rPr lang="nl-NL" dirty="0"/>
              <a:t> open up a Virtual </a:t>
            </a:r>
            <a:r>
              <a:rPr lang="nl-NL" dirty="0" err="1"/>
              <a:t>Reality</a:t>
            </a:r>
            <a:r>
              <a:rPr lang="nl-NL" dirty="0"/>
              <a:t> bar.</a:t>
            </a:r>
            <a:endParaRPr lang="nl-BE" dirty="0"/>
          </a:p>
          <a:p>
            <a:r>
              <a:rPr lang="nl-BE" dirty="0"/>
              <a:t>- </a:t>
            </a:r>
            <a:r>
              <a:rPr lang="nl-BE" dirty="0" err="1"/>
              <a:t>assumptions</a:t>
            </a:r>
            <a:r>
              <a:rPr lang="nl-BE" dirty="0"/>
              <a:t>: 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is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driving</a:t>
            </a:r>
            <a:r>
              <a:rPr lang="nl-BE" dirty="0"/>
              <a:t> factor (</a:t>
            </a:r>
            <a:r>
              <a:rPr lang="nl-BE" dirty="0" err="1"/>
              <a:t>others</a:t>
            </a:r>
            <a:r>
              <a:rPr lang="nl-BE" dirty="0"/>
              <a:t>: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nearby</a:t>
            </a:r>
            <a:r>
              <a:rPr lang="nl-BE" dirty="0"/>
              <a:t> </a:t>
            </a:r>
            <a:r>
              <a:rPr lang="nl-BE" dirty="0" err="1"/>
              <a:t>gaming</a:t>
            </a:r>
            <a:r>
              <a:rPr lang="nl-BE" dirty="0"/>
              <a:t> centers, % of low </a:t>
            </a:r>
            <a:r>
              <a:rPr lang="nl-BE" dirty="0" err="1"/>
              <a:t>income</a:t>
            </a:r>
            <a:r>
              <a:rPr lang="nl-BE" dirty="0"/>
              <a:t> </a:t>
            </a:r>
            <a:r>
              <a:rPr lang="nl-BE" dirty="0" err="1"/>
              <a:t>households</a:t>
            </a:r>
            <a:r>
              <a:rPr lang="nl-BE" dirty="0"/>
              <a:t>)</a:t>
            </a:r>
          </a:p>
          <a:p>
            <a:r>
              <a:rPr lang="nl-NL" dirty="0"/>
              <a:t>- input: school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government</a:t>
            </a:r>
            <a:r>
              <a:rPr lang="nl-NL" dirty="0"/>
              <a:t> of Ontario</a:t>
            </a:r>
            <a:br>
              <a:rPr lang="nl-NL" dirty="0"/>
            </a:br>
            <a:r>
              <a:rPr lang="nl-NL" dirty="0"/>
              <a:t>          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data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nearby</a:t>
            </a:r>
            <a:r>
              <a:rPr lang="nl-NL" dirty="0"/>
              <a:t> </a:t>
            </a:r>
            <a:r>
              <a:rPr lang="nl-NL" dirty="0" err="1"/>
              <a:t>gaming</a:t>
            </a:r>
            <a:r>
              <a:rPr lang="nl-NL" dirty="0"/>
              <a:t> centers via </a:t>
            </a:r>
            <a:r>
              <a:rPr lang="nl-NL" dirty="0" err="1"/>
              <a:t>Foursquare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8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36429-4C64-47FD-801A-674D3A5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METHODOLOGY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2B338E-EDB4-4BD0-A393-1F47654B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1 collect &amp; clean data</a:t>
            </a:r>
          </a:p>
          <a:p>
            <a:pPr marL="0" indent="0">
              <a:buNone/>
            </a:pPr>
            <a:r>
              <a:rPr lang="nl-NL" dirty="0"/>
              <a:t>2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nearby</a:t>
            </a:r>
            <a:r>
              <a:rPr lang="nl-NL" dirty="0"/>
              <a:t> </a:t>
            </a:r>
            <a:r>
              <a:rPr lang="nl-NL" dirty="0" err="1"/>
              <a:t>gaming</a:t>
            </a:r>
            <a:r>
              <a:rPr lang="nl-NL" dirty="0"/>
              <a:t> centers via </a:t>
            </a:r>
            <a:r>
              <a:rPr lang="nl-NL" dirty="0" err="1"/>
              <a:t>foursquare</a:t>
            </a:r>
            <a:r>
              <a:rPr lang="nl-NL" dirty="0"/>
              <a:t> engine</a:t>
            </a:r>
          </a:p>
          <a:p>
            <a:pPr marL="0" indent="0">
              <a:buNone/>
            </a:pPr>
            <a:r>
              <a:rPr lang="nl-NL" dirty="0"/>
              <a:t>3 </a:t>
            </a:r>
            <a:r>
              <a:rPr lang="nl-NL" dirty="0" err="1"/>
              <a:t>define</a:t>
            </a:r>
            <a:r>
              <a:rPr lang="nl-NL" dirty="0"/>
              <a:t> ratio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students</a:t>
            </a:r>
            <a:r>
              <a:rPr lang="nl-NL" dirty="0"/>
              <a:t> per school</a:t>
            </a:r>
          </a:p>
          <a:p>
            <a:pPr marL="0" indent="0">
              <a:buNone/>
            </a:pPr>
            <a:r>
              <a:rPr lang="nl-NL" dirty="0"/>
              <a:t>4 Cluster in 6 classes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Kmeans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gaming</a:t>
            </a:r>
            <a:r>
              <a:rPr lang="nl-NL" dirty="0"/>
              <a:t> centers,</a:t>
            </a:r>
            <a:br>
              <a:rPr lang="nl-NL" dirty="0"/>
            </a:br>
            <a:r>
              <a:rPr lang="nl-NL" dirty="0"/>
              <a:t>   </a:t>
            </a:r>
            <a:r>
              <a:rPr lang="nl-NL" dirty="0" err="1"/>
              <a:t>enrol</a:t>
            </a:r>
            <a:r>
              <a:rPr lang="nl-NL" dirty="0"/>
              <a:t> </a:t>
            </a:r>
            <a:r>
              <a:rPr lang="nl-NL" dirty="0" err="1"/>
              <a:t>gaming</a:t>
            </a:r>
            <a:r>
              <a:rPr lang="nl-NL" dirty="0"/>
              <a:t> center ratio &amp; % of low </a:t>
            </a:r>
            <a:r>
              <a:rPr lang="nl-NL" dirty="0" err="1"/>
              <a:t>income</a:t>
            </a:r>
            <a:r>
              <a:rPr lang="nl-NL" dirty="0"/>
              <a:t> </a:t>
            </a:r>
            <a:r>
              <a:rPr lang="nl-NL" dirty="0" err="1"/>
              <a:t>households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627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ED47-04D4-415B-9D66-D69B7D56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605355"/>
          </a:xfrm>
        </p:spPr>
        <p:txBody>
          <a:bodyPr/>
          <a:lstStyle/>
          <a:p>
            <a:r>
              <a:rPr lang="nl-NL" dirty="0"/>
              <a:t>RESULTS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DD7D16A-5495-4459-B882-9C1A055B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545840"/>
            <a:ext cx="3275013" cy="190783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Red cluster </a:t>
            </a:r>
            <a:r>
              <a:rPr lang="nl-NL" dirty="0" err="1"/>
              <a:t>highest</a:t>
            </a:r>
            <a:r>
              <a:rPr lang="nl-NL" dirty="0"/>
              <a:t> score (East &amp; West of North York)</a:t>
            </a:r>
          </a:p>
          <a:p>
            <a:pPr marL="285750" indent="-285750">
              <a:buFontTx/>
              <a:buChar char="-"/>
            </a:pPr>
            <a:r>
              <a:rPr lang="nl-NL" dirty="0"/>
              <a:t>% of low </a:t>
            </a:r>
            <a:r>
              <a:rPr lang="nl-NL" dirty="0" err="1"/>
              <a:t>income</a:t>
            </a:r>
            <a:r>
              <a:rPr lang="nl-NL" dirty="0"/>
              <a:t> </a:t>
            </a:r>
            <a:r>
              <a:rPr lang="nl-NL" dirty="0" err="1"/>
              <a:t>households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in lime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orange</a:t>
            </a:r>
            <a:r>
              <a:rPr lang="nl-NL" dirty="0"/>
              <a:t> cluster</a:t>
            </a:r>
          </a:p>
          <a:p>
            <a:pPr marL="285750" indent="-285750">
              <a:buFontTx/>
              <a:buChar char="-"/>
            </a:pPr>
            <a:r>
              <a:rPr lang="nl-NL" b="1" dirty="0" err="1">
                <a:highlight>
                  <a:srgbClr val="FFFF00"/>
                </a:highlight>
              </a:rPr>
              <a:t>Advise</a:t>
            </a:r>
            <a:r>
              <a:rPr lang="nl-NL" b="1" dirty="0">
                <a:highlight>
                  <a:srgbClr val="FFFF00"/>
                </a:highlight>
              </a:rPr>
              <a:t>: Open a VR bar in </a:t>
            </a:r>
            <a:r>
              <a:rPr lang="nl-NL" b="1" dirty="0" err="1">
                <a:highlight>
                  <a:srgbClr val="FFFF00"/>
                </a:highlight>
              </a:rPr>
              <a:t>the</a:t>
            </a:r>
            <a:r>
              <a:rPr lang="nl-NL" b="1" dirty="0">
                <a:highlight>
                  <a:srgbClr val="FFFF00"/>
                </a:highlight>
              </a:rPr>
              <a:t> EAST of North York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F2B9F6-2085-46EB-8607-32B97671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2" t="32844" r="4258" b="14186"/>
          <a:stretch/>
        </p:blipFill>
        <p:spPr>
          <a:xfrm>
            <a:off x="5821680" y="2654813"/>
            <a:ext cx="6013450" cy="2798859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2B72A9EA-2903-4482-95DF-541A461E27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3200" t="38050" r="18363" b="34487"/>
          <a:stretch/>
        </p:blipFill>
        <p:spPr>
          <a:xfrm>
            <a:off x="5821680" y="445398"/>
            <a:ext cx="6013450" cy="19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7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154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Galerie</vt:lpstr>
      <vt:lpstr>WHERE TO OPEN A VIRTUAL REALITY BAR IN NORTH YORK?</vt:lpstr>
      <vt:lpstr>TABLE OF CONTENT</vt:lpstr>
      <vt:lpstr>PROBLEM DESCRIPTION + INPUT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VIRTUAL REALITY BAR IN NORTH YORK?</dc:title>
  <dc:creator>willy moens</dc:creator>
  <cp:lastModifiedBy>willy moens</cp:lastModifiedBy>
  <cp:revision>3</cp:revision>
  <dcterms:created xsi:type="dcterms:W3CDTF">2019-04-09T11:06:47Z</dcterms:created>
  <dcterms:modified xsi:type="dcterms:W3CDTF">2019-04-09T11:27:09Z</dcterms:modified>
</cp:coreProperties>
</file>