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53074-E9E3-4A5B-B862-D230C5F6CA06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4503-C2A8-4DC0-A90E-95C2B8A0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9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92390" y="682032"/>
            <a:ext cx="11556271" cy="37070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497416" y="1268760"/>
            <a:ext cx="110711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94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797" y="678632"/>
            <a:ext cx="10972800" cy="504056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417" y="138000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76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65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86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99005" y="4930776"/>
            <a:ext cx="10973592" cy="3704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797" y="678632"/>
            <a:ext cx="10972800" cy="504056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417" y="138000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0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1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2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9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92390" y="682032"/>
            <a:ext cx="11556271" cy="37070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497416" y="1268760"/>
            <a:ext cx="110711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4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99005" y="4930776"/>
            <a:ext cx="10973592" cy="3704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9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-12701" y="6546526"/>
            <a:ext cx="12204700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529" y="0"/>
            <a:ext cx="12192000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03718" y="6237312"/>
            <a:ext cx="5112229" cy="461689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1" name="Picture 23" descr="BFW_Schoember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6337193"/>
            <a:ext cx="2496277" cy="30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1" descr="ARGE_Logo_4c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35" y="6347420"/>
            <a:ext cx="1730680" cy="3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Foliennummernplatzhalter 4"/>
          <p:cNvSpPr txBox="1">
            <a:spLocks/>
          </p:cNvSpPr>
          <p:nvPr/>
        </p:nvSpPr>
        <p:spPr>
          <a:xfrm>
            <a:off x="11376587" y="6520260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EB7EEE15-E4F2-4CA8-90E3-928F949CDC68}" type="slidenum">
              <a:rPr lang="de-DE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‹Nr.›</a:t>
            </a:fld>
            <a:endParaRPr lang="de-DE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-12701" y="6546526"/>
            <a:ext cx="12204700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529" y="0"/>
            <a:ext cx="12192000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03718" y="6237312"/>
            <a:ext cx="5112229" cy="461689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1" name="Picture 23" descr="BFW_Schoember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6337193"/>
            <a:ext cx="2496277" cy="30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1" descr="ARGE_Logo_4c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35" y="6347420"/>
            <a:ext cx="1730680" cy="3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Foliennummernplatzhalter 4"/>
          <p:cNvSpPr txBox="1">
            <a:spLocks/>
          </p:cNvSpPr>
          <p:nvPr/>
        </p:nvSpPr>
        <p:spPr>
          <a:xfrm>
            <a:off x="11376587" y="6520260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EB7EEE15-E4F2-4CA8-90E3-928F949CDC68}" type="slidenum">
              <a:rPr lang="de-DE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‹Nr.›</a:t>
            </a:fld>
            <a:endParaRPr lang="de-DE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jpg"/><Relationship Id="rId5" Type="http://schemas.openxmlformats.org/officeDocument/2006/relationships/image" Target="../media/image16.GIF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Elektrotechnik / Elektronik</a:t>
            </a:r>
            <a:br>
              <a:rPr lang="de-DE" dirty="0" smtClean="0"/>
            </a:br>
            <a:r>
              <a:rPr lang="de-DE" dirty="0" smtClean="0"/>
              <a:t>Teil I – Geschichte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Ingo Mörl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1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Altertum </a:t>
            </a:r>
            <a:endParaRPr lang="de-DE" dirty="0"/>
          </a:p>
        </p:txBody>
      </p:sp>
      <p:pic>
        <p:nvPicPr>
          <p:cNvPr id="5" name="Fr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" y="1705708"/>
            <a:ext cx="3428999" cy="3428999"/>
          </a:xfrm>
          <a:prstGeom prst="rect">
            <a:avLst/>
          </a:prstGeom>
        </p:spPr>
      </p:pic>
      <p:pic>
        <p:nvPicPr>
          <p:cNvPr id="6" name="Angs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46" y="1758461"/>
            <a:ext cx="3086100" cy="3086100"/>
          </a:xfrm>
          <a:prstGeom prst="rect">
            <a:avLst/>
          </a:prstGeom>
        </p:spPr>
      </p:pic>
      <p:pic>
        <p:nvPicPr>
          <p:cNvPr id="7" name="Jupit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78" y="1182688"/>
            <a:ext cx="4092554" cy="4844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Blitz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31" y="1182688"/>
            <a:ext cx="3715656" cy="4954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Liste1"/>
          <p:cNvSpPr txBox="1"/>
          <p:nvPr/>
        </p:nvSpPr>
        <p:spPr>
          <a:xfrm>
            <a:off x="5124199" y="1809187"/>
            <a:ext cx="6509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2750 v. Chr</a:t>
            </a:r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Ägypten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Zitteraale erzeugen elektrische Spannungen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600 v. Chr. Thales von Milet</a:t>
            </a:r>
            <a:b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Ladung durch Reibung mit Bernstein</a:t>
            </a:r>
            <a:endParaRPr lang="de-D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8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31276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-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-0.32071 0.0171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85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-0.32421 0.02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Wissenschaftliche Revolution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6968" y="1422539"/>
            <a:ext cx="8442185" cy="4525963"/>
          </a:xfrm>
        </p:spPr>
        <p:txBody>
          <a:bodyPr/>
          <a:lstStyle/>
          <a:p>
            <a:r>
              <a:rPr lang="de-DE" sz="2400" b="1" dirty="0" smtClean="0"/>
              <a:t>1600</a:t>
            </a:r>
            <a:r>
              <a:rPr lang="de-DE" sz="2400" dirty="0"/>
              <a:t> </a:t>
            </a:r>
            <a:r>
              <a:rPr lang="de-DE" sz="2400" dirty="0" smtClean="0"/>
              <a:t>beschrieb </a:t>
            </a:r>
            <a:r>
              <a:rPr lang="de-DE" sz="2400" b="1" dirty="0"/>
              <a:t>William </a:t>
            </a:r>
            <a:r>
              <a:rPr lang="de-DE" sz="2400" b="1" dirty="0" smtClean="0"/>
              <a:t>Gilbert </a:t>
            </a:r>
            <a:r>
              <a:rPr lang="de-DE" sz="2400" dirty="0" smtClean="0"/>
              <a:t>die Zusammenhänge Magnetismus und Reibungselektrizität und verwendet das Wort 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Elektrizität </a:t>
            </a:r>
            <a:r>
              <a:rPr lang="de-DE" sz="2400" dirty="0" smtClean="0"/>
              <a:t>(</a:t>
            </a:r>
            <a:r>
              <a:rPr lang="de-DE" sz="2400" dirty="0" err="1" smtClean="0"/>
              <a:t>gr.</a:t>
            </a:r>
            <a:r>
              <a:rPr lang="de-DE" sz="2400" dirty="0" smtClean="0"/>
              <a:t> Bernstein)</a:t>
            </a:r>
          </a:p>
          <a:p>
            <a:r>
              <a:rPr lang="de-DE" sz="2400" b="1" dirty="0"/>
              <a:t>1663 </a:t>
            </a:r>
            <a:r>
              <a:rPr lang="de-DE" sz="2400" dirty="0"/>
              <a:t>erfand </a:t>
            </a:r>
            <a:r>
              <a:rPr lang="de-DE" sz="2400" b="1" dirty="0"/>
              <a:t>Otto von </a:t>
            </a:r>
            <a:r>
              <a:rPr lang="de-DE" sz="2400" b="1" dirty="0" smtClean="0"/>
              <a:t>Guericke </a:t>
            </a:r>
            <a:r>
              <a:rPr lang="de-DE" sz="2400" dirty="0" smtClean="0"/>
              <a:t>die erste Elektrisiermaschine</a:t>
            </a:r>
          </a:p>
          <a:p>
            <a:r>
              <a:rPr lang="de-DE" sz="2400" b="1" dirty="0" smtClean="0"/>
              <a:t>1671</a:t>
            </a:r>
            <a:r>
              <a:rPr lang="de-DE" sz="2400" dirty="0" smtClean="0"/>
              <a:t> erzeugte </a:t>
            </a:r>
            <a:r>
              <a:rPr lang="de-DE" sz="2400" b="1" dirty="0" smtClean="0"/>
              <a:t>Gottfried Wilhelm von Leibniz </a:t>
            </a:r>
            <a:r>
              <a:rPr lang="de-DE" sz="2400" dirty="0" smtClean="0"/>
              <a:t>damit einen ersten künstlichen elektrischen Funken</a:t>
            </a:r>
          </a:p>
          <a:p>
            <a:r>
              <a:rPr lang="de-DE" sz="2400" dirty="0"/>
              <a:t>um </a:t>
            </a:r>
            <a:r>
              <a:rPr lang="de-DE" sz="2400" b="1" dirty="0"/>
              <a:t>1800</a:t>
            </a:r>
            <a:r>
              <a:rPr lang="de-DE" sz="2400" dirty="0"/>
              <a:t> entwickelte Alessandro </a:t>
            </a:r>
            <a:r>
              <a:rPr lang="de-DE" sz="2400" dirty="0" smtClean="0"/>
              <a:t>Volta die Voltasche Säule</a:t>
            </a:r>
          </a:p>
          <a:p>
            <a:r>
              <a:rPr lang="de-DE" sz="2400" b="1" dirty="0"/>
              <a:t>1752</a:t>
            </a:r>
            <a:r>
              <a:rPr lang="de-DE" sz="2400" dirty="0"/>
              <a:t> erfand </a:t>
            </a:r>
            <a:r>
              <a:rPr lang="de-DE" sz="2400" b="1" dirty="0"/>
              <a:t>Benjamin Franklin</a:t>
            </a:r>
            <a:r>
              <a:rPr lang="de-DE" sz="2400" dirty="0"/>
              <a:t> den Blitzableiter</a:t>
            </a:r>
          </a:p>
        </p:txBody>
      </p:sp>
      <p:pic>
        <p:nvPicPr>
          <p:cNvPr id="4" name="Gilbe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6" y="1422539"/>
            <a:ext cx="1183490" cy="125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0" y="1422539"/>
            <a:ext cx="1290730" cy="125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-1429" r="46451" b="1429"/>
          <a:stretch/>
        </p:blipFill>
        <p:spPr>
          <a:xfrm flipH="1">
            <a:off x="389274" y="3057756"/>
            <a:ext cx="1190722" cy="125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Volt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57200"/>
            <a:ext cx="2794000" cy="594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733425"/>
            <a:ext cx="6248400" cy="5391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72" y="5210269"/>
            <a:ext cx="6177450" cy="978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1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352 0.16829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69" y="84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48000" y="4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888 0.27199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51" y="1358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20019" y="991496"/>
            <a:ext cx="8509000" cy="5226424"/>
          </a:xfrm>
        </p:spPr>
        <p:txBody>
          <a:bodyPr/>
          <a:lstStyle/>
          <a:p>
            <a:r>
              <a:rPr lang="de-DE" sz="2000" b="1" dirty="0" smtClean="0"/>
              <a:t>1820</a:t>
            </a:r>
            <a:r>
              <a:rPr lang="de-DE" dirty="0" smtClean="0"/>
              <a:t> </a:t>
            </a:r>
            <a:r>
              <a:rPr lang="de-DE" dirty="0"/>
              <a:t>wies </a:t>
            </a:r>
            <a:r>
              <a:rPr lang="de-DE" b="1" dirty="0"/>
              <a:t>André-Marie </a:t>
            </a:r>
            <a:r>
              <a:rPr lang="de-DE" b="1" dirty="0" err="1"/>
              <a:t>Ampère</a:t>
            </a:r>
            <a:r>
              <a:rPr lang="de-DE" dirty="0"/>
              <a:t> nach, dass stromführende elektrische Leiter ein Magnetfeld erzeugen und lenkte Kompassnadeln damit ab. Er erklärte die Begriffe der elektrischen </a:t>
            </a:r>
            <a:r>
              <a:rPr lang="de-DE" b="1" dirty="0"/>
              <a:t>Spannung</a:t>
            </a:r>
            <a:r>
              <a:rPr lang="de-DE" dirty="0"/>
              <a:t> und </a:t>
            </a:r>
            <a:r>
              <a:rPr lang="de-DE" dirty="0" smtClean="0"/>
              <a:t>des elektrischen </a:t>
            </a:r>
            <a:r>
              <a:rPr lang="de-DE" b="1" dirty="0"/>
              <a:t>Stromes</a:t>
            </a:r>
            <a:r>
              <a:rPr lang="de-DE" dirty="0" smtClean="0"/>
              <a:t>.</a:t>
            </a:r>
          </a:p>
          <a:p>
            <a:r>
              <a:rPr lang="de-DE" b="1" dirty="0"/>
              <a:t>1826</a:t>
            </a:r>
            <a:r>
              <a:rPr lang="de-DE" dirty="0"/>
              <a:t> erkannt </a:t>
            </a:r>
            <a:r>
              <a:rPr lang="de-DE" b="1" dirty="0"/>
              <a:t>Georg Simon Ohm</a:t>
            </a:r>
            <a:r>
              <a:rPr lang="de-DE" dirty="0"/>
              <a:t> den Zusammenhang </a:t>
            </a:r>
            <a:br>
              <a:rPr lang="de-DE" dirty="0"/>
            </a:br>
            <a:r>
              <a:rPr lang="de-DE" dirty="0"/>
              <a:t>zwischen Spannung und Stromstärke. Nach ihm wurde das Ohm’sche Gesetz </a:t>
            </a:r>
            <a:r>
              <a:rPr lang="de-DE" dirty="0" smtClean="0"/>
              <a:t>benannt.</a:t>
            </a:r>
          </a:p>
          <a:p>
            <a:r>
              <a:rPr lang="de-DE" b="1" dirty="0"/>
              <a:t>1860</a:t>
            </a:r>
            <a:r>
              <a:rPr lang="de-DE" dirty="0"/>
              <a:t> erfand </a:t>
            </a:r>
            <a:r>
              <a:rPr lang="de-DE" b="1" dirty="0"/>
              <a:t>Philipp Reis</a:t>
            </a:r>
            <a:r>
              <a:rPr lang="de-DE" dirty="0"/>
              <a:t> das Telefon und ermöglichte die elektrische </a:t>
            </a:r>
            <a:r>
              <a:rPr lang="de-DE" dirty="0" smtClean="0"/>
              <a:t>Sprachübermittlung</a:t>
            </a:r>
          </a:p>
          <a:p>
            <a:r>
              <a:rPr lang="de-DE" b="1" dirty="0"/>
              <a:t>1866</a:t>
            </a:r>
            <a:r>
              <a:rPr lang="de-DE" dirty="0"/>
              <a:t> entwickelte </a:t>
            </a:r>
            <a:r>
              <a:rPr lang="de-DE" b="1" i="1" dirty="0"/>
              <a:t>Werner Siemens</a:t>
            </a:r>
            <a:r>
              <a:rPr lang="de-DE" dirty="0"/>
              <a:t> den ersten </a:t>
            </a:r>
            <a:r>
              <a:rPr lang="de-DE" b="1" dirty="0"/>
              <a:t>Generator</a:t>
            </a:r>
            <a:r>
              <a:rPr lang="de-DE" dirty="0"/>
              <a:t> und stellte damit kontinuierliche elektrische Energie zur Verfügung</a:t>
            </a:r>
          </a:p>
          <a:p>
            <a:r>
              <a:rPr lang="de-DE" b="1" dirty="0"/>
              <a:t>1876</a:t>
            </a:r>
            <a:r>
              <a:rPr lang="de-DE" dirty="0"/>
              <a:t> wurde von </a:t>
            </a:r>
            <a:r>
              <a:rPr lang="de-DE" b="1" dirty="0"/>
              <a:t>Alexander Graham Bell </a:t>
            </a:r>
            <a:r>
              <a:rPr lang="de-DE" dirty="0"/>
              <a:t>das erste kommerziell nutzbare </a:t>
            </a:r>
            <a:r>
              <a:rPr lang="de-DE" b="1" dirty="0"/>
              <a:t>Telefon</a:t>
            </a:r>
            <a:r>
              <a:rPr lang="de-DE" dirty="0"/>
              <a:t> auf den Markt </a:t>
            </a:r>
            <a:r>
              <a:rPr lang="de-DE" dirty="0" smtClean="0"/>
              <a:t>gebracht</a:t>
            </a:r>
          </a:p>
          <a:p>
            <a:r>
              <a:rPr lang="de-DE" b="1" dirty="0"/>
              <a:t>1879</a:t>
            </a:r>
            <a:r>
              <a:rPr lang="de-DE" dirty="0"/>
              <a:t> entwickelte </a:t>
            </a:r>
            <a:r>
              <a:rPr lang="de-DE" b="1" dirty="0"/>
              <a:t>Thomas Alva Edison</a:t>
            </a:r>
            <a:r>
              <a:rPr lang="de-DE" dirty="0"/>
              <a:t> die erste </a:t>
            </a:r>
            <a:r>
              <a:rPr lang="de-DE" b="1" dirty="0"/>
              <a:t>Glühlampe</a:t>
            </a:r>
            <a:r>
              <a:rPr lang="de-DE" dirty="0"/>
              <a:t> auf Basis eines Kohlefadens</a:t>
            </a:r>
            <a:r>
              <a:rPr lang="de-DE" dirty="0" smtClean="0"/>
              <a:t>.</a:t>
            </a:r>
          </a:p>
          <a:p>
            <a:r>
              <a:rPr lang="de-DE" b="1" dirty="0" smtClean="0"/>
              <a:t>1900</a:t>
            </a:r>
            <a:r>
              <a:rPr lang="de-DE" dirty="0" smtClean="0"/>
              <a:t> reichte </a:t>
            </a:r>
            <a:r>
              <a:rPr lang="de-DE" b="1" dirty="0"/>
              <a:t>Nikola </a:t>
            </a:r>
            <a:r>
              <a:rPr lang="de-DE" b="1" dirty="0" smtClean="0"/>
              <a:t>Tesla</a:t>
            </a:r>
            <a:r>
              <a:rPr lang="de-DE" dirty="0" smtClean="0"/>
              <a:t> das weltweite erste Patent zur </a:t>
            </a:r>
            <a:r>
              <a:rPr lang="de-DE" b="1" dirty="0" smtClean="0"/>
              <a:t>drahtlosen</a:t>
            </a:r>
            <a:r>
              <a:rPr lang="de-DE" dirty="0" smtClean="0"/>
              <a:t> Energie- und Informationsübertragung </a:t>
            </a:r>
            <a:r>
              <a:rPr lang="de-DE" dirty="0" smtClean="0"/>
              <a:t>ein. </a:t>
            </a:r>
            <a:r>
              <a:rPr lang="de-DE" dirty="0" smtClean="0"/>
              <a:t>Weiter gilt </a:t>
            </a:r>
            <a:r>
              <a:rPr lang="de-DE" b="1" dirty="0" smtClean="0"/>
              <a:t>Tesla</a:t>
            </a:r>
            <a:r>
              <a:rPr lang="de-DE" dirty="0" smtClean="0"/>
              <a:t> als ein Pionier der </a:t>
            </a:r>
            <a:r>
              <a:rPr lang="de-DE" b="1" dirty="0" smtClean="0"/>
              <a:t>Wechselstromtechnik</a:t>
            </a:r>
            <a:r>
              <a:rPr lang="de-DE" dirty="0" smtClean="0"/>
              <a:t>.</a:t>
            </a:r>
            <a:endParaRPr lang="de-DE" dirty="0"/>
          </a:p>
          <a:p>
            <a:endParaRPr lang="de-DE" sz="2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0" y="1095370"/>
            <a:ext cx="1468189" cy="12234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1" y="783335"/>
            <a:ext cx="1428750" cy="1675534"/>
          </a:xfrm>
          <a:prstGeom prst="rect">
            <a:avLst/>
          </a:prstGeom>
        </p:spPr>
      </p:pic>
      <p:pic>
        <p:nvPicPr>
          <p:cNvPr id="12" name="Grafik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117" y="4963786"/>
            <a:ext cx="1350748" cy="14287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6" y="2458869"/>
            <a:ext cx="1479079" cy="147907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1" y="2563572"/>
            <a:ext cx="1436737" cy="143673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3"/>
          <a:stretch/>
        </p:blipFill>
        <p:spPr>
          <a:xfrm>
            <a:off x="281445" y="4077956"/>
            <a:ext cx="1428750" cy="104241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d/d4/N.Tesla.JPG/220px-N.Tesl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9" y="4105012"/>
            <a:ext cx="1428750" cy="18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400" dirty="0"/>
              <a:t>Was ist Bernstein und was hat das mit Elektrizität zu tun (Altertum)?</a:t>
            </a:r>
          </a:p>
          <a:p>
            <a:pPr lvl="0"/>
            <a:r>
              <a:rPr lang="de-DE" sz="2400" dirty="0"/>
              <a:t>Warum ließ </a:t>
            </a:r>
            <a:r>
              <a:rPr lang="de-DE" sz="2400" b="1" dirty="0"/>
              <a:t>Benjamin Franklin</a:t>
            </a:r>
            <a:r>
              <a:rPr lang="de-DE" sz="2400" dirty="0"/>
              <a:t> am 15. Juni 1752 einen Drachen steigen und wie wurde dadurch die Sicherheit von Gebäuden wesentlich erhöht?</a:t>
            </a:r>
          </a:p>
          <a:p>
            <a:pPr lvl="0"/>
            <a:r>
              <a:rPr lang="de-DE" sz="2400" dirty="0"/>
              <a:t>Welche Experimente unternahm mit </a:t>
            </a:r>
            <a:r>
              <a:rPr lang="de-DE" sz="2400" b="1" dirty="0"/>
              <a:t>Luigi Galvani</a:t>
            </a:r>
            <a:r>
              <a:rPr lang="de-DE" sz="2400" dirty="0"/>
              <a:t> Froschschenkeln und was hat das mit heute üblichen Trockenbatterien zu tun?</a:t>
            </a:r>
          </a:p>
          <a:p>
            <a:pPr lvl="0"/>
            <a:r>
              <a:rPr lang="de-DE" sz="2400" dirty="0"/>
              <a:t>Wer war </a:t>
            </a:r>
            <a:r>
              <a:rPr lang="de-DE" sz="2400" b="1" dirty="0"/>
              <a:t>Georg Simon Ohm </a:t>
            </a:r>
            <a:r>
              <a:rPr lang="de-DE" sz="2400" dirty="0"/>
              <a:t>und welchen, noch heute gültigen, Zusammenhang erkannte er zwischen Strom und Spannung</a:t>
            </a:r>
            <a:r>
              <a:rPr lang="de-DE" sz="2000" dirty="0" smtClean="0"/>
              <a:t>?</a:t>
            </a:r>
          </a:p>
          <a:p>
            <a:pPr lvl="0"/>
            <a:r>
              <a:rPr lang="de-DE" sz="2400" dirty="0"/>
              <a:t>Nennen Sie drei Anwendungsbeispiele für die Verwendung von Elektrizität einschließlich ihrer Wirkungsweise.</a:t>
            </a:r>
          </a:p>
          <a:p>
            <a:pPr lvl="0"/>
            <a:r>
              <a:rPr lang="de-DE" sz="2400" dirty="0"/>
              <a:t>Erstellen sie eine PowerPoint Präsentation zum Thema:</a:t>
            </a:r>
          </a:p>
          <a:p>
            <a:pPr lvl="1"/>
            <a:r>
              <a:rPr lang="de-DE" sz="2800" dirty="0"/>
              <a:t>„Wie wirkt die </a:t>
            </a:r>
            <a:r>
              <a:rPr lang="de-DE" sz="2800" dirty="0" err="1"/>
              <a:t>Lorentzkraft</a:t>
            </a:r>
            <a:r>
              <a:rPr lang="de-DE" sz="2800" dirty="0"/>
              <a:t> auf elektrische Ladungsträger“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72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fw" id="{AFF82049-0D48-42A0-B6AC-7BB9FD06ABE1}" vid="{A2607698-2FF6-4098-BF67-DF890EB2D224}"/>
    </a:ext>
  </a:extLst>
</a:theme>
</file>

<file path=ppt/theme/theme2.xml><?xml version="1.0" encoding="utf-8"?>
<a:theme xmlns:a="http://schemas.openxmlformats.org/drawingml/2006/main" name="1_bf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fw" id="{AFF82049-0D48-42A0-B6AC-7BB9FD06ABE1}" vid="{A2607698-2FF6-4098-BF67-DF890EB2D224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bfw</Template>
  <TotalTime>0</TotalTime>
  <Words>332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bfw</vt:lpstr>
      <vt:lpstr>1_bfw</vt:lpstr>
      <vt:lpstr>Elektrotechnik / Elektronik Teil I – Geschichte</vt:lpstr>
      <vt:lpstr>Altertum </vt:lpstr>
      <vt:lpstr>Wissenschaftliche Revolution</vt:lpstr>
      <vt:lpstr>Neuzeit</vt:lpstr>
      <vt:lpstr>Aufgaben</vt:lpstr>
    </vt:vector>
  </TitlesOfParts>
  <Company>BFW Schoemberg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Elektrotechnik / Elektronik Teil I – Geschichte</dc:title>
  <dc:creator>Mörl, Ingo</dc:creator>
  <cp:lastModifiedBy>Ingo Mörl</cp:lastModifiedBy>
  <cp:revision>29</cp:revision>
  <dcterms:created xsi:type="dcterms:W3CDTF">2018-05-22T11:08:16Z</dcterms:created>
  <dcterms:modified xsi:type="dcterms:W3CDTF">2021-05-18T14:40:26Z</dcterms:modified>
</cp:coreProperties>
</file>