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1" r:id="rId4"/>
    <p:sldId id="282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7" r:id="rId19"/>
    <p:sldId id="275" r:id="rId20"/>
    <p:sldId id="276" r:id="rId21"/>
    <p:sldId id="274" r:id="rId22"/>
    <p:sldId id="278" r:id="rId23"/>
    <p:sldId id="279" r:id="rId24"/>
    <p:sldId id="280" r:id="rId25"/>
    <p:sldId id="263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E9778-8CBF-478F-AD7D-A109411D0CCE}" v="14" dt="2023-07-20T07:23:0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örl, Ingo" userId="4c00afad-9348-4020-a882-01cc139c7588" providerId="ADAL" clId="{E9639ECC-9825-4468-8FE7-1542A16988A5}"/>
    <pc:docChg chg="addSld modSld">
      <pc:chgData name="Mörl, Ingo" userId="4c00afad-9348-4020-a882-01cc139c7588" providerId="ADAL" clId="{E9639ECC-9825-4468-8FE7-1542A16988A5}" dt="2023-07-18T09:08:32.926" v="4" actId="1076"/>
      <pc:docMkLst>
        <pc:docMk/>
      </pc:docMkLst>
      <pc:sldChg chg="addSp delSp modSp new mod">
        <pc:chgData name="Mörl, Ingo" userId="4c00afad-9348-4020-a882-01cc139c7588" providerId="ADAL" clId="{E9639ECC-9825-4468-8FE7-1542A16988A5}" dt="2023-07-18T09:08:32.926" v="4" actId="1076"/>
        <pc:sldMkLst>
          <pc:docMk/>
          <pc:sldMk cId="4001695835" sldId="281"/>
        </pc:sldMkLst>
        <pc:spChg chg="del">
          <ac:chgData name="Mörl, Ingo" userId="4c00afad-9348-4020-a882-01cc139c7588" providerId="ADAL" clId="{E9639ECC-9825-4468-8FE7-1542A16988A5}" dt="2023-07-18T09:08:10.606" v="1"/>
          <ac:spMkLst>
            <pc:docMk/>
            <pc:sldMk cId="4001695835" sldId="281"/>
            <ac:spMk id="3" creationId="{3BF504D2-3B05-4BD2-39A5-F03143F6DD04}"/>
          </ac:spMkLst>
        </pc:spChg>
        <pc:spChg chg="add del mod">
          <ac:chgData name="Mörl, Ingo" userId="4c00afad-9348-4020-a882-01cc139c7588" providerId="ADAL" clId="{E9639ECC-9825-4468-8FE7-1542A16988A5}" dt="2023-07-18T09:08:30.038" v="3"/>
          <ac:spMkLst>
            <pc:docMk/>
            <pc:sldMk cId="4001695835" sldId="281"/>
            <ac:spMk id="4" creationId="{89C54371-4BF8-32C1-D76F-AB968CEBA763}"/>
          </ac:spMkLst>
        </pc:spChg>
        <pc:picChg chg="add mod">
          <ac:chgData name="Mörl, Ingo" userId="4c00afad-9348-4020-a882-01cc139c7588" providerId="ADAL" clId="{E9639ECC-9825-4468-8FE7-1542A16988A5}" dt="2023-07-18T09:08:32.926" v="4" actId="1076"/>
          <ac:picMkLst>
            <pc:docMk/>
            <pc:sldMk cId="4001695835" sldId="281"/>
            <ac:picMk id="5" creationId="{9FF22D1E-FD6D-F55E-F92C-6C9E0B2F3368}"/>
          </ac:picMkLst>
        </pc:picChg>
      </pc:sldChg>
    </pc:docChg>
  </pc:docChgLst>
  <pc:docChgLst>
    <pc:chgData name="Mörl, Ingo" userId="4c00afad-9348-4020-a882-01cc139c7588" providerId="ADAL" clId="{5A35DFFC-B146-43F4-8819-C852726D3924}"/>
    <pc:docChg chg="custSel modSld">
      <pc:chgData name="Mörl, Ingo" userId="4c00afad-9348-4020-a882-01cc139c7588" providerId="ADAL" clId="{5A35DFFC-B146-43F4-8819-C852726D3924}" dt="2023-07-20T08:04:24.895" v="9" actId="20577"/>
      <pc:docMkLst>
        <pc:docMk/>
      </pc:docMkLst>
      <pc:sldChg chg="modSp mod">
        <pc:chgData name="Mörl, Ingo" userId="4c00afad-9348-4020-a882-01cc139c7588" providerId="ADAL" clId="{5A35DFFC-B146-43F4-8819-C852726D3924}" dt="2023-07-20T08:04:24.895" v="9" actId="20577"/>
        <pc:sldMkLst>
          <pc:docMk/>
          <pc:sldMk cId="2656072834" sldId="258"/>
        </pc:sldMkLst>
        <pc:spChg chg="mod">
          <ac:chgData name="Mörl, Ingo" userId="4c00afad-9348-4020-a882-01cc139c7588" providerId="ADAL" clId="{5A35DFFC-B146-43F4-8819-C852726D3924}" dt="2023-07-20T08:04:24.895" v="9" actId="20577"/>
          <ac:spMkLst>
            <pc:docMk/>
            <pc:sldMk cId="2656072834" sldId="258"/>
            <ac:spMk id="3" creationId="{411BA4D0-C786-E9CC-26FA-C578B833F397}"/>
          </ac:spMkLst>
        </pc:spChg>
      </pc:sldChg>
    </pc:docChg>
  </pc:docChgLst>
  <pc:docChgLst>
    <pc:chgData name="Mörl, Ingo" userId="4c00afad-9348-4020-a882-01cc139c7588" providerId="ADAL" clId="{1E7E9778-8CBF-478F-AD7D-A109411D0CCE}"/>
    <pc:docChg chg="undo redo custSel addSld delSld modSld sldOrd">
      <pc:chgData name="Mörl, Ingo" userId="4c00afad-9348-4020-a882-01cc139c7588" providerId="ADAL" clId="{1E7E9778-8CBF-478F-AD7D-A109411D0CCE}" dt="2023-07-20T07:23:38.536" v="205" actId="2696"/>
      <pc:docMkLst>
        <pc:docMk/>
      </pc:docMkLst>
      <pc:sldChg chg="modSp mod ord">
        <pc:chgData name="Mörl, Ingo" userId="4c00afad-9348-4020-a882-01cc139c7588" providerId="ADAL" clId="{1E7E9778-8CBF-478F-AD7D-A109411D0CCE}" dt="2023-07-20T07:09:28.067" v="50" actId="20577"/>
        <pc:sldMkLst>
          <pc:docMk/>
          <pc:sldMk cId="3421750347" sldId="257"/>
        </pc:sldMkLst>
        <pc:spChg chg="mod">
          <ac:chgData name="Mörl, Ingo" userId="4c00afad-9348-4020-a882-01cc139c7588" providerId="ADAL" clId="{1E7E9778-8CBF-478F-AD7D-A109411D0CCE}" dt="2023-07-20T07:09:28.067" v="50" actId="20577"/>
          <ac:spMkLst>
            <pc:docMk/>
            <pc:sldMk cId="3421750347" sldId="257"/>
            <ac:spMk id="3" creationId="{8ED276FB-754A-76CF-2A0D-C517023EBE49}"/>
          </ac:spMkLst>
        </pc:spChg>
      </pc:sldChg>
      <pc:sldChg chg="modSp mod">
        <pc:chgData name="Mörl, Ingo" userId="4c00afad-9348-4020-a882-01cc139c7588" providerId="ADAL" clId="{1E7E9778-8CBF-478F-AD7D-A109411D0CCE}" dt="2023-07-20T07:20:20.500" v="162" actId="20577"/>
        <pc:sldMkLst>
          <pc:docMk/>
          <pc:sldMk cId="715809836" sldId="274"/>
        </pc:sldMkLst>
        <pc:spChg chg="mod">
          <ac:chgData name="Mörl, Ingo" userId="4c00afad-9348-4020-a882-01cc139c7588" providerId="ADAL" clId="{1E7E9778-8CBF-478F-AD7D-A109411D0CCE}" dt="2023-07-20T07:20:20.500" v="162" actId="20577"/>
          <ac:spMkLst>
            <pc:docMk/>
            <pc:sldMk cId="715809836" sldId="274"/>
            <ac:spMk id="2" creationId="{5F4F066A-116A-065B-13AB-995A641372A7}"/>
          </ac:spMkLst>
        </pc:spChg>
      </pc:sldChg>
      <pc:sldChg chg="addSp modSp mod">
        <pc:chgData name="Mörl, Ingo" userId="4c00afad-9348-4020-a882-01cc139c7588" providerId="ADAL" clId="{1E7E9778-8CBF-478F-AD7D-A109411D0CCE}" dt="2023-07-20T07:07:24.544" v="32" actId="1076"/>
        <pc:sldMkLst>
          <pc:docMk/>
          <pc:sldMk cId="4001695835" sldId="281"/>
        </pc:sldMkLst>
        <pc:spChg chg="mod">
          <ac:chgData name="Mörl, Ingo" userId="4c00afad-9348-4020-a882-01cc139c7588" providerId="ADAL" clId="{1E7E9778-8CBF-478F-AD7D-A109411D0CCE}" dt="2023-07-20T07:05:41.436" v="19" actId="20577"/>
          <ac:spMkLst>
            <pc:docMk/>
            <pc:sldMk cId="4001695835" sldId="281"/>
            <ac:spMk id="2" creationId="{96064113-7881-CA24-53C2-67FD18AD635E}"/>
          </ac:spMkLst>
        </pc:spChg>
        <pc:spChg chg="add mod">
          <ac:chgData name="Mörl, Ingo" userId="4c00afad-9348-4020-a882-01cc139c7588" providerId="ADAL" clId="{1E7E9778-8CBF-478F-AD7D-A109411D0CCE}" dt="2023-07-20T07:07:24.544" v="32" actId="1076"/>
          <ac:spMkLst>
            <pc:docMk/>
            <pc:sldMk cId="4001695835" sldId="281"/>
            <ac:spMk id="3" creationId="{72E621B6-0E2E-0011-93EA-05BB329355FE}"/>
          </ac:spMkLst>
        </pc:spChg>
        <pc:picChg chg="mod">
          <ac:chgData name="Mörl, Ingo" userId="4c00afad-9348-4020-a882-01cc139c7588" providerId="ADAL" clId="{1E7E9778-8CBF-478F-AD7D-A109411D0CCE}" dt="2023-07-20T07:05:52.538" v="21" actId="14100"/>
          <ac:picMkLst>
            <pc:docMk/>
            <pc:sldMk cId="4001695835" sldId="281"/>
            <ac:picMk id="5" creationId="{9FF22D1E-FD6D-F55E-F92C-6C9E0B2F3368}"/>
          </ac:picMkLst>
        </pc:picChg>
      </pc:sldChg>
      <pc:sldChg chg="addSp delSp modSp new mod modAnim">
        <pc:chgData name="Mörl, Ingo" userId="4c00afad-9348-4020-a882-01cc139c7588" providerId="ADAL" clId="{1E7E9778-8CBF-478F-AD7D-A109411D0CCE}" dt="2023-07-20T07:22:25.854" v="164"/>
        <pc:sldMkLst>
          <pc:docMk/>
          <pc:sldMk cId="347050521" sldId="282"/>
        </pc:sldMkLst>
        <pc:spChg chg="mod">
          <ac:chgData name="Mörl, Ingo" userId="4c00afad-9348-4020-a882-01cc139c7588" providerId="ADAL" clId="{1E7E9778-8CBF-478F-AD7D-A109411D0CCE}" dt="2023-07-20T07:10:50.367" v="70" actId="20577"/>
          <ac:spMkLst>
            <pc:docMk/>
            <pc:sldMk cId="347050521" sldId="282"/>
            <ac:spMk id="2" creationId="{F1E4ED50-EC85-2476-A232-1641E05CBD23}"/>
          </ac:spMkLst>
        </pc:spChg>
        <pc:spChg chg="mod">
          <ac:chgData name="Mörl, Ingo" userId="4c00afad-9348-4020-a882-01cc139c7588" providerId="ADAL" clId="{1E7E9778-8CBF-478F-AD7D-A109411D0CCE}" dt="2023-07-20T07:19:26.426" v="150" actId="20577"/>
          <ac:spMkLst>
            <pc:docMk/>
            <pc:sldMk cId="347050521" sldId="282"/>
            <ac:spMk id="3" creationId="{C96214F8-46D3-A0B8-0B40-ABC0C907024A}"/>
          </ac:spMkLst>
        </pc:spChg>
        <pc:spChg chg="add del">
          <ac:chgData name="Mörl, Ingo" userId="4c00afad-9348-4020-a882-01cc139c7588" providerId="ADAL" clId="{1E7E9778-8CBF-478F-AD7D-A109411D0CCE}" dt="2023-07-20T07:22:25.854" v="164"/>
          <ac:spMkLst>
            <pc:docMk/>
            <pc:sldMk cId="347050521" sldId="282"/>
            <ac:spMk id="4" creationId="{47662D88-B0E3-74A6-4DCB-A9E279BCFFE1}"/>
          </ac:spMkLst>
        </pc:spChg>
      </pc:sldChg>
      <pc:sldChg chg="addSp delSp modSp new del mod">
        <pc:chgData name="Mörl, Ingo" userId="4c00afad-9348-4020-a882-01cc139c7588" providerId="ADAL" clId="{1E7E9778-8CBF-478F-AD7D-A109411D0CCE}" dt="2023-07-20T07:23:38.536" v="205" actId="2696"/>
        <pc:sldMkLst>
          <pc:docMk/>
          <pc:sldMk cId="2165024737" sldId="283"/>
        </pc:sldMkLst>
        <pc:spChg chg="mod">
          <ac:chgData name="Mörl, Ingo" userId="4c00afad-9348-4020-a882-01cc139c7588" providerId="ADAL" clId="{1E7E9778-8CBF-478F-AD7D-A109411D0CCE}" dt="2023-07-20T07:22:45.738" v="198" actId="20577"/>
          <ac:spMkLst>
            <pc:docMk/>
            <pc:sldMk cId="2165024737" sldId="283"/>
            <ac:spMk id="2" creationId="{D96C789E-20A0-9867-DA6E-523F02F668D4}"/>
          </ac:spMkLst>
        </pc:spChg>
        <pc:spChg chg="del">
          <ac:chgData name="Mörl, Ingo" userId="4c00afad-9348-4020-a882-01cc139c7588" providerId="ADAL" clId="{1E7E9778-8CBF-478F-AD7D-A109411D0CCE}" dt="2023-07-20T07:22:51.187" v="199"/>
          <ac:spMkLst>
            <pc:docMk/>
            <pc:sldMk cId="2165024737" sldId="283"/>
            <ac:spMk id="3" creationId="{B5E2E06A-9023-BBFB-F98C-54B8AD843620}"/>
          </ac:spMkLst>
        </pc:spChg>
        <pc:spChg chg="add del mod">
          <ac:chgData name="Mörl, Ingo" userId="4c00afad-9348-4020-a882-01cc139c7588" providerId="ADAL" clId="{1E7E9778-8CBF-478F-AD7D-A109411D0CCE}" dt="2023-07-20T07:23:05.309" v="200"/>
          <ac:spMkLst>
            <pc:docMk/>
            <pc:sldMk cId="2165024737" sldId="283"/>
            <ac:spMk id="4" creationId="{C45994D8-AB2C-F8C3-F484-8CEA917200AD}"/>
          </ac:spMkLst>
        </pc:spChg>
        <pc:picChg chg="add mod">
          <ac:chgData name="Mörl, Ingo" userId="4c00afad-9348-4020-a882-01cc139c7588" providerId="ADAL" clId="{1E7E9778-8CBF-478F-AD7D-A109411D0CCE}" dt="2023-07-20T07:23:28.710" v="204" actId="1076"/>
          <ac:picMkLst>
            <pc:docMk/>
            <pc:sldMk cId="2165024737" sldId="283"/>
            <ac:picMk id="5" creationId="{F8193F8F-A1B2-1F00-FDBC-9B337F9B4E6A}"/>
          </ac:picMkLst>
        </pc:picChg>
      </pc:sldChg>
    </pc:docChg>
  </pc:docChgLst>
  <pc:docChgLst>
    <pc:chgData name="Mörl, Ingo" userId="4c00afad-9348-4020-a882-01cc139c7588" providerId="ADAL" clId="{3E9FB0E6-FD87-4B5C-9AD4-FDDEC3D86B4C}"/>
    <pc:docChg chg="custSel addSld delSld modSld sldOrd">
      <pc:chgData name="Mörl, Ingo" userId="4c00afad-9348-4020-a882-01cc139c7588" providerId="ADAL" clId="{3E9FB0E6-FD87-4B5C-9AD4-FDDEC3D86B4C}" dt="2023-05-06T12:06:32.959" v="863" actId="20577"/>
      <pc:docMkLst>
        <pc:docMk/>
      </pc:docMkLst>
      <pc:sldChg chg="addSp modSp mod">
        <pc:chgData name="Mörl, Ingo" userId="4c00afad-9348-4020-a882-01cc139c7588" providerId="ADAL" clId="{3E9FB0E6-FD87-4B5C-9AD4-FDDEC3D86B4C}" dt="2023-05-06T09:08:18.595" v="12" actId="1076"/>
        <pc:sldMkLst>
          <pc:docMk/>
          <pc:sldMk cId="2588492368" sldId="256"/>
        </pc:sldMkLst>
        <pc:spChg chg="mod">
          <ac:chgData name="Mörl, Ingo" userId="4c00afad-9348-4020-a882-01cc139c7588" providerId="ADAL" clId="{3E9FB0E6-FD87-4B5C-9AD4-FDDEC3D86B4C}" dt="2023-05-06T09:08:12.765" v="10" actId="14861"/>
          <ac:spMkLst>
            <pc:docMk/>
            <pc:sldMk cId="2588492368" sldId="256"/>
            <ac:spMk id="2" creationId="{F53C97D1-6C8D-B7C3-618D-A233E008C331}"/>
          </ac:spMkLst>
        </pc:spChg>
        <pc:spChg chg="mod">
          <ac:chgData name="Mörl, Ingo" userId="4c00afad-9348-4020-a882-01cc139c7588" providerId="ADAL" clId="{3E9FB0E6-FD87-4B5C-9AD4-FDDEC3D86B4C}" dt="2023-05-06T09:08:17.854" v="11" actId="14861"/>
          <ac:spMkLst>
            <pc:docMk/>
            <pc:sldMk cId="2588492368" sldId="256"/>
            <ac:spMk id="3" creationId="{7B2C7BDD-26EE-7F07-EBED-4EDB0804154C}"/>
          </ac:spMkLst>
        </pc:spChg>
        <pc:picChg chg="add mod ord">
          <ac:chgData name="Mörl, Ingo" userId="4c00afad-9348-4020-a882-01cc139c7588" providerId="ADAL" clId="{3E9FB0E6-FD87-4B5C-9AD4-FDDEC3D86B4C}" dt="2023-05-06T09:08:18.595" v="12" actId="1076"/>
          <ac:picMkLst>
            <pc:docMk/>
            <pc:sldMk cId="2588492368" sldId="256"/>
            <ac:picMk id="5" creationId="{777A7B47-79E4-5731-FD29-9BABB922350C}"/>
          </ac:picMkLst>
        </pc:picChg>
      </pc:sldChg>
      <pc:sldChg chg="addSp delSp modSp new del mod">
        <pc:chgData name="Mörl, Ingo" userId="4c00afad-9348-4020-a882-01cc139c7588" providerId="ADAL" clId="{3E9FB0E6-FD87-4B5C-9AD4-FDDEC3D86B4C}" dt="2023-05-06T11:41:17.658" v="160" actId="47"/>
        <pc:sldMkLst>
          <pc:docMk/>
          <pc:sldMk cId="2896810254" sldId="273"/>
        </pc:sldMkLst>
        <pc:spChg chg="mod">
          <ac:chgData name="Mörl, Ingo" userId="4c00afad-9348-4020-a882-01cc139c7588" providerId="ADAL" clId="{3E9FB0E6-FD87-4B5C-9AD4-FDDEC3D86B4C}" dt="2023-05-06T11:39:46.027" v="138" actId="20577"/>
          <ac:spMkLst>
            <pc:docMk/>
            <pc:sldMk cId="2896810254" sldId="273"/>
            <ac:spMk id="2" creationId="{12CEC1F0-3082-5A86-3869-B657FF0DEBCC}"/>
          </ac:spMkLst>
        </pc:spChg>
        <pc:spChg chg="del">
          <ac:chgData name="Mörl, Ingo" userId="4c00afad-9348-4020-a882-01cc139c7588" providerId="ADAL" clId="{3E9FB0E6-FD87-4B5C-9AD4-FDDEC3D86B4C}" dt="2023-05-06T09:34:14.405" v="14" actId="22"/>
          <ac:spMkLst>
            <pc:docMk/>
            <pc:sldMk cId="2896810254" sldId="273"/>
            <ac:spMk id="3" creationId="{1F29F402-1814-7B2B-4618-038666681590}"/>
          </ac:spMkLst>
        </pc:spChg>
        <pc:spChg chg="add del mod">
          <ac:chgData name="Mörl, Ingo" userId="4c00afad-9348-4020-a882-01cc139c7588" providerId="ADAL" clId="{3E9FB0E6-FD87-4B5C-9AD4-FDDEC3D86B4C}" dt="2023-05-06T11:40:41.525" v="154"/>
          <ac:spMkLst>
            <pc:docMk/>
            <pc:sldMk cId="2896810254" sldId="273"/>
            <ac:spMk id="6" creationId="{94C58A7F-8198-6A1D-8F54-5C5A252DD73E}"/>
          </ac:spMkLst>
        </pc:spChg>
        <pc:picChg chg="add mod ord">
          <ac:chgData name="Mörl, Ingo" userId="4c00afad-9348-4020-a882-01cc139c7588" providerId="ADAL" clId="{3E9FB0E6-FD87-4B5C-9AD4-FDDEC3D86B4C}" dt="2023-05-06T11:39:03.421" v="129" actId="14100"/>
          <ac:picMkLst>
            <pc:docMk/>
            <pc:sldMk cId="2896810254" sldId="273"/>
            <ac:picMk id="5" creationId="{4CEE20BA-0E1C-75C2-F945-F7A15501FA18}"/>
          </ac:picMkLst>
        </pc:picChg>
      </pc:sldChg>
      <pc:sldChg chg="addSp modSp new mod">
        <pc:chgData name="Mörl, Ingo" userId="4c00afad-9348-4020-a882-01cc139c7588" providerId="ADAL" clId="{3E9FB0E6-FD87-4B5C-9AD4-FDDEC3D86B4C}" dt="2023-05-06T11:43:25.021" v="250" actId="14100"/>
        <pc:sldMkLst>
          <pc:docMk/>
          <pc:sldMk cId="715809836" sldId="274"/>
        </pc:sldMkLst>
        <pc:spChg chg="mod">
          <ac:chgData name="Mörl, Ingo" userId="4c00afad-9348-4020-a882-01cc139c7588" providerId="ADAL" clId="{3E9FB0E6-FD87-4B5C-9AD4-FDDEC3D86B4C}" dt="2023-05-06T11:42:58.914" v="245" actId="20577"/>
          <ac:spMkLst>
            <pc:docMk/>
            <pc:sldMk cId="715809836" sldId="274"/>
            <ac:spMk id="2" creationId="{5F4F066A-116A-065B-13AB-995A641372A7}"/>
          </ac:spMkLst>
        </pc:spChg>
        <pc:spChg chg="mod">
          <ac:chgData name="Mörl, Ingo" userId="4c00afad-9348-4020-a882-01cc139c7588" providerId="ADAL" clId="{3E9FB0E6-FD87-4B5C-9AD4-FDDEC3D86B4C}" dt="2023-05-06T11:43:06.115" v="249" actId="20577"/>
          <ac:spMkLst>
            <pc:docMk/>
            <pc:sldMk cId="715809836" sldId="274"/>
            <ac:spMk id="3" creationId="{505A8483-E9E9-945A-B0C0-771DA90A3631}"/>
          </ac:spMkLst>
        </pc:spChg>
        <pc:picChg chg="add mod">
          <ac:chgData name="Mörl, Ingo" userId="4c00afad-9348-4020-a882-01cc139c7588" providerId="ADAL" clId="{3E9FB0E6-FD87-4B5C-9AD4-FDDEC3D86B4C}" dt="2023-05-06T11:43:25.021" v="250" actId="14100"/>
          <ac:picMkLst>
            <pc:docMk/>
            <pc:sldMk cId="715809836" sldId="274"/>
            <ac:picMk id="5" creationId="{F60E251B-42F7-CF0C-A28A-C787748F149F}"/>
          </ac:picMkLst>
        </pc:picChg>
      </pc:sldChg>
      <pc:sldChg chg="addSp modSp new mod">
        <pc:chgData name="Mörl, Ingo" userId="4c00afad-9348-4020-a882-01cc139c7588" providerId="ADAL" clId="{3E9FB0E6-FD87-4B5C-9AD4-FDDEC3D86B4C}" dt="2023-05-06T11:41:29.718" v="161" actId="1076"/>
        <pc:sldMkLst>
          <pc:docMk/>
          <pc:sldMk cId="1731486784" sldId="275"/>
        </pc:sldMkLst>
        <pc:spChg chg="mod">
          <ac:chgData name="Mörl, Ingo" userId="4c00afad-9348-4020-a882-01cc139c7588" providerId="ADAL" clId="{3E9FB0E6-FD87-4B5C-9AD4-FDDEC3D86B4C}" dt="2023-05-06T11:39:58.645" v="142" actId="20577"/>
          <ac:spMkLst>
            <pc:docMk/>
            <pc:sldMk cId="1731486784" sldId="275"/>
            <ac:spMk id="2" creationId="{EF5A95D4-CB44-458A-98E5-9D76DA7D4E51}"/>
          </ac:spMkLst>
        </pc:spChg>
        <pc:spChg chg="mod">
          <ac:chgData name="Mörl, Ingo" userId="4c00afad-9348-4020-a882-01cc139c7588" providerId="ADAL" clId="{3E9FB0E6-FD87-4B5C-9AD4-FDDEC3D86B4C}" dt="2023-05-06T10:46:39.696" v="126" actId="20577"/>
          <ac:spMkLst>
            <pc:docMk/>
            <pc:sldMk cId="1731486784" sldId="275"/>
            <ac:spMk id="3" creationId="{9C134399-3114-D368-2450-6C6DE74E4BBB}"/>
          </ac:spMkLst>
        </pc:spChg>
        <pc:picChg chg="add mod">
          <ac:chgData name="Mörl, Ingo" userId="4c00afad-9348-4020-a882-01cc139c7588" providerId="ADAL" clId="{3E9FB0E6-FD87-4B5C-9AD4-FDDEC3D86B4C}" dt="2023-05-06T11:41:29.718" v="161" actId="1076"/>
          <ac:picMkLst>
            <pc:docMk/>
            <pc:sldMk cId="1731486784" sldId="275"/>
            <ac:picMk id="5" creationId="{70C6A314-58B9-9396-737E-254FBFABCD46}"/>
          </ac:picMkLst>
        </pc:picChg>
      </pc:sldChg>
      <pc:sldChg chg="addSp modSp new mod">
        <pc:chgData name="Mörl, Ingo" userId="4c00afad-9348-4020-a882-01cc139c7588" providerId="ADAL" clId="{3E9FB0E6-FD87-4B5C-9AD4-FDDEC3D86B4C}" dt="2023-05-06T11:42:00.597" v="206" actId="1076"/>
        <pc:sldMkLst>
          <pc:docMk/>
          <pc:sldMk cId="1622833531" sldId="276"/>
        </pc:sldMkLst>
        <pc:spChg chg="mod">
          <ac:chgData name="Mörl, Ingo" userId="4c00afad-9348-4020-a882-01cc139c7588" providerId="ADAL" clId="{3E9FB0E6-FD87-4B5C-9AD4-FDDEC3D86B4C}" dt="2023-05-06T11:41:38.244" v="170" actId="20577"/>
          <ac:spMkLst>
            <pc:docMk/>
            <pc:sldMk cId="1622833531" sldId="276"/>
            <ac:spMk id="2" creationId="{C71F2C85-3DAA-2DA2-A62C-356FFEFE661B}"/>
          </ac:spMkLst>
        </pc:spChg>
        <pc:spChg chg="mod">
          <ac:chgData name="Mörl, Ingo" userId="4c00afad-9348-4020-a882-01cc139c7588" providerId="ADAL" clId="{3E9FB0E6-FD87-4B5C-9AD4-FDDEC3D86B4C}" dt="2023-05-06T11:41:57.133" v="204" actId="20577"/>
          <ac:spMkLst>
            <pc:docMk/>
            <pc:sldMk cId="1622833531" sldId="276"/>
            <ac:spMk id="3" creationId="{DB415061-8CB5-D3B9-710E-3244F0890F63}"/>
          </ac:spMkLst>
        </pc:spChg>
        <pc:picChg chg="add mod">
          <ac:chgData name="Mörl, Ingo" userId="4c00afad-9348-4020-a882-01cc139c7588" providerId="ADAL" clId="{3E9FB0E6-FD87-4B5C-9AD4-FDDEC3D86B4C}" dt="2023-05-06T11:42:00.597" v="206" actId="1076"/>
          <ac:picMkLst>
            <pc:docMk/>
            <pc:sldMk cId="1622833531" sldId="276"/>
            <ac:picMk id="5" creationId="{E403A4EB-8C32-08F7-1601-701D042FD9BD}"/>
          </ac:picMkLst>
        </pc:picChg>
      </pc:sldChg>
      <pc:sldChg chg="new del">
        <pc:chgData name="Mörl, Ingo" userId="4c00afad-9348-4020-a882-01cc139c7588" providerId="ADAL" clId="{3E9FB0E6-FD87-4B5C-9AD4-FDDEC3D86B4C}" dt="2023-05-06T11:39:49.123" v="139" actId="47"/>
        <pc:sldMkLst>
          <pc:docMk/>
          <pc:sldMk cId="1078730554" sldId="277"/>
        </pc:sldMkLst>
      </pc:sldChg>
      <pc:sldChg chg="addSp delSp modSp new mod">
        <pc:chgData name="Mörl, Ingo" userId="4c00afad-9348-4020-a882-01cc139c7588" providerId="ADAL" clId="{3E9FB0E6-FD87-4B5C-9AD4-FDDEC3D86B4C}" dt="2023-05-06T11:41:01.535" v="159" actId="1076"/>
        <pc:sldMkLst>
          <pc:docMk/>
          <pc:sldMk cId="3029861001" sldId="277"/>
        </pc:sldMkLst>
        <pc:spChg chg="mod">
          <ac:chgData name="Mörl, Ingo" userId="4c00afad-9348-4020-a882-01cc139c7588" providerId="ADAL" clId="{3E9FB0E6-FD87-4B5C-9AD4-FDDEC3D86B4C}" dt="2023-05-06T11:40:30.164" v="151" actId="20577"/>
          <ac:spMkLst>
            <pc:docMk/>
            <pc:sldMk cId="3029861001" sldId="277"/>
            <ac:spMk id="2" creationId="{0A0443F4-9710-CDEC-871B-780BF54B4504}"/>
          </ac:spMkLst>
        </pc:spChg>
        <pc:spChg chg="mod">
          <ac:chgData name="Mörl, Ingo" userId="4c00afad-9348-4020-a882-01cc139c7588" providerId="ADAL" clId="{3E9FB0E6-FD87-4B5C-9AD4-FDDEC3D86B4C}" dt="2023-05-06T11:40:43.668" v="155"/>
          <ac:spMkLst>
            <pc:docMk/>
            <pc:sldMk cId="3029861001" sldId="277"/>
            <ac:spMk id="3" creationId="{80D0FBB4-6F37-541D-E8E8-A82BB5B1F9A7}"/>
          </ac:spMkLst>
        </pc:spChg>
        <pc:spChg chg="add del">
          <ac:chgData name="Mörl, Ingo" userId="4c00afad-9348-4020-a882-01cc139c7588" providerId="ADAL" clId="{3E9FB0E6-FD87-4B5C-9AD4-FDDEC3D86B4C}" dt="2023-05-06T11:40:52.375" v="157" actId="478"/>
          <ac:spMkLst>
            <pc:docMk/>
            <pc:sldMk cId="3029861001" sldId="277"/>
            <ac:spMk id="5" creationId="{B8433DA2-9E5A-F421-32A4-1B5A8291EBA7}"/>
          </ac:spMkLst>
        </pc:spChg>
        <pc:picChg chg="add mod">
          <ac:chgData name="Mörl, Ingo" userId="4c00afad-9348-4020-a882-01cc139c7588" providerId="ADAL" clId="{3E9FB0E6-FD87-4B5C-9AD4-FDDEC3D86B4C}" dt="2023-05-06T11:41:01.535" v="159" actId="1076"/>
          <ac:picMkLst>
            <pc:docMk/>
            <pc:sldMk cId="3029861001" sldId="277"/>
            <ac:picMk id="6" creationId="{3B537C67-496C-3FFB-C6CD-D3FCFA609875}"/>
          </ac:picMkLst>
        </pc:picChg>
      </pc:sldChg>
      <pc:sldChg chg="addSp modSp new mod ord">
        <pc:chgData name="Mörl, Ingo" userId="4c00afad-9348-4020-a882-01cc139c7588" providerId="ADAL" clId="{3E9FB0E6-FD87-4B5C-9AD4-FDDEC3D86B4C}" dt="2023-05-06T11:51:25.977" v="540" actId="20577"/>
        <pc:sldMkLst>
          <pc:docMk/>
          <pc:sldMk cId="2157628969" sldId="278"/>
        </pc:sldMkLst>
        <pc:spChg chg="mod">
          <ac:chgData name="Mörl, Ingo" userId="4c00afad-9348-4020-a882-01cc139c7588" providerId="ADAL" clId="{3E9FB0E6-FD87-4B5C-9AD4-FDDEC3D86B4C}" dt="2023-05-06T11:49:53.990" v="289" actId="20577"/>
          <ac:spMkLst>
            <pc:docMk/>
            <pc:sldMk cId="2157628969" sldId="278"/>
            <ac:spMk id="2" creationId="{A87C3B1F-AEED-AB2B-4739-CC74B7A239CC}"/>
          </ac:spMkLst>
        </pc:spChg>
        <pc:spChg chg="mod">
          <ac:chgData name="Mörl, Ingo" userId="4c00afad-9348-4020-a882-01cc139c7588" providerId="ADAL" clId="{3E9FB0E6-FD87-4B5C-9AD4-FDDEC3D86B4C}" dt="2023-05-06T11:51:25.977" v="540" actId="20577"/>
          <ac:spMkLst>
            <pc:docMk/>
            <pc:sldMk cId="2157628969" sldId="278"/>
            <ac:spMk id="3" creationId="{571E7B72-683F-51D1-F5FC-B5202849E6CC}"/>
          </ac:spMkLst>
        </pc:spChg>
        <pc:picChg chg="add mod">
          <ac:chgData name="Mörl, Ingo" userId="4c00afad-9348-4020-a882-01cc139c7588" providerId="ADAL" clId="{3E9FB0E6-FD87-4B5C-9AD4-FDDEC3D86B4C}" dt="2023-05-06T11:49:46.349" v="275" actId="1076"/>
          <ac:picMkLst>
            <pc:docMk/>
            <pc:sldMk cId="2157628969" sldId="278"/>
            <ac:picMk id="5" creationId="{FF64ACE5-EA16-6FD9-8546-31EFB847B1AA}"/>
          </ac:picMkLst>
        </pc:picChg>
      </pc:sldChg>
      <pc:sldChg chg="addSp modSp new mod">
        <pc:chgData name="Mörl, Ingo" userId="4c00afad-9348-4020-a882-01cc139c7588" providerId="ADAL" clId="{3E9FB0E6-FD87-4B5C-9AD4-FDDEC3D86B4C}" dt="2023-05-06T11:54:49.242" v="669" actId="20577"/>
        <pc:sldMkLst>
          <pc:docMk/>
          <pc:sldMk cId="813263604" sldId="279"/>
        </pc:sldMkLst>
        <pc:spChg chg="mod">
          <ac:chgData name="Mörl, Ingo" userId="4c00afad-9348-4020-a882-01cc139c7588" providerId="ADAL" clId="{3E9FB0E6-FD87-4B5C-9AD4-FDDEC3D86B4C}" dt="2023-05-06T11:54:49.242" v="669" actId="20577"/>
          <ac:spMkLst>
            <pc:docMk/>
            <pc:sldMk cId="813263604" sldId="279"/>
            <ac:spMk id="2" creationId="{980042A1-8214-71ED-7B5C-9E8AAD4ADB7A}"/>
          </ac:spMkLst>
        </pc:spChg>
        <pc:spChg chg="mod">
          <ac:chgData name="Mörl, Ingo" userId="4c00afad-9348-4020-a882-01cc139c7588" providerId="ADAL" clId="{3E9FB0E6-FD87-4B5C-9AD4-FDDEC3D86B4C}" dt="2023-05-06T11:54:12.911" v="663" actId="20577"/>
          <ac:spMkLst>
            <pc:docMk/>
            <pc:sldMk cId="813263604" sldId="279"/>
            <ac:spMk id="3" creationId="{B94D28A7-22BC-10A9-2CD9-F0B87DBB3D73}"/>
          </ac:spMkLst>
        </pc:spChg>
        <pc:picChg chg="add mod">
          <ac:chgData name="Mörl, Ingo" userId="4c00afad-9348-4020-a882-01cc139c7588" providerId="ADAL" clId="{3E9FB0E6-FD87-4B5C-9AD4-FDDEC3D86B4C}" dt="2023-05-06T11:54:26.052" v="668" actId="1076"/>
          <ac:picMkLst>
            <pc:docMk/>
            <pc:sldMk cId="813263604" sldId="279"/>
            <ac:picMk id="5" creationId="{48ED310A-71B1-70FF-B94F-923BD37D34D6}"/>
          </ac:picMkLst>
        </pc:picChg>
      </pc:sldChg>
      <pc:sldChg chg="addSp modSp new mod">
        <pc:chgData name="Mörl, Ingo" userId="4c00afad-9348-4020-a882-01cc139c7588" providerId="ADAL" clId="{3E9FB0E6-FD87-4B5C-9AD4-FDDEC3D86B4C}" dt="2023-05-06T12:06:32.959" v="863" actId="20577"/>
        <pc:sldMkLst>
          <pc:docMk/>
          <pc:sldMk cId="2553194716" sldId="280"/>
        </pc:sldMkLst>
        <pc:spChg chg="mod">
          <ac:chgData name="Mörl, Ingo" userId="4c00afad-9348-4020-a882-01cc139c7588" providerId="ADAL" clId="{3E9FB0E6-FD87-4B5C-9AD4-FDDEC3D86B4C}" dt="2023-05-06T12:03:20.594" v="679" actId="20577"/>
          <ac:spMkLst>
            <pc:docMk/>
            <pc:sldMk cId="2553194716" sldId="280"/>
            <ac:spMk id="2" creationId="{C9C1FF8A-034B-3DDC-F558-AC5F7CACF61E}"/>
          </ac:spMkLst>
        </pc:spChg>
        <pc:spChg chg="mod">
          <ac:chgData name="Mörl, Ingo" userId="4c00afad-9348-4020-a882-01cc139c7588" providerId="ADAL" clId="{3E9FB0E6-FD87-4B5C-9AD4-FDDEC3D86B4C}" dt="2023-05-06T12:06:32.959" v="863" actId="20577"/>
          <ac:spMkLst>
            <pc:docMk/>
            <pc:sldMk cId="2553194716" sldId="280"/>
            <ac:spMk id="3" creationId="{BAFB0A92-D090-0983-A559-432179F2E851}"/>
          </ac:spMkLst>
        </pc:spChg>
        <pc:picChg chg="add mod">
          <ac:chgData name="Mörl, Ingo" userId="4c00afad-9348-4020-a882-01cc139c7588" providerId="ADAL" clId="{3E9FB0E6-FD87-4B5C-9AD4-FDDEC3D86B4C}" dt="2023-05-06T12:05:28.675" v="827" actId="1076"/>
          <ac:picMkLst>
            <pc:docMk/>
            <pc:sldMk cId="2553194716" sldId="280"/>
            <ac:picMk id="5" creationId="{C36E31B7-023F-918E-2CA9-27C8A02011C0}"/>
          </ac:picMkLst>
        </pc:picChg>
        <pc:picChg chg="add mod">
          <ac:chgData name="Mörl, Ingo" userId="4c00afad-9348-4020-a882-01cc139c7588" providerId="ADAL" clId="{3E9FB0E6-FD87-4B5C-9AD4-FDDEC3D86B4C}" dt="2023-05-06T12:06:14.732" v="832" actId="1076"/>
          <ac:picMkLst>
            <pc:docMk/>
            <pc:sldMk cId="2553194716" sldId="280"/>
            <ac:picMk id="7" creationId="{7436A99A-3E8C-A760-09C8-2EF445FBAD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77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77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867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346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938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1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757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14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58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92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4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27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2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9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7F2F-5449-47A8-9252-D3F43902B4DD}" type="datetimeFigureOut">
              <a:rPr lang="de-DE" smtClean="0"/>
              <a:t>20.07.2023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548B418-EA6A-4B13-9406-71B51BCF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92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7" Type="http://schemas.openxmlformats.org/officeDocument/2006/relationships/hyperlink" Target="https://mariadb.org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achefriends.org/de/index.html" TargetMode="External"/><Relationship Id="rId5" Type="http://schemas.openxmlformats.org/officeDocument/2006/relationships/hyperlink" Target="mailto:johndoe@example.com" TargetMode="External"/><Relationship Id="rId4" Type="http://schemas.openxmlformats.org/officeDocument/2006/relationships/hyperlink" Target="https://git-scm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77A7B47-79E4-5731-FD29-9BABB9223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90" y="0"/>
            <a:ext cx="9046860" cy="63822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3C97D1-6C8D-B7C3-618D-A233E008C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dirty="0"/>
              <a:t>Django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C7BDD-26EE-7F07-EBED-4EDB0804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de-DE" dirty="0"/>
              <a:t>Ingo Mörl</a:t>
            </a:r>
          </a:p>
          <a:p>
            <a:r>
              <a:rPr lang="de-DE" dirty="0"/>
              <a:t>i.moerl@bfw-schoemberg.de</a:t>
            </a:r>
          </a:p>
        </p:txBody>
      </p:sp>
    </p:spTree>
    <p:extLst>
      <p:ext uri="{BB962C8B-B14F-4D97-AF65-F5344CB8AC3E}">
        <p14:creationId xmlns:p14="http://schemas.microsoft.com/office/powerpoint/2010/main" val="258849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DEFC2-3C3E-5FE2-1455-3BE7104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settings.py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B6DF-D388-3CE8-C6FE-F583958E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152" y="2167156"/>
            <a:ext cx="8915400" cy="3777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/>
              <a:t>settings.py ist die Konfigurationsdatei für das DJANGO-Projekt.</a:t>
            </a:r>
          </a:p>
          <a:p>
            <a:pPr marL="0" indent="0">
              <a:buNone/>
            </a:pPr>
            <a:r>
              <a:rPr lang="de-DE" dirty="0"/>
              <a:t>Sie befindet sich im Ordner für das Projekt (</a:t>
            </a:r>
            <a:r>
              <a:rPr lang="de-DE" dirty="0" err="1"/>
              <a:t>blogsite</a:t>
            </a:r>
            <a:r>
              <a:rPr lang="de-DE" dirty="0"/>
              <a:t>\</a:t>
            </a:r>
            <a:r>
              <a:rPr lang="de-DE" dirty="0" err="1"/>
              <a:t>blogsite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dirty="0"/>
              <a:t>Zuerst sollte die Sprache auf Deutsch umgestellt werden und die Zeitzone auf „Europe\Berlin“.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Anschließend kann der Server mit</a:t>
            </a:r>
          </a:p>
          <a:p>
            <a:pPr marL="0" indent="0">
              <a:buNone/>
            </a:pPr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runserver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testweise gestartet werden.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1F0ED9-DCF9-46DB-DBE0-B76EC8B7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118" y="3242759"/>
            <a:ext cx="5758306" cy="24869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77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F2599-581A-3611-0D79-E3428F3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Repository initialisieren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20322-A7CF-F405-0FA4-951E8776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4449151" cy="3777622"/>
          </a:xfrm>
        </p:spPr>
        <p:txBody>
          <a:bodyPr/>
          <a:lstStyle/>
          <a:p>
            <a:r>
              <a:rPr lang="de-DE" dirty="0"/>
              <a:t>Repository initialisieren</a:t>
            </a:r>
          </a:p>
          <a:p>
            <a:pPr marL="0" indent="0">
              <a:buNone/>
            </a:pPr>
            <a:r>
              <a:rPr lang="de-DE" dirty="0" err="1"/>
              <a:t>Git</a:t>
            </a:r>
            <a:r>
              <a:rPr lang="de-DE" dirty="0"/>
              <a:t> ist eine Open-Source-Software, die zum Verfolgen von Projektänderungen und -überarbeitungen in verschiedenen Teams verwendet wird. </a:t>
            </a:r>
          </a:p>
          <a:p>
            <a:pPr marL="0" indent="0">
              <a:buNone/>
            </a:pPr>
            <a:r>
              <a:rPr lang="de-DE" dirty="0" err="1"/>
              <a:t>Git</a:t>
            </a:r>
            <a:r>
              <a:rPr lang="de-DE" dirty="0"/>
              <a:t> speichert verschiedene Versionen von Projekten in einem Ordner, der als </a:t>
            </a:r>
            <a:r>
              <a:rPr lang="de-DE" dirty="0" err="1"/>
              <a:t>Git</a:t>
            </a:r>
            <a:r>
              <a:rPr lang="de-DE" dirty="0"/>
              <a:t>-Repository bezeichnet wird.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967778-A38B-809B-9F8F-C7B236FE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803" y="2133600"/>
            <a:ext cx="4643970" cy="35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0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B2F56-2E5B-2292-6FB0-9F4FAF6C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</a:t>
            </a:r>
            <a:r>
              <a:rPr lang="de-DE" dirty="0" err="1"/>
              <a:t>commit</a:t>
            </a:r>
            <a:r>
              <a:rPr lang="de-DE" dirty="0"/>
              <a:t> anlegen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131DC-8AC8-E91C-5DA3-0E250AD6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162216" cy="3777622"/>
          </a:xfrm>
        </p:spPr>
        <p:txBody>
          <a:bodyPr/>
          <a:lstStyle/>
          <a:p>
            <a:r>
              <a:rPr lang="de-DE" dirty="0"/>
              <a:t>letzte Tätigkeit in das Textfenster eingeben</a:t>
            </a:r>
          </a:p>
          <a:p>
            <a:r>
              <a:rPr lang="de-DE" dirty="0"/>
              <a:t>„</a:t>
            </a:r>
            <a:r>
              <a:rPr lang="de-DE" dirty="0" err="1"/>
              <a:t>commit</a:t>
            </a:r>
            <a:r>
              <a:rPr lang="de-DE" dirty="0"/>
              <a:t>“ auswählen</a:t>
            </a:r>
          </a:p>
          <a:p>
            <a:r>
              <a:rPr lang="de-DE" dirty="0"/>
              <a:t>bei Bedarf bei folgendem Dialog mit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always</a:t>
            </a:r>
            <a:r>
              <a:rPr lang="de-DE" dirty="0"/>
              <a:t>“ bestätigen.</a:t>
            </a:r>
          </a:p>
          <a:p>
            <a:r>
              <a:rPr lang="de-DE" dirty="0"/>
              <a:t>mit der Erweiterung „</a:t>
            </a:r>
            <a:r>
              <a:rPr lang="de-DE" dirty="0" err="1"/>
              <a:t>gitHistory</a:t>
            </a:r>
            <a:r>
              <a:rPr lang="de-DE" dirty="0"/>
              <a:t>“ können  dann zwischen die einzelnen Zwischenspeicher ausgewählt werden.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63FD0C-3699-F872-7C18-762D8EC40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51" y="2133600"/>
            <a:ext cx="3471061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F56DD-CEBA-4066-B0A0-4798D87B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initialisieren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45E5EB-E158-3BF0-C0EB-C47E2A74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makemigrations</a:t>
            </a:r>
            <a:endParaRPr lang="de-DE" dirty="0"/>
          </a:p>
          <a:p>
            <a:pPr lvl="1"/>
            <a:r>
              <a:rPr lang="de-DE" dirty="0"/>
              <a:t>SQL Skripte erstellen</a:t>
            </a:r>
          </a:p>
          <a:p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migrate</a:t>
            </a:r>
            <a:endParaRPr lang="de-DE" dirty="0"/>
          </a:p>
          <a:p>
            <a:pPr lvl="1"/>
            <a:r>
              <a:rPr lang="de-DE" dirty="0"/>
              <a:t>SQL Skripte anwenden</a:t>
            </a:r>
          </a:p>
        </p:txBody>
      </p:sp>
    </p:spTree>
    <p:extLst>
      <p:ext uri="{BB962C8B-B14F-4D97-AF65-F5344CB8AC3E}">
        <p14:creationId xmlns:p14="http://schemas.microsoft.com/office/powerpoint/2010/main" val="424742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A180C-8F8A-8B11-F7B7-6A272517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Superuser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286A-EC7C-F611-981C-7E505250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createsuperuser</a:t>
            </a:r>
            <a:endParaRPr lang="de-DE" dirty="0"/>
          </a:p>
          <a:p>
            <a:r>
              <a:rPr lang="de-DE" dirty="0"/>
              <a:t>Anmeldename eingeben</a:t>
            </a:r>
          </a:p>
          <a:p>
            <a:r>
              <a:rPr lang="de-DE" dirty="0"/>
              <a:t>E-Mail eintragen</a:t>
            </a:r>
          </a:p>
          <a:p>
            <a:pPr lvl="1"/>
            <a:r>
              <a:rPr lang="de-DE" dirty="0"/>
              <a:t>kann aber auch später hinzugefügt werden</a:t>
            </a:r>
          </a:p>
          <a:p>
            <a:r>
              <a:rPr lang="de-DE" dirty="0"/>
              <a:t>Passwort eingeben</a:t>
            </a:r>
          </a:p>
          <a:p>
            <a:pPr lvl="1"/>
            <a:r>
              <a:rPr lang="de-DE" dirty="0"/>
              <a:t>Achtung! </a:t>
            </a:r>
            <a:r>
              <a:rPr lang="de-DE" dirty="0">
                <a:sym typeface="Wingdings" panose="05000000000000000000" pitchFamily="2" charset="2"/>
              </a:rPr>
              <a:t> bei der Eingabe bewegt sich der Cursor NICHT!</a:t>
            </a:r>
          </a:p>
          <a:p>
            <a:r>
              <a:rPr lang="de-DE" dirty="0">
                <a:sym typeface="Wingdings" panose="05000000000000000000" pitchFamily="2" charset="2"/>
              </a:rPr>
              <a:t>Passwort bestätigen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siehe oben</a:t>
            </a:r>
          </a:p>
          <a:p>
            <a:r>
              <a:rPr lang="de-DE" dirty="0">
                <a:sym typeface="Wingdings" panose="05000000000000000000" pitchFamily="2" charset="2"/>
              </a:rPr>
              <a:t>Server starten</a:t>
            </a:r>
          </a:p>
          <a:p>
            <a:r>
              <a:rPr lang="de-DE" dirty="0">
                <a:sym typeface="Wingdings" panose="05000000000000000000" pitchFamily="2" charset="2"/>
              </a:rPr>
              <a:t>Admin Bereich unter 127.0.0.1:8000/</a:t>
            </a:r>
            <a:r>
              <a:rPr lang="de-DE" b="1" dirty="0" err="1">
                <a:sym typeface="Wingdings" panose="05000000000000000000" pitchFamily="2" charset="2"/>
              </a:rPr>
              <a:t>admin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3287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928CF-BD46-4E91-8E63-A637BAB2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DCA80-7D62-D73C-A5D1-D73B1DC9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python</a:t>
            </a:r>
            <a:r>
              <a:rPr lang="de-DE" dirty="0"/>
              <a:t> manage.py </a:t>
            </a:r>
            <a:r>
              <a:rPr lang="de-DE" dirty="0" err="1"/>
              <a:t>startapp</a:t>
            </a:r>
            <a:r>
              <a:rPr lang="de-DE" dirty="0"/>
              <a:t> app1</a:t>
            </a:r>
          </a:p>
          <a:p>
            <a:r>
              <a:rPr lang="de-DE" dirty="0"/>
              <a:t>anschließend muss die App in der Datei settings.py eingetragen werden</a:t>
            </a:r>
          </a:p>
          <a:p>
            <a:pPr lvl="1"/>
            <a:r>
              <a:rPr lang="de-DE" dirty="0"/>
              <a:t>siehe Zeile 40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810E95-4C3D-8BDE-5711-F3592FC5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65" y="3009996"/>
            <a:ext cx="515374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7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E26EC-5F86-126F-107F-E4DC5568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A46A7-A0A5-D514-6011-FD302D86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Die Datei models.py im app1 Verzeichnis wird um eine neue Klasse ergänzt.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Anschließend mit </a:t>
            </a:r>
            <a:r>
              <a:rPr lang="de-DE" dirty="0" err="1"/>
              <a:t>makemigrations</a:t>
            </a:r>
            <a:r>
              <a:rPr lang="de-DE" dirty="0"/>
              <a:t> und </a:t>
            </a:r>
            <a:r>
              <a:rPr lang="de-DE" dirty="0" err="1"/>
              <a:t>migrate</a:t>
            </a:r>
            <a:r>
              <a:rPr lang="de-DE" dirty="0"/>
              <a:t> die Tabellen anlegen.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650837-0B4A-C712-EC8E-FB720521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439" y="2602988"/>
            <a:ext cx="617306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6092B-5EEA-64E7-0588-0B88038D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eintragen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958DF-EA71-D679-FFED-F261473AA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Appverzeichnis befindet sich die Datei admin.py. Hier wird der Admin-Bereich der Webseite verwaltet.</a:t>
            </a:r>
          </a:p>
          <a:p>
            <a:r>
              <a:rPr lang="de-DE" dirty="0"/>
              <a:t>Hier müssen die Tabellen registriert</a:t>
            </a:r>
            <a:br>
              <a:rPr lang="de-DE" dirty="0"/>
            </a:br>
            <a:r>
              <a:rPr lang="de-DE" dirty="0"/>
              <a:t>werden, die im Admin-Bereich</a:t>
            </a:r>
            <a:br>
              <a:rPr lang="de-DE" dirty="0"/>
            </a:br>
            <a:r>
              <a:rPr lang="de-DE" dirty="0"/>
              <a:t>angezeigt werden sollen.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AA0C64-ED1A-DB54-8F26-A364B947B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060331"/>
            <a:ext cx="438211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67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443F4-9710-CDEC-871B-780BF54B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D0FBB4-6F37-541D-E8E8-A82BB5B1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 / views.py </a:t>
            </a:r>
            <a:r>
              <a:rPr lang="de-DE" sz="2400" dirty="0"/>
              <a:t>anpassen</a:t>
            </a:r>
            <a:endParaRPr lang="de-DE" dirty="0"/>
          </a:p>
          <a:p>
            <a:endParaRPr lang="de-DE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3B537C67-496C-3FFB-C6CD-D3FCFA60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64" y="3338818"/>
            <a:ext cx="6146897" cy="296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6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A95D4-CB44-458A-98E5-9D76DA7D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34399-3114-D368-2450-6C6DE74E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App1/views.py erstellen und ersten Path eintragen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C6A314-58B9-9396-737E-254FBFAB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7" y="3448749"/>
            <a:ext cx="5967878" cy="29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8EDE-D1B3-9FF3-A18B-07B7B7F1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D276FB-754A-76CF-2A0D-C517023E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Was ist Django</a:t>
            </a:r>
          </a:p>
          <a:p>
            <a:r>
              <a:rPr lang="de-DE" dirty="0"/>
              <a:t>Benötigte Tools</a:t>
            </a:r>
          </a:p>
          <a:p>
            <a:r>
              <a:rPr lang="de-DE" dirty="0"/>
              <a:t>Virtuelle Umgebung für Python einrichten und aktivieren</a:t>
            </a:r>
          </a:p>
          <a:p>
            <a:r>
              <a:rPr lang="de-DE" dirty="0"/>
              <a:t>Django installieren</a:t>
            </a:r>
          </a:p>
          <a:p>
            <a:r>
              <a:rPr lang="de-DE" dirty="0"/>
              <a:t>Projekt erstellen</a:t>
            </a:r>
          </a:p>
          <a:p>
            <a:r>
              <a:rPr lang="de-DE" dirty="0"/>
              <a:t>Visual Studio Code starten</a:t>
            </a:r>
          </a:p>
          <a:p>
            <a:r>
              <a:rPr lang="de-DE" dirty="0"/>
              <a:t>settings.py anpassen</a:t>
            </a:r>
          </a:p>
          <a:p>
            <a:r>
              <a:rPr lang="de-DE" dirty="0"/>
              <a:t>Projekt zwischenspeichern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r>
              <a:rPr lang="de-DE" dirty="0"/>
              <a:t>Datenbank initialisieren</a:t>
            </a:r>
          </a:p>
          <a:p>
            <a:r>
              <a:rPr lang="de-DE" dirty="0"/>
              <a:t>Admin für die WEB-Seite anlegen</a:t>
            </a:r>
          </a:p>
          <a:p>
            <a:r>
              <a:rPr lang="de-DE" dirty="0"/>
              <a:t>App erstellen</a:t>
            </a:r>
          </a:p>
          <a:p>
            <a:r>
              <a:rPr lang="de-DE" dirty="0"/>
              <a:t>Tabelle anlegen</a:t>
            </a:r>
          </a:p>
          <a:p>
            <a:r>
              <a:rPr lang="de-DE" dirty="0"/>
              <a:t>Tabelle in das Modul Admin eintragen</a:t>
            </a:r>
          </a:p>
        </p:txBody>
      </p:sp>
    </p:spTree>
    <p:extLst>
      <p:ext uri="{BB962C8B-B14F-4D97-AF65-F5344CB8AC3E}">
        <p14:creationId xmlns:p14="http://schemas.microsoft.com/office/powerpoint/2010/main" val="342175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F2C85-3DAA-2DA2-A62C-356FFEFE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15061-8CB5-D3B9-710E-3244F089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 in app1/views.py erstellen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03A4EB-8C32-08F7-1601-701D042F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015" y="3359731"/>
            <a:ext cx="57443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33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F066A-116A-065B-13AB-995A6413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Views IV / Template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A8483-E9E9-945A-B0C0-771DA90A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HTML Template / Ohne Variablen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0E251B-42F7-CF0C-A28A-C787748F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75" y="2986481"/>
            <a:ext cx="6996038" cy="29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09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C3B1F-AEED-AB2B-4739-CC74B7A2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Vorlage vererben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E7B72-683F-51D1-F5FC-B5202849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075522" cy="3777622"/>
          </a:xfrm>
        </p:spPr>
        <p:txBody>
          <a:bodyPr/>
          <a:lstStyle/>
          <a:p>
            <a:r>
              <a:rPr lang="de-DE" dirty="0"/>
              <a:t>Für Vererbung dient eine generelle Vorlage, die dann als Muster für weitere Seiten dient.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64ACE5-EA16-6FD9-8546-31EFB847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34" y="425069"/>
            <a:ext cx="4839878" cy="54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8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042A1-8214-71ED-7B5C-9E8AAD4A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D28A7-22BC-10A9-2CD9-F0B87DBB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der Vorlage werden Blöcke definiert, die dann in den weiteren Templates ersetzt werden können.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8ED310A-71B1-70FF-B94F-923BD37D3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800" y="2511804"/>
            <a:ext cx="6101451" cy="40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6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1FF8A-034B-3DDC-F558-AC5F7CAC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B0A92-D090-0983-A559-432179F2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506788" cy="3777622"/>
          </a:xfrm>
        </p:spPr>
        <p:txBody>
          <a:bodyPr/>
          <a:lstStyle/>
          <a:p>
            <a:r>
              <a:rPr lang="de-DE" dirty="0"/>
              <a:t>Variablen werden als „Dictionary“ in Python (views.py) definiert und an das Template übergeben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dirty="0"/>
              <a:t>Im Template werden die Variablen mit {{</a:t>
            </a:r>
            <a:r>
              <a:rPr lang="de-DE" dirty="0" err="1"/>
              <a:t>name</a:t>
            </a:r>
            <a:r>
              <a:rPr lang="de-DE" dirty="0"/>
              <a:t>}} eingefügt.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36E31B7-023F-918E-2CA9-27C8A020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8404"/>
            <a:ext cx="4301959" cy="228444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36A99A-3E8C-A760-09C8-2EF445FB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686" y="5196238"/>
            <a:ext cx="6792273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F04A8-4DA3-4BE0-7FA3-F876BAF8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manage.py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4C3F25-D505-2451-869F-97BCB850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manage.py ist das Standarttool zur Steuerung von Django. Es wird IMMER über Python aufgerufen.</a:t>
            </a:r>
          </a:p>
          <a:p>
            <a:pPr marL="0" indent="0">
              <a:buNone/>
            </a:pPr>
            <a:r>
              <a:rPr lang="de-DE" dirty="0" err="1"/>
              <a:t>python</a:t>
            </a:r>
            <a:r>
              <a:rPr lang="de-DE" dirty="0"/>
              <a:t> manage.py</a:t>
            </a:r>
          </a:p>
          <a:p>
            <a:pPr marL="0" indent="0">
              <a:buNone/>
            </a:pPr>
            <a:r>
              <a:rPr lang="de-DE" dirty="0"/>
              <a:t>Dabei gibt es aber bei einigen Systemen die Abkürzung „</a:t>
            </a:r>
            <a:r>
              <a:rPr lang="de-DE" dirty="0" err="1"/>
              <a:t>py</a:t>
            </a:r>
            <a:r>
              <a:rPr lang="de-DE" dirty="0"/>
              <a:t>“.</a:t>
            </a:r>
          </a:p>
          <a:p>
            <a:pPr marL="0" indent="0">
              <a:buNone/>
            </a:pPr>
            <a:r>
              <a:rPr lang="de-DE" dirty="0"/>
              <a:t>Anschließend (nach einem Leerzeichen) erfolgt das eigentliche Kommando</a:t>
            </a:r>
          </a:p>
          <a:p>
            <a:r>
              <a:rPr lang="de-DE" dirty="0" err="1"/>
              <a:t>runserver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Server starten STRG c (CMD c)  zum Stoppen</a:t>
            </a:r>
          </a:p>
          <a:p>
            <a:r>
              <a:rPr lang="de-DE" dirty="0" err="1">
                <a:sym typeface="Wingdings" panose="05000000000000000000" pitchFamily="2" charset="2"/>
              </a:rPr>
              <a:t>createsuperuser</a:t>
            </a:r>
            <a:r>
              <a:rPr lang="de-DE" dirty="0">
                <a:sym typeface="Wingdings" panose="05000000000000000000" pitchFamily="2" charset="2"/>
              </a:rPr>
              <a:t>  Erstellen einen Admin für die Steuerung der WEB-Seite</a:t>
            </a:r>
          </a:p>
          <a:p>
            <a:r>
              <a:rPr lang="de-DE" dirty="0" err="1">
                <a:sym typeface="Wingdings" panose="05000000000000000000" pitchFamily="2" charset="2"/>
              </a:rPr>
              <a:t>makemigrations</a:t>
            </a:r>
            <a:r>
              <a:rPr lang="de-DE" dirty="0">
                <a:sym typeface="Wingdings" panose="05000000000000000000" pitchFamily="2" charset="2"/>
              </a:rPr>
              <a:t>  Erstelle Skripte für die DB-Kommunikation (SQL)</a:t>
            </a:r>
          </a:p>
          <a:p>
            <a:r>
              <a:rPr lang="de-DE" dirty="0" err="1">
                <a:sym typeface="Wingdings" panose="05000000000000000000" pitchFamily="2" charset="2"/>
              </a:rPr>
              <a:t>migrate</a:t>
            </a:r>
            <a:r>
              <a:rPr lang="de-DE" dirty="0">
                <a:sym typeface="Wingdings" panose="05000000000000000000" pitchFamily="2" charset="2"/>
              </a:rPr>
              <a:t>  Verwende Skripte für DB-Kommunikation (SQL)</a:t>
            </a:r>
          </a:p>
          <a:p>
            <a:r>
              <a:rPr lang="de-DE" dirty="0" err="1"/>
              <a:t>startapp</a:t>
            </a:r>
            <a:r>
              <a:rPr lang="de-DE" dirty="0"/>
              <a:t> app1 </a:t>
            </a:r>
            <a:r>
              <a:rPr lang="de-DE" dirty="0">
                <a:sym typeface="Wingdings" panose="05000000000000000000" pitchFamily="2" charset="2"/>
              </a:rPr>
              <a:t> Lege ein 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app</a:t>
            </a:r>
            <a:r>
              <a:rPr lang="de-DE" dirty="0">
                <a:sym typeface="Wingdings" panose="05000000000000000000" pitchFamily="2" charset="2"/>
              </a:rPr>
              <a:t>) </a:t>
            </a:r>
            <a:r>
              <a:rPr lang="de-DE" dirty="0" err="1">
                <a:sym typeface="Wingdings" panose="05000000000000000000" pitchFamily="2" charset="2"/>
              </a:rPr>
              <a:t>names</a:t>
            </a:r>
            <a:r>
              <a:rPr lang="de-DE" dirty="0">
                <a:sym typeface="Wingdings" panose="05000000000000000000" pitchFamily="2" charset="2"/>
              </a:rPr>
              <a:t> app1 an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04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8B48D-E799-FE12-8B5C-42A6BFEB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Konsolen Befehle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9577B9-99FA-EE41-9E9A-44D0D56C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Verzeichnis wechseln (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cd ziel</a:t>
            </a:r>
          </a:p>
          <a:p>
            <a:r>
              <a:rPr lang="de-DE" dirty="0"/>
              <a:t>Verzeichnis erstellen (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diretory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neues_verzeichnis</a:t>
            </a:r>
            <a:endParaRPr lang="de-DE" dirty="0"/>
          </a:p>
          <a:p>
            <a:r>
              <a:rPr lang="de-DE" dirty="0"/>
              <a:t>Inhalt eines Verzeichnisses anzeigen (</a:t>
            </a:r>
            <a:r>
              <a:rPr lang="de-DE" dirty="0" err="1"/>
              <a:t>directory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dir</a:t>
            </a:r>
          </a:p>
        </p:txBody>
      </p:sp>
    </p:spTree>
    <p:extLst>
      <p:ext uri="{BB962C8B-B14F-4D97-AF65-F5344CB8AC3E}">
        <p14:creationId xmlns:p14="http://schemas.microsoft.com/office/powerpoint/2010/main" val="285408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64113-7881-CA24-53C2-67FD18AD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Django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FF22D1E-FD6D-F55E-F92C-6C9E0B2F3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007764"/>
            <a:ext cx="2700709" cy="40490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2E621B6-0E2E-0011-93EA-05BB329355FE}"/>
              </a:ext>
            </a:extLst>
          </p:cNvPr>
          <p:cNvSpPr txBox="1"/>
          <p:nvPr/>
        </p:nvSpPr>
        <p:spPr>
          <a:xfrm>
            <a:off x="5504602" y="2207727"/>
            <a:ext cx="5770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Django ist ein in Python geschriebenes, quelloffenes Webframework, das einem Model-View-</a:t>
            </a:r>
            <a:r>
              <a:rPr lang="de-DE" dirty="0" err="1"/>
              <a:t>Controler</a:t>
            </a:r>
            <a:r>
              <a:rPr lang="de-DE" dirty="0"/>
              <a:t>-Schema folgt.</a:t>
            </a:r>
          </a:p>
          <a:p>
            <a:r>
              <a:rPr lang="de-DE" dirty="0"/>
              <a:t>Es wurde ursprünglich entwickelt, um die News-Seite „Lawrence Journal-World“ zu verwalten, und wurde im Juli 2005 unter einer BSD-Lizenz veröffentlicht. </a:t>
            </a:r>
          </a:p>
          <a:p>
            <a:r>
              <a:rPr lang="de-DE" dirty="0"/>
              <a:t>Benannt ist es nach dem Jazz-Gitarristen Django Reinhardt.</a:t>
            </a:r>
          </a:p>
        </p:txBody>
      </p:sp>
    </p:spTree>
    <p:extLst>
      <p:ext uri="{BB962C8B-B14F-4D97-AF65-F5344CB8AC3E}">
        <p14:creationId xmlns:p14="http://schemas.microsoft.com/office/powerpoint/2010/main" val="400169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4ED50-EC85-2476-A232-1641E05C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Merkmale von Django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214F8-46D3-A0B8-0B40-ABC0C907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Integrierte objektrelationale Abbildung für die Datenbanksysteme MySQL, Oracle, PostgreSQL und SQLite</a:t>
            </a:r>
          </a:p>
          <a:p>
            <a:r>
              <a:rPr lang="de-DE" dirty="0"/>
              <a:t>Anbindung an weitere Datenbanksysteme (z. B. Db2 und Microsoft SQL Server) via </a:t>
            </a:r>
            <a:r>
              <a:rPr lang="de-DE" dirty="0" err="1"/>
              <a:t>Backends</a:t>
            </a:r>
            <a:r>
              <a:rPr lang="de-DE" dirty="0"/>
              <a:t> von Drittanbietern</a:t>
            </a:r>
          </a:p>
          <a:p>
            <a:r>
              <a:rPr lang="de-DE" dirty="0"/>
              <a:t>automatisch generierte, produktionstaugliche Administrationsoberfläche</a:t>
            </a:r>
          </a:p>
          <a:p>
            <a:r>
              <a:rPr lang="de-DE" dirty="0"/>
              <a:t>flexible URL-Konfiguration mit regulären Ausdrücken</a:t>
            </a:r>
          </a:p>
          <a:p>
            <a:r>
              <a:rPr lang="de-DE" dirty="0"/>
              <a:t>umfangreiche </a:t>
            </a:r>
            <a:r>
              <a:rPr lang="de-DE" dirty="0" err="1"/>
              <a:t>Templatesprache</a:t>
            </a:r>
            <a:r>
              <a:rPr lang="de-DE" dirty="0"/>
              <a:t> mit Vererbungsunterstützung</a:t>
            </a:r>
          </a:p>
          <a:p>
            <a:r>
              <a:rPr lang="de-DE" dirty="0"/>
              <a:t>Internationalisierungsunterstützung</a:t>
            </a:r>
          </a:p>
          <a:p>
            <a:r>
              <a:rPr lang="de-DE" dirty="0"/>
              <a:t>Cross-Site-Scripting-Schutz</a:t>
            </a:r>
          </a:p>
          <a:p>
            <a:r>
              <a:rPr lang="de-DE" dirty="0"/>
              <a:t>weitere Module, die nach Bedarf eingesetzt werden können (Caching, Authentifizierungssystem, Kommentarsystem, Suchmaschinen-Sitemaps-Erstellung, Werkzeuge zur Erstellung von RSS- und Atom-Feeds, Geoinformationssysteme)</a:t>
            </a:r>
          </a:p>
        </p:txBody>
      </p:sp>
    </p:spTree>
    <p:extLst>
      <p:ext uri="{BB962C8B-B14F-4D97-AF65-F5344CB8AC3E}">
        <p14:creationId xmlns:p14="http://schemas.microsoft.com/office/powerpoint/2010/main" val="3470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33221-1575-D7EB-AF24-86C85523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1BA4D0-C786-E9CC-26FA-C578B833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Python </a:t>
            </a:r>
          </a:p>
          <a:p>
            <a:pPr lvl="1"/>
            <a:r>
              <a:rPr lang="de-DE" dirty="0">
                <a:hlinkClick r:id="rId2"/>
              </a:rPr>
              <a:t>https://www.python.org/downloads/</a:t>
            </a:r>
            <a:endParaRPr lang="de-DE" dirty="0"/>
          </a:p>
          <a:p>
            <a:pPr lvl="1"/>
            <a:r>
              <a:rPr lang="de-DE" dirty="0"/>
              <a:t>Bei Installation PATH anklicken</a:t>
            </a:r>
          </a:p>
          <a:p>
            <a:r>
              <a:rPr lang="de-DE" dirty="0"/>
              <a:t>Visual Studio Code</a:t>
            </a:r>
          </a:p>
          <a:p>
            <a:pPr lvl="1"/>
            <a:r>
              <a:rPr lang="de-DE" dirty="0">
                <a:hlinkClick r:id="rId3"/>
              </a:rPr>
              <a:t>https://code.visualstudio.com/download</a:t>
            </a:r>
            <a:endParaRPr lang="de-DE" dirty="0"/>
          </a:p>
          <a:p>
            <a:r>
              <a:rPr lang="de-DE" dirty="0"/>
              <a:t>GIT</a:t>
            </a:r>
          </a:p>
          <a:p>
            <a:pPr lvl="1"/>
            <a:r>
              <a:rPr lang="de-DE" dirty="0">
                <a:hlinkClick r:id="rId4"/>
              </a:rPr>
              <a:t>https://git-scm.com/</a:t>
            </a:r>
            <a:endParaRPr lang="de-DE" dirty="0"/>
          </a:p>
          <a:p>
            <a:pPr lvl="1"/>
            <a:r>
              <a:rPr lang="de-DE" dirty="0"/>
              <a:t>Bei Installation</a:t>
            </a:r>
          </a:p>
          <a:p>
            <a:pPr lvl="2"/>
            <a:r>
              <a:rPr lang="de-DE" dirty="0">
                <a:solidFill>
                  <a:srgbClr val="333333"/>
                </a:solidFill>
                <a:effectLst/>
                <a:latin typeface="Monaco"/>
              </a:rPr>
              <a:t>Nano als Editor auswählen</a:t>
            </a:r>
            <a:endParaRPr lang="de-DE" dirty="0"/>
          </a:p>
          <a:p>
            <a:pPr lvl="1"/>
            <a:r>
              <a:rPr lang="de-DE" dirty="0"/>
              <a:t>GIT einrichten</a:t>
            </a:r>
          </a:p>
          <a:p>
            <a:pPr lvl="2"/>
            <a:r>
              <a:rPr lang="de-DE" dirty="0" err="1">
                <a:solidFill>
                  <a:srgbClr val="333333"/>
                </a:solidFill>
                <a:effectLst/>
                <a:latin typeface="Monaco"/>
              </a:rPr>
              <a:t>git</a:t>
            </a:r>
            <a:r>
              <a:rPr lang="de-DE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de-DE" dirty="0" err="1">
                <a:solidFill>
                  <a:srgbClr val="333333"/>
                </a:solidFill>
                <a:effectLst/>
                <a:latin typeface="Monaco"/>
              </a:rPr>
              <a:t>config</a:t>
            </a:r>
            <a:r>
              <a:rPr lang="de-DE" dirty="0">
                <a:solidFill>
                  <a:srgbClr val="333333"/>
                </a:solidFill>
                <a:effectLst/>
                <a:latin typeface="Monaco"/>
              </a:rPr>
              <a:t> --global user.name "John </a:t>
            </a:r>
            <a:r>
              <a:rPr lang="de-DE" dirty="0" err="1">
                <a:solidFill>
                  <a:srgbClr val="333333"/>
                </a:solidFill>
                <a:effectLst/>
                <a:latin typeface="Monaco"/>
              </a:rPr>
              <a:t>Doe</a:t>
            </a:r>
            <a:r>
              <a:rPr lang="de-DE" dirty="0">
                <a:solidFill>
                  <a:srgbClr val="333333"/>
                </a:solidFill>
                <a:latin typeface="Monaco"/>
              </a:rPr>
              <a:t>“</a:t>
            </a:r>
            <a:endParaRPr lang="de-DE" dirty="0">
              <a:solidFill>
                <a:srgbClr val="333333"/>
              </a:solidFill>
              <a:effectLst/>
              <a:latin typeface="Monaco"/>
            </a:endParaRPr>
          </a:p>
          <a:p>
            <a:pPr lvl="2"/>
            <a:r>
              <a:rPr lang="de-DE" dirty="0" err="1">
                <a:solidFill>
                  <a:srgbClr val="333333"/>
                </a:solidFill>
                <a:effectLst/>
                <a:latin typeface="Monaco"/>
              </a:rPr>
              <a:t>git</a:t>
            </a:r>
            <a:r>
              <a:rPr lang="de-DE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de-DE" dirty="0" err="1">
                <a:solidFill>
                  <a:srgbClr val="333333"/>
                </a:solidFill>
                <a:effectLst/>
                <a:latin typeface="Monaco"/>
              </a:rPr>
              <a:t>config</a:t>
            </a:r>
            <a:r>
              <a:rPr lang="de-DE" dirty="0">
                <a:solidFill>
                  <a:srgbClr val="333333"/>
                </a:solidFill>
                <a:effectLst/>
                <a:latin typeface="Monaco"/>
              </a:rPr>
              <a:t> --global </a:t>
            </a:r>
            <a:r>
              <a:rPr lang="de-DE" dirty="0" err="1">
                <a:solidFill>
                  <a:srgbClr val="333333"/>
                </a:solidFill>
                <a:effectLst/>
                <a:latin typeface="Monaco"/>
              </a:rPr>
              <a:t>user.email</a:t>
            </a:r>
            <a:r>
              <a:rPr lang="de-DE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de-DE" dirty="0">
                <a:solidFill>
                  <a:srgbClr val="333333"/>
                </a:solidFill>
                <a:effectLst/>
                <a:latin typeface="Monaco"/>
                <a:hlinkClick r:id="rId5"/>
              </a:rPr>
              <a:t>johndoe@example.com</a:t>
            </a:r>
            <a:endParaRPr lang="de-DE" dirty="0">
              <a:solidFill>
                <a:srgbClr val="333333"/>
              </a:solidFill>
              <a:effectLst/>
              <a:latin typeface="Monaco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880A69-3020-E275-EEB4-E3DF4264E59D}"/>
              </a:ext>
            </a:extLst>
          </p:cNvPr>
          <p:cNvSpPr txBox="1"/>
          <p:nvPr/>
        </p:nvSpPr>
        <p:spPr>
          <a:xfrm>
            <a:off x="6096000" y="1761688"/>
            <a:ext cx="5503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Zusätzliche DBMS / </a:t>
            </a:r>
            <a:r>
              <a:rPr lang="de-DE" sz="2400" dirty="0" err="1"/>
              <a:t>default</a:t>
            </a:r>
            <a:r>
              <a:rPr lang="de-DE" sz="2400" dirty="0"/>
              <a:t>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MySQL</a:t>
            </a:r>
          </a:p>
          <a:p>
            <a:pPr lvl="1"/>
            <a:r>
              <a:rPr lang="de-DE" sz="2400" dirty="0"/>
              <a:t>XAMPP</a:t>
            </a:r>
          </a:p>
          <a:p>
            <a:pPr lvl="2"/>
            <a:r>
              <a:rPr lang="de-DE" sz="2400" dirty="0">
                <a:hlinkClick r:id="rId6"/>
              </a:rPr>
              <a:t>https://www.apachefriends.org/de/index.html</a:t>
            </a:r>
            <a:endParaRPr lang="de-DE" sz="2400" dirty="0"/>
          </a:p>
          <a:p>
            <a:pPr lvl="1"/>
            <a:r>
              <a:rPr lang="de-DE" sz="2400" dirty="0" err="1"/>
              <a:t>MariaDB</a:t>
            </a:r>
            <a:r>
              <a:rPr lang="de-DE" sz="2400" dirty="0"/>
              <a:t> / MySQL</a:t>
            </a:r>
          </a:p>
          <a:p>
            <a:pPr lvl="2"/>
            <a:r>
              <a:rPr lang="de-DE" sz="2400" dirty="0">
                <a:hlinkClick r:id="rId7"/>
              </a:rPr>
              <a:t>https://mariadb.org/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PostgreSQL</a:t>
            </a:r>
          </a:p>
          <a:p>
            <a:pPr lvl="1"/>
            <a:r>
              <a:rPr lang="de-DE" sz="2400" dirty="0"/>
              <a:t>https://www.postgresql.org/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settings.py anpassen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656072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85265-F378-8084-D533-9B1BA71D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Virtuelle Umgebung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E55A29-01DD-A890-DF3B-BDFDC52B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Eine virtuelle Umgebung ist eine 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einzigartige Kombination aus einem bestimmten Python-Interpreter und einem bestimmten Satz Bibliotheken, die sich von anderen globalen und 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Conda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-Umgebungen unterscheidet.</a:t>
            </a:r>
          </a:p>
          <a:p>
            <a:r>
              <a:rPr lang="de-DE" dirty="0">
                <a:solidFill>
                  <a:srgbClr val="040C28"/>
                </a:solidFill>
                <a:latin typeface="Google Sans"/>
              </a:rPr>
              <a:t>virtuelle Umgebung erstellen (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blog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)</a:t>
            </a:r>
          </a:p>
          <a:p>
            <a:pPr lvl="1"/>
            <a:r>
              <a:rPr lang="de-DE" dirty="0" err="1">
                <a:solidFill>
                  <a:srgbClr val="040C28"/>
                </a:solidFill>
                <a:latin typeface="Google Sans"/>
              </a:rPr>
              <a:t>python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 -m </a:t>
            </a:r>
            <a:r>
              <a:rPr lang="de-DE" dirty="0" err="1">
                <a:solidFill>
                  <a:srgbClr val="040C28"/>
                </a:solidFill>
                <a:latin typeface="Google Sans"/>
              </a:rPr>
              <a:t>venv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de-DE" b="1" dirty="0" err="1">
                <a:solidFill>
                  <a:srgbClr val="040C28"/>
                </a:solidFill>
                <a:latin typeface="Google Sans"/>
              </a:rPr>
              <a:t>blog</a:t>
            </a:r>
            <a:endParaRPr lang="de-DE" b="1" dirty="0">
              <a:solidFill>
                <a:srgbClr val="040C28"/>
              </a:solidFill>
              <a:latin typeface="Google Sans"/>
            </a:endParaRPr>
          </a:p>
          <a:p>
            <a:pPr lvl="2"/>
            <a:r>
              <a:rPr lang="de-DE" dirty="0" err="1">
                <a:solidFill>
                  <a:srgbClr val="040C28"/>
                </a:solidFill>
                <a:latin typeface="Google Sans"/>
              </a:rPr>
              <a:t>python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 Python…</a:t>
            </a:r>
            <a:endParaRPr lang="de-DE" dirty="0">
              <a:solidFill>
                <a:srgbClr val="040C28"/>
              </a:solidFill>
              <a:latin typeface="Google Sans"/>
            </a:endParaRPr>
          </a:p>
          <a:p>
            <a:pPr lvl="2"/>
            <a:r>
              <a:rPr lang="de-DE" dirty="0">
                <a:solidFill>
                  <a:srgbClr val="040C28"/>
                </a:solidFill>
                <a:latin typeface="Google Sans"/>
              </a:rPr>
              <a:t>-m </a:t>
            </a:r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verwende ein Modul</a:t>
            </a:r>
          </a:p>
          <a:p>
            <a:pPr lvl="2"/>
            <a:r>
              <a:rPr lang="de-DE" dirty="0" err="1">
                <a:solidFill>
                  <a:srgbClr val="040C28"/>
                </a:solidFill>
                <a:latin typeface="Google Sans"/>
              </a:rPr>
              <a:t>venv</a:t>
            </a:r>
            <a:r>
              <a:rPr lang="de-DE" dirty="0">
                <a:solidFill>
                  <a:srgbClr val="040C28"/>
                </a:solidFill>
                <a:latin typeface="Google Sans"/>
              </a:rPr>
              <a:t> </a:t>
            </a:r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 verwende das Modul für virtuelle Umgebungen</a:t>
            </a:r>
          </a:p>
          <a:p>
            <a:pPr lvl="2"/>
            <a:r>
              <a:rPr lang="de-DE" dirty="0" err="1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blog</a:t>
            </a:r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  die neue virtuelle Umgebung soll „</a:t>
            </a:r>
            <a:r>
              <a:rPr lang="de-DE" dirty="0" err="1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blog</a:t>
            </a:r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“ heißen</a:t>
            </a:r>
          </a:p>
          <a:p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wechseln in die virtuelle Umgebung (</a:t>
            </a:r>
            <a:r>
              <a:rPr lang="de-DE" dirty="0" err="1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blog</a:t>
            </a:r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cd </a:t>
            </a:r>
            <a:r>
              <a:rPr lang="de-DE" dirty="0" err="1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blog</a:t>
            </a:r>
            <a:endParaRPr lang="de-DE" dirty="0">
              <a:solidFill>
                <a:srgbClr val="040C28"/>
              </a:solidFill>
              <a:latin typeface="Google Sans"/>
              <a:sym typeface="Wingdings" panose="05000000000000000000" pitchFamily="2" charset="2"/>
            </a:endParaRPr>
          </a:p>
          <a:p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virtuelle Umgebung aktivieren</a:t>
            </a: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Scripts\</a:t>
            </a:r>
            <a:r>
              <a:rPr lang="de-DE" dirty="0" err="1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activate</a:t>
            </a:r>
            <a:endParaRPr lang="de-DE" dirty="0">
              <a:solidFill>
                <a:srgbClr val="040C28"/>
              </a:solidFill>
              <a:latin typeface="Google Sans"/>
              <a:sym typeface="Wingdings" panose="05000000000000000000" pitchFamily="2" charset="2"/>
            </a:endParaRPr>
          </a:p>
          <a:p>
            <a:pPr lvl="1"/>
            <a:r>
              <a:rPr lang="de-DE" dirty="0">
                <a:solidFill>
                  <a:srgbClr val="040C28"/>
                </a:solidFill>
                <a:latin typeface="Google Sans"/>
                <a:sym typeface="Wingdings" panose="05000000000000000000" pitchFamily="2" charset="2"/>
              </a:rPr>
              <a:t>Man erkennt die aktivierte Virtuelle Umgebung an der Klammer vor dem Prompt.</a:t>
            </a:r>
          </a:p>
          <a:p>
            <a:pPr lvl="1"/>
            <a:endParaRPr lang="de-DE" dirty="0">
              <a:solidFill>
                <a:srgbClr val="040C28"/>
              </a:solidFill>
              <a:latin typeface="Google San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144BE3-6AB5-90A3-C5CB-314452C7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25" y="4856625"/>
            <a:ext cx="3991532" cy="46679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7B9EDEE-DC06-12C4-C85E-969D40EA6F8F}"/>
              </a:ext>
            </a:extLst>
          </p:cNvPr>
          <p:cNvSpPr/>
          <p:nvPr/>
        </p:nvSpPr>
        <p:spPr>
          <a:xfrm>
            <a:off x="7776594" y="4723002"/>
            <a:ext cx="847289" cy="704675"/>
          </a:xfrm>
          <a:prstGeom prst="ellipse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EDA91-43A0-EB02-3E59-B125997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Django installieren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859FC-6152-4B72-8A49-803F4A0F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PIP ist ein Paketmanager um bei Bedarf Python-Pakete oder -Module zu installieren. Ab der Version 3.4 standardmäßig enthalten.</a:t>
            </a:r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Paketname</a:t>
            </a:r>
          </a:p>
          <a:p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django</a:t>
            </a:r>
            <a:endParaRPr lang="de-DE" dirty="0"/>
          </a:p>
          <a:p>
            <a:pPr lvl="1"/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Python Paketmanager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install</a:t>
            </a:r>
            <a:r>
              <a:rPr lang="de-DE" dirty="0">
                <a:sym typeface="Wingdings" panose="05000000000000000000" pitchFamily="2" charset="2"/>
              </a:rPr>
              <a:t>  installiere bitte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django</a:t>
            </a:r>
            <a:r>
              <a:rPr lang="de-DE" dirty="0">
                <a:sym typeface="Wingdings" panose="05000000000000000000" pitchFamily="2" charset="2"/>
              </a:rPr>
              <a:t>  Das zu installierende Paket „</a:t>
            </a:r>
            <a:r>
              <a:rPr lang="de-DE" dirty="0" err="1">
                <a:sym typeface="Wingdings" panose="05000000000000000000" pitchFamily="2" charset="2"/>
              </a:rPr>
              <a:t>django</a:t>
            </a:r>
            <a:r>
              <a:rPr lang="de-DE" dirty="0">
                <a:sym typeface="Wingdings" panose="05000000000000000000" pitchFamily="2" charset="2"/>
              </a:rPr>
              <a:t>“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85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31C5B-8872-6FB4-E57A-DAA0C24C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erstellen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60548-3413-A7C1-D231-CCB5FADEA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Um ein Projekt namens „</a:t>
            </a:r>
            <a:r>
              <a:rPr lang="de-DE" dirty="0" err="1"/>
              <a:t>blogsite</a:t>
            </a:r>
            <a:r>
              <a:rPr lang="de-DE" dirty="0"/>
              <a:t>“ zu erstellen.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django-admin</a:t>
            </a:r>
            <a:r>
              <a:rPr lang="de-DE" dirty="0"/>
              <a:t> </a:t>
            </a:r>
            <a:r>
              <a:rPr lang="de-DE" dirty="0" err="1"/>
              <a:t>startproject</a:t>
            </a:r>
            <a:r>
              <a:rPr lang="de-DE" dirty="0"/>
              <a:t> </a:t>
            </a:r>
            <a:r>
              <a:rPr lang="de-DE" dirty="0" err="1"/>
              <a:t>blogsite</a:t>
            </a:r>
            <a:endParaRPr lang="de-DE" dirty="0"/>
          </a:p>
          <a:p>
            <a:pPr lvl="1"/>
            <a:r>
              <a:rPr lang="de-DE" dirty="0" err="1"/>
              <a:t>django-admin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Globales </a:t>
            </a:r>
            <a:r>
              <a:rPr lang="de-DE" dirty="0" err="1">
                <a:sym typeface="Wingdings" panose="05000000000000000000" pitchFamily="2" charset="2"/>
              </a:rPr>
              <a:t>django</a:t>
            </a:r>
            <a:r>
              <a:rPr lang="de-DE" dirty="0">
                <a:sym typeface="Wingdings" panose="05000000000000000000" pitchFamily="2" charset="2"/>
              </a:rPr>
              <a:t> Administrationstool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startproject</a:t>
            </a:r>
            <a:r>
              <a:rPr lang="de-DE" dirty="0">
                <a:sym typeface="Wingdings" panose="05000000000000000000" pitchFamily="2" charset="2"/>
              </a:rPr>
              <a:t>  Erstelle ein Projekt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blogsite</a:t>
            </a:r>
            <a:r>
              <a:rPr lang="de-DE" dirty="0">
                <a:sym typeface="Wingdings" panose="05000000000000000000" pitchFamily="2" charset="2"/>
              </a:rPr>
              <a:t>  Name des neuen Projektes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anschließend in das Verzeichnis des neuen Projektes wechseln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cd </a:t>
            </a:r>
            <a:r>
              <a:rPr lang="de-DE" dirty="0" err="1">
                <a:sym typeface="Wingdings" panose="05000000000000000000" pitchFamily="2" charset="2"/>
              </a:rPr>
              <a:t>blogsite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>
                <a:sym typeface="Wingdings" panose="05000000000000000000" pitchFamily="2" charset="2"/>
              </a:rPr>
              <a:t>manage.py MUSS vorhanden sein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93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F01C7-F2AE-5F49-F652-13C8656D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VSC (code) starten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7CD07-CBFE-D784-0053-E1EABC75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Visual Studio Code sollte im Projektverzeichnis (manage.py) gestartet werden</a:t>
            </a:r>
          </a:p>
          <a:p>
            <a:r>
              <a:rPr lang="de-DE" dirty="0"/>
              <a:t>code .</a:t>
            </a:r>
          </a:p>
          <a:p>
            <a:pPr lvl="1"/>
            <a:r>
              <a:rPr lang="de-DE" dirty="0"/>
              <a:t>code </a:t>
            </a:r>
            <a:r>
              <a:rPr lang="de-DE" dirty="0">
                <a:sym typeface="Wingdings" panose="05000000000000000000" pitchFamily="2" charset="2"/>
              </a:rPr>
              <a:t>Starte den Editor Visual Studio Code (code)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.  verwende als Verzeichnis das aktuelle Verzeichnis (.)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(..) steht jeweils für das ÜBERGEORDNETE Verzeichnis</a:t>
            </a:r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0351723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1050</Words>
  <Application>Microsoft Office PowerPoint</Application>
  <PresentationFormat>Breitbild</PresentationFormat>
  <Paragraphs>180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Century Gothic</vt:lpstr>
      <vt:lpstr>Google Sans</vt:lpstr>
      <vt:lpstr>Monaco</vt:lpstr>
      <vt:lpstr>Wingdings 3</vt:lpstr>
      <vt:lpstr>Fetzen</vt:lpstr>
      <vt:lpstr>Django</vt:lpstr>
      <vt:lpstr>Inhalt</vt:lpstr>
      <vt:lpstr>Django</vt:lpstr>
      <vt:lpstr>Merkmale von Django</vt:lpstr>
      <vt:lpstr>Tools</vt:lpstr>
      <vt:lpstr>Virtuelle Umgebung PYTHON</vt:lpstr>
      <vt:lpstr>Django installieren</vt:lpstr>
      <vt:lpstr>Projekt erstellen</vt:lpstr>
      <vt:lpstr>VSC (code) starten</vt:lpstr>
      <vt:lpstr>settings.py</vt:lpstr>
      <vt:lpstr>GIT Repository initialisieren </vt:lpstr>
      <vt:lpstr>GIT commit anlegen</vt:lpstr>
      <vt:lpstr>Datenbank initialisieren</vt:lpstr>
      <vt:lpstr>Superuser hinzufügen</vt:lpstr>
      <vt:lpstr>App erstellen</vt:lpstr>
      <vt:lpstr>Tabelle erstellen</vt:lpstr>
      <vt:lpstr>Tabelle eintragen</vt:lpstr>
      <vt:lpstr>Views I</vt:lpstr>
      <vt:lpstr>Views II</vt:lpstr>
      <vt:lpstr>Views III</vt:lpstr>
      <vt:lpstr>Views IV / Template</vt:lpstr>
      <vt:lpstr>Vorlage vererben</vt:lpstr>
      <vt:lpstr>Vererbung</vt:lpstr>
      <vt:lpstr>Variablen</vt:lpstr>
      <vt:lpstr>manage.py</vt:lpstr>
      <vt:lpstr>Konsolen Befehle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Mörl, Ingo</dc:creator>
  <cp:lastModifiedBy>Mörl, Ingo</cp:lastModifiedBy>
  <cp:revision>1</cp:revision>
  <dcterms:created xsi:type="dcterms:W3CDTF">2023-04-29T10:33:12Z</dcterms:created>
  <dcterms:modified xsi:type="dcterms:W3CDTF">2023-07-20T08:04:34Z</dcterms:modified>
</cp:coreProperties>
</file>