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60" r:id="rId11"/>
    <p:sldId id="257" r:id="rId12"/>
    <p:sldId id="262" r:id="rId13"/>
    <p:sldId id="261" r:id="rId14"/>
    <p:sldId id="269" r:id="rId15"/>
    <p:sldId id="264" r:id="rId16"/>
    <p:sldId id="265" r:id="rId17"/>
    <p:sldId id="266" r:id="rId18"/>
    <p:sldId id="271" r:id="rId19"/>
    <p:sldId id="267" r:id="rId20"/>
    <p:sldId id="268" r:id="rId21"/>
    <p:sldId id="270" r:id="rId22"/>
  </p:sldIdLst>
  <p:sldSz cx="12190413" cy="6858000"/>
  <p:notesSz cx="6858000" cy="9144000"/>
  <p:custDataLst>
    <p:tags r:id="rId2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48"/>
    <a:srgbClr val="1FD082"/>
    <a:srgbClr val="2F3EEA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78" autoAdjust="0"/>
  </p:normalViewPr>
  <p:slideViewPr>
    <p:cSldViewPr showGuides="1">
      <p:cViewPr varScale="1">
        <p:scale>
          <a:sx n="113" d="100"/>
          <a:sy n="113" d="100"/>
        </p:scale>
        <p:origin x="396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15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title style</a:t>
            </a:r>
            <a:endParaRPr lang="da-DK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Click to edit Master subtitle style</a:t>
            </a:r>
            <a:endParaRPr lang="da-DK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 dirty="0"/>
              <a:t>Click to add title one line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1a719e8a-d066-420e-ae1c-7affa71a094e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fb43de98-b6ee-4a46-b7b3-289e1529568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20. august 2021</a:t>
            </a:r>
          </a:p>
        </p:txBody>
      </p:sp>
      <p:sp>
        <p:nvSpPr>
          <p:cNvPr id="7" name="text" descr="{&quot;templafy&quot;:{&quot;id&quot;:&quot;6698e272-7fe4-4308-8e13-d1851e6711c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sv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1CEC-EA17-488E-AF46-580ADA4B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Skeletoniseret graf konstruktion og skeletoniseret etiket propagering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1B179-C744-40DD-A900-91B307C63F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Skeletoniseret graf konstruktion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Konstruer graf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Skeletoniser graf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Projekter kendte etiketter til graf knuder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829492-AEF8-40F5-899F-888FF3AFC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Skeletoniseret etiket propagering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Propager etiketter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Projekter skelet etiketter tilbage på datasættet</a:t>
            </a:r>
          </a:p>
          <a:p>
            <a:pPr marL="342900" indent="-342900">
              <a:buFont typeface="+mj-lt"/>
              <a:buAutoNum type="arabicPeriod"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24599-E5BD-4131-A3FD-E3D904288D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29B91-D243-439A-BBA0-B3F4E1C78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00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97B5-ECB0-400B-BC02-9EB1AF0D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 med KNN konstrueret graf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B1EA-5750-48A1-B39D-A224940A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B38E4-6643-4154-AD27-F05567195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17DA3-50A3-40F7-A561-0209249E0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814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ED40-D6E9-4FE9-B472-F4825CF2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r>
              <a:rPr lang="en-US" dirty="0"/>
              <a:t> med </a:t>
            </a:r>
            <a:r>
              <a:rPr lang="el-GR" dirty="0"/>
              <a:t>ε</a:t>
            </a:r>
            <a:r>
              <a:rPr lang="da-DK" dirty="0"/>
              <a:t>-nabolog / KNN graf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BC89-80A9-4EF7-8ECF-9E5B4E0C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70811-76D7-4134-A6F1-F31E7C8BA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F1FEB-E0A8-4543-B146-A8F5D8B3D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957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C8ED-52D3-4FD8-9350-7C93EC0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1FAE-1D62-485E-9BE5-2B5284BD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Husk at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konklusion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Faulty labels</a:t>
            </a:r>
          </a:p>
          <a:p>
            <a:r>
              <a:rPr lang="da-DK" dirty="0"/>
              <a:t>Ændring af skeletoniserings pipeline</a:t>
            </a:r>
            <a:endParaRPr lang="en-US" dirty="0"/>
          </a:p>
          <a:p>
            <a:pPr lvl="1"/>
            <a:r>
              <a:rPr lang="en-US" dirty="0" err="1"/>
              <a:t>Ikke</a:t>
            </a:r>
            <a:r>
              <a:rPr lang="en-US" dirty="0"/>
              <a:t> separator men packing </a:t>
            </a:r>
            <a:r>
              <a:rPr lang="en-US" dirty="0" err="1"/>
              <a:t>eller</a:t>
            </a:r>
            <a:r>
              <a:rPr lang="en-US" dirty="0"/>
              <a:t> extraction </a:t>
            </a:r>
            <a:r>
              <a:rPr lang="en-US" dirty="0" err="1"/>
              <a:t>fordi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resultat</a:t>
            </a:r>
            <a:endParaRPr lang="en-US" dirty="0"/>
          </a:p>
          <a:p>
            <a:r>
              <a:rPr lang="en-US" dirty="0"/>
              <a:t>Alternative </a:t>
            </a:r>
            <a:r>
              <a:rPr lang="en-US" dirty="0" err="1"/>
              <a:t>grafdannelser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label </a:t>
            </a:r>
            <a:r>
              <a:rPr lang="en-US" dirty="0" err="1"/>
              <a:t>infering</a:t>
            </a:r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skeletonisering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vægtmatrice</a:t>
            </a:r>
            <a:endParaRPr lang="en-US" dirty="0"/>
          </a:p>
          <a:p>
            <a:r>
              <a:rPr lang="en-US" dirty="0" err="1"/>
              <a:t>Iterativ</a:t>
            </a:r>
            <a:r>
              <a:rPr lang="en-US" dirty="0"/>
              <a:t> labeling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B6D5B-C716-4279-AD13-EB23F46697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C7EC3-5EDB-4816-B13B-F90BC1482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58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Graph­-Based Methods for Semi­-Supervised Learning</a:t>
            </a:r>
            <a:endParaRPr lang="da-DK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96" y="2708919"/>
            <a:ext cx="5272070" cy="746453"/>
          </a:xfrm>
        </p:spPr>
        <p:txBody>
          <a:bodyPr/>
          <a:lstStyle/>
          <a:p>
            <a:r>
              <a:rPr lang="da-DK" sz="2400" dirty="0"/>
              <a:t>Author: </a:t>
            </a:r>
          </a:p>
          <a:p>
            <a:r>
              <a:rPr lang="da-DK" sz="2400" dirty="0"/>
              <a:t>Gustav Lang Moesmand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091C45C-1B4B-43A6-903B-3D2DF355B4A6}"/>
              </a:ext>
            </a:extLst>
          </p:cNvPr>
          <p:cNvSpPr txBox="1">
            <a:spLocks/>
          </p:cNvSpPr>
          <p:nvPr/>
        </p:nvSpPr>
        <p:spPr bwMode="auto">
          <a:xfrm>
            <a:off x="5817817" y="1794719"/>
            <a:ext cx="5272070" cy="166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a-DK" sz="2400" kern="0" dirty="0"/>
              <a:t>Supervisors:</a:t>
            </a:r>
          </a:p>
          <a:p>
            <a:r>
              <a:rPr lang="en-US" sz="2400" dirty="0"/>
              <a:t>Eva Rotenberg</a:t>
            </a:r>
          </a:p>
          <a:p>
            <a:r>
              <a:rPr lang="en-US" sz="2400" dirty="0" err="1"/>
              <a:t>Aasa</a:t>
            </a:r>
            <a:r>
              <a:rPr lang="en-US" sz="2400" dirty="0"/>
              <a:t> </a:t>
            </a:r>
            <a:r>
              <a:rPr lang="en-US" sz="2400" dirty="0" err="1"/>
              <a:t>Feragen</a:t>
            </a:r>
            <a:endParaRPr lang="en-US" sz="2400" dirty="0"/>
          </a:p>
          <a:p>
            <a:r>
              <a:rPr lang="en-US" sz="2400" dirty="0"/>
              <a:t>Jakob Andreas </a:t>
            </a:r>
            <a:r>
              <a:rPr lang="en-US" sz="2400" dirty="0" err="1"/>
              <a:t>Bærentzen</a:t>
            </a:r>
            <a:endParaRPr lang="da-DK" sz="2400" kern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a-DK" dirty="0"/>
              <a:t>MNIST datasættet 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a-DK" dirty="0"/>
              <a:t>Graf-baseret semi-superviseret læring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a-DK" dirty="0"/>
              <a:t>Skeletonisering med lokale separatorer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a-DK" dirty="0"/>
              <a:t>Multi dimensionel forankring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da-DK" dirty="0"/>
              <a:t>Integrering af GSSL og skeletonisering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da-DK" dirty="0"/>
              <a:t>Resultater med</a:t>
            </a:r>
            <a:r>
              <a:rPr lang="da-DK" i="1" dirty="0"/>
              <a:t> K </a:t>
            </a:r>
            <a:r>
              <a:rPr lang="da-DK" dirty="0"/>
              <a:t>nærmeste naboer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da-DK" dirty="0"/>
              <a:t>Resultater med </a:t>
            </a:r>
            <a:r>
              <a:rPr lang="el-GR" dirty="0"/>
              <a:t>ε</a:t>
            </a:r>
            <a:r>
              <a:rPr lang="en-US" dirty="0"/>
              <a:t>-</a:t>
            </a:r>
            <a:r>
              <a:rPr lang="en-US" dirty="0" err="1"/>
              <a:t>nabolag</a:t>
            </a:r>
            <a:endParaRPr lang="da-DK" dirty="0"/>
          </a:p>
          <a:p>
            <a:r>
              <a:rPr lang="da-DK" dirty="0"/>
              <a:t>Konklusion og fremtidig udvikling</a:t>
            </a: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2D25-A7A6-4377-B590-DB9BF50A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</a:t>
            </a:r>
            <a:r>
              <a:rPr lang="da-DK" dirty="0"/>
              <a:t>Datasættet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D1BB-D291-4873-BB7C-8EE12C24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Består af 70.000 billeder af tal i intervallet 0 til 9</a:t>
            </a:r>
          </a:p>
          <a:p>
            <a:r>
              <a:rPr lang="da-DK" dirty="0"/>
              <a:t>Centreret og normaliseret til 28 x 28 pixels</a:t>
            </a:r>
          </a:p>
          <a:p>
            <a:r>
              <a:rPr lang="da-DK" dirty="0"/>
              <a:t>Lighed kan beregnes med den Euklidiske distance</a:t>
            </a:r>
          </a:p>
          <a:p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FE291-562D-410C-826F-8A6671754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25138-6FDA-4AAD-8424-212B66CC1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8" name="Graphic 7" descr="Open book outline">
            <a:extLst>
              <a:ext uri="{FF2B5EF4-FFF2-40B4-BE49-F238E27FC236}">
                <a16:creationId xmlns:a16="http://schemas.microsoft.com/office/drawing/2014/main" id="{E2B607CF-3368-4945-80BB-660ACCE3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102" y="912485"/>
            <a:ext cx="534728" cy="53472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B9C5363-983C-4F88-A945-12249E20F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79" y="3429000"/>
            <a:ext cx="8327454" cy="31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6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D51A-CBA9-42F8-8FF4-E5990DB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Graf</a:t>
            </a:r>
            <a:r>
              <a:rPr lang="en-US" dirty="0"/>
              <a:t>-</a:t>
            </a:r>
            <a:r>
              <a:rPr lang="en-US" dirty="0" err="1"/>
              <a:t>baseret</a:t>
            </a:r>
            <a:r>
              <a:rPr lang="en-US" dirty="0"/>
              <a:t> semi-</a:t>
            </a:r>
            <a:r>
              <a:rPr lang="en-US" dirty="0" err="1"/>
              <a:t>superviseret</a:t>
            </a:r>
            <a:r>
              <a:rPr lang="en-US" dirty="0"/>
              <a:t> l</a:t>
            </a:r>
            <a:r>
              <a:rPr lang="da-DK" dirty="0"/>
              <a:t>æring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83B6-91D6-4262-B466-4330F00D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Konstruktion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        </a:t>
            </a:r>
            <a:r>
              <a:rPr lang="en-US" dirty="0" err="1"/>
              <a:t>Inferering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etiketter</a:t>
            </a:r>
            <a:endParaRPr lang="en-US" dirty="0"/>
          </a:p>
          <a:p>
            <a:r>
              <a:rPr lang="en-US" dirty="0"/>
              <a:t>Graf </a:t>
            </a:r>
            <a:r>
              <a:rPr lang="en-US" dirty="0" err="1"/>
              <a:t>konstruktion</a:t>
            </a:r>
            <a:r>
              <a:rPr lang="en-US" dirty="0"/>
              <a:t> med K </a:t>
            </a:r>
            <a:r>
              <a:rPr lang="en-US" dirty="0" err="1"/>
              <a:t>nærmeste</a:t>
            </a:r>
            <a:r>
              <a:rPr lang="en-US" dirty="0"/>
              <a:t> </a:t>
            </a:r>
            <a:r>
              <a:rPr lang="en-US" dirty="0" err="1"/>
              <a:t>naboer</a:t>
            </a:r>
            <a:endParaRPr lang="en-US" dirty="0"/>
          </a:p>
          <a:p>
            <a:r>
              <a:rPr lang="en-US" dirty="0"/>
              <a:t>Graf </a:t>
            </a:r>
            <a:r>
              <a:rPr lang="en-US" dirty="0" err="1"/>
              <a:t>konstruktion</a:t>
            </a:r>
            <a:r>
              <a:rPr lang="en-US" dirty="0"/>
              <a:t> med </a:t>
            </a:r>
            <a:r>
              <a:rPr lang="el-GR" dirty="0"/>
              <a:t>ε</a:t>
            </a:r>
            <a:r>
              <a:rPr lang="da-DK" dirty="0"/>
              <a:t>-nabolag</a:t>
            </a:r>
            <a:endParaRPr lang="en-US" dirty="0"/>
          </a:p>
          <a:p>
            <a:r>
              <a:rPr lang="en-US" dirty="0" err="1"/>
              <a:t>Etiket</a:t>
            </a:r>
            <a:r>
              <a:rPr lang="en-US" dirty="0"/>
              <a:t> </a:t>
            </a:r>
            <a:r>
              <a:rPr lang="en-US" dirty="0" err="1"/>
              <a:t>inferering</a:t>
            </a:r>
            <a:r>
              <a:rPr lang="en-US" dirty="0"/>
              <a:t> </a:t>
            </a:r>
            <a:r>
              <a:rPr lang="da-DK" dirty="0"/>
              <a:t>med propagering af etiketter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FD731-9252-4AAC-BE59-E7BEA98AF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B381-B2A2-49B9-8B27-69D99ABA9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6" name="Graphic 5" descr="Open book outline">
            <a:extLst>
              <a:ext uri="{FF2B5EF4-FFF2-40B4-BE49-F238E27FC236}">
                <a16:creationId xmlns:a16="http://schemas.microsoft.com/office/drawing/2014/main" id="{C79ABCAD-F5E9-4369-AEF3-AE1222FAC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526" y="928096"/>
            <a:ext cx="534728" cy="534728"/>
          </a:xfrm>
          <a:prstGeom prst="rect">
            <a:avLst/>
          </a:prstGeom>
        </p:spPr>
      </p:pic>
      <p:pic>
        <p:nvPicPr>
          <p:cNvPr id="8" name="Graphic 7" descr="Arrow Right outline">
            <a:extLst>
              <a:ext uri="{FF2B5EF4-FFF2-40B4-BE49-F238E27FC236}">
                <a16:creationId xmlns:a16="http://schemas.microsoft.com/office/drawing/2014/main" id="{040B62D7-ED4F-4823-9FE0-8615D8064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974" y="1604542"/>
            <a:ext cx="534728" cy="5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3BD0-0B64-47BA-809A-A8C18EA2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Graf konstruktion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03C5-4FBD-42FF-97F4-658A3D7621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K nærmeste naboer</a:t>
            </a:r>
          </a:p>
          <a:p>
            <a:r>
              <a:rPr lang="da-DK" dirty="0"/>
              <a:t>For hver knude </a:t>
            </a:r>
            <a:r>
              <a:rPr lang="da-DK" i="1" dirty="0"/>
              <a:t>v</a:t>
            </a:r>
            <a:r>
              <a:rPr lang="da-DK" dirty="0"/>
              <a:t> find </a:t>
            </a:r>
            <a:r>
              <a:rPr lang="da-DK" i="1" dirty="0"/>
              <a:t>k </a:t>
            </a:r>
            <a:r>
              <a:rPr lang="da-DK" dirty="0"/>
              <a:t>nærmeste naboer</a:t>
            </a:r>
          </a:p>
          <a:p>
            <a:r>
              <a:rPr lang="da-DK" dirty="0"/>
              <a:t>Forbind hver nabo med knude </a:t>
            </a:r>
            <a:r>
              <a:rPr lang="da-DK" i="1" dirty="0"/>
              <a:t>v</a:t>
            </a:r>
            <a:endParaRPr lang="da-DK" dirty="0"/>
          </a:p>
          <a:p>
            <a:r>
              <a:rPr lang="da-DK" dirty="0"/>
              <a:t>Resulterende graf er irregulær, ikke vigtigt for etiket propagering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82CD9-8267-48D4-81AC-7B837B6E9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Blanding af k nærmeste naboer og </a:t>
            </a:r>
            <a:r>
              <a:rPr lang="el-GR" b="1" dirty="0"/>
              <a:t>ε</a:t>
            </a:r>
            <a:r>
              <a:rPr lang="da-DK" b="1" dirty="0"/>
              <a:t>-nabolag</a:t>
            </a:r>
            <a:endParaRPr lang="en-US" b="1" dirty="0"/>
          </a:p>
          <a:p>
            <a:r>
              <a:rPr lang="da-DK" dirty="0"/>
              <a:t>For hver knude </a:t>
            </a:r>
            <a:r>
              <a:rPr lang="da-DK" i="1" dirty="0"/>
              <a:t>v </a:t>
            </a:r>
            <a:r>
              <a:rPr lang="da-DK" dirty="0"/>
              <a:t>find </a:t>
            </a:r>
            <a:r>
              <a:rPr lang="da-DK" i="1" dirty="0"/>
              <a:t>k </a:t>
            </a:r>
            <a:r>
              <a:rPr lang="da-DK" dirty="0"/>
              <a:t>nærmeste naboer hvis inden for afstand </a:t>
            </a:r>
            <a:r>
              <a:rPr lang="el-GR" dirty="0"/>
              <a:t>ε</a:t>
            </a:r>
            <a:endParaRPr lang="da-DK" dirty="0"/>
          </a:p>
          <a:p>
            <a:r>
              <a:rPr lang="da-DK" dirty="0"/>
              <a:t>Creates an edge between said nodes</a:t>
            </a:r>
          </a:p>
          <a:p>
            <a:r>
              <a:rPr lang="da-DK" dirty="0"/>
              <a:t>Resulting graph is irregular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7641-EA58-4340-BC7E-5005914A6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4E55-2798-4D50-BA6C-05D876D0B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A58C24BF-8891-4E6B-A4A6-A916ED91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102" y="912485"/>
            <a:ext cx="534728" cy="5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6083-C916-44FB-91BD-0EE79E38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Etiket inferering med etiket propagering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57BE-8000-4F5B-B2D2-FBA3243A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Spred etiketter fra alle knuder til deres naboer</a:t>
            </a:r>
          </a:p>
          <a:p>
            <a:r>
              <a:rPr lang="da-DK" dirty="0"/>
              <a:t>Normaliser hver knudes nye etiket information</a:t>
            </a:r>
          </a:p>
          <a:p>
            <a:r>
              <a:rPr lang="da-DK" dirty="0"/>
              <a:t>Genindsæt kendte etiketter på tilhørende knuder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433B1-1A35-481A-B859-0DB24C2785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F29E-B7AE-4669-9C54-378B57840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6" name="Graphic 5" descr="Open book outline">
            <a:extLst>
              <a:ext uri="{FF2B5EF4-FFF2-40B4-BE49-F238E27FC236}">
                <a16:creationId xmlns:a16="http://schemas.microsoft.com/office/drawing/2014/main" id="{9C7E6ABF-4415-4637-9DA7-7644A23A5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9542" y="912485"/>
            <a:ext cx="534728" cy="5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1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8E75-3390-496C-A8D7-40804BCB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Skeletonisering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BE06-226A-476B-AB02-0A3A6031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separatorer</a:t>
            </a:r>
            <a:r>
              <a:rPr lang="en-US" dirty="0"/>
              <a:t> </a:t>
            </a:r>
            <a:r>
              <a:rPr lang="en-US" dirty="0" err="1"/>
              <a:t>algoritmen</a:t>
            </a:r>
            <a:endParaRPr lang="en-US" dirty="0"/>
          </a:p>
          <a:p>
            <a:r>
              <a:rPr lang="en-US" dirty="0" err="1"/>
              <a:t>Pakning</a:t>
            </a:r>
            <a:endParaRPr lang="en-US" dirty="0"/>
          </a:p>
          <a:p>
            <a:r>
              <a:rPr lang="da-DK" dirty="0"/>
              <a:t>Skelet udvinding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58CB-CDAF-4254-8699-D3396C4B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3E97-F9F1-49A4-B2D6-93C5E6A97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935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C573-8CE9-48DC-949C-E3CB0DBD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</a:t>
            </a:r>
            <a:r>
              <a:rPr lang="en-US" dirty="0" err="1"/>
              <a:t>dimensionel</a:t>
            </a:r>
            <a:r>
              <a:rPr lang="en-US" dirty="0"/>
              <a:t> </a:t>
            </a:r>
            <a:r>
              <a:rPr lang="en-US" dirty="0" err="1"/>
              <a:t>skalering</a:t>
            </a:r>
            <a:r>
              <a:rPr lang="en-US" dirty="0"/>
              <a:t> / Minimal </a:t>
            </a:r>
            <a:r>
              <a:rPr lang="en-US" dirty="0" err="1"/>
              <a:t>forstyrrelses</a:t>
            </a:r>
            <a:r>
              <a:rPr lang="en-US" dirty="0"/>
              <a:t> </a:t>
            </a:r>
            <a:r>
              <a:rPr lang="en-US" dirty="0" err="1"/>
              <a:t>indlejring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BD0B-F03B-470D-A68A-5FA2DC81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Sammenligneligt med PCA</a:t>
            </a:r>
          </a:p>
          <a:p>
            <a:r>
              <a:rPr lang="da-DK" dirty="0"/>
              <a:t>Indlejrer efter datapunkters lighed i modsætning til placering på akser</a:t>
            </a:r>
          </a:p>
          <a:p>
            <a:r>
              <a:rPr lang="da-DK" dirty="0"/>
              <a:t>Med et datasæt som input giver den en indlejring i det ønskede antal dimensioner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8750D-49C3-4939-811B-8C9CD29B4F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AE0E6-1A01-4C38-9916-1BBEF239F5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96CFE0E-2DAE-4A9F-85F3-5DA5148C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3140968"/>
            <a:ext cx="5134570" cy="2913231"/>
          </a:xfrm>
          <a:prstGeom prst="rect">
            <a:avLst/>
          </a:prstGeom>
        </p:spPr>
      </p:pic>
      <p:pic>
        <p:nvPicPr>
          <p:cNvPr id="10" name="Graphic 9" descr="Open book outline">
            <a:extLst>
              <a:ext uri="{FF2B5EF4-FFF2-40B4-BE49-F238E27FC236}">
                <a16:creationId xmlns:a16="http://schemas.microsoft.com/office/drawing/2014/main" id="{4E4A36E4-EAFC-4D6C-97C5-F1CE5774F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206" y="973893"/>
            <a:ext cx="534728" cy="5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7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4817741","enableDocumentContentUpdater":true,"version":"1.2"}]]></TemplafySlideTemplateConfiguration>
</file>

<file path=customXml/item2.xml><?xml version="1.0" encoding="utf-8"?>
<TemplafyTemplateConfiguration><![CDATA[{"elementsMetadata":[{"type":"shape","id":"1a719e8a-d066-420e-ae1c-7affa71a094e","elementConfiguration":{"binding":"UserProfile.Offices.Workarea_{{DocumentLanguage}}","disableUpdates":false,"type":"text"}},{"type":"shape","id":"fb43de98-b6ee-4a46-b7b3-289e15295684","elementConfiguration":{"format":"{{DateFormats.GeneralDate}}","binding":"Form.Date","disableUpdates":false,"type":"date"}},{"type":"shape","id":"6698e272-7fe4-4308-8e13-d1851e6711c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3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RqwSzHmsOSn8q6QRs2RKeA=="}]}]]></Templafy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A21E89D4-F487-4C26-905C-EE6B6998C9D1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5B29B696-7354-412C-9B8E-ED20D22F6B23}">
  <ds:schemaRefs/>
</ds:datastoreItem>
</file>

<file path=customXml/itemProps4.xml><?xml version="1.0" encoding="utf-8"?>
<ds:datastoreItem xmlns:ds="http://schemas.openxmlformats.org/officeDocument/2006/customXml" ds:itemID="{A5211637-BEE7-4AAE-A4E7-A8EE3F203F81}">
  <ds:schemaRefs/>
</ds:datastoreItem>
</file>

<file path=customXml/itemProps5.xml><?xml version="1.0" encoding="utf-8"?>
<ds:datastoreItem xmlns:ds="http://schemas.openxmlformats.org/officeDocument/2006/customXml" ds:itemID="{C6406FEB-B081-4DE3-B790-BA4B3B8258E1}">
  <ds:schemaRefs/>
</ds:datastoreItem>
</file>

<file path=customXml/itemProps6.xml><?xml version="1.0" encoding="utf-8"?>
<ds:datastoreItem xmlns:ds="http://schemas.openxmlformats.org/officeDocument/2006/customXml" ds:itemID="{7FEA1E6D-AEEC-41D9-9E9A-45BA2EAE1656}">
  <ds:schemaRefs/>
</ds:datastoreItem>
</file>

<file path=customXml/itemProps7.xml><?xml version="1.0" encoding="utf-8"?>
<ds:datastoreItem xmlns:ds="http://schemas.openxmlformats.org/officeDocument/2006/customXml" ds:itemID="{68A48CB6-BD0D-4923-9904-A1B6E74851B2}">
  <ds:schemaRefs/>
</ds:datastoreItem>
</file>

<file path=customXml/itemProps8.xml><?xml version="1.0" encoding="utf-8"?>
<ds:datastoreItem xmlns:ds="http://schemas.openxmlformats.org/officeDocument/2006/customXml" ds:itemID="{4D5E1A10-B5E6-482A-9521-846112537EB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5573</TotalTime>
  <Words>328</Words>
  <Application>Microsoft Office PowerPoint</Application>
  <PresentationFormat>Custom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Verdana</vt:lpstr>
      <vt:lpstr>Blank</vt:lpstr>
      <vt:lpstr>PowerPoint Presentation</vt:lpstr>
      <vt:lpstr>Graph­-Based Methods for Semi­-Supervised Learning</vt:lpstr>
      <vt:lpstr>Indholdsfortegnelse</vt:lpstr>
      <vt:lpstr>MNIST Datasættet</vt:lpstr>
      <vt:lpstr>Graf-baseret semi-superviseret læring</vt:lpstr>
      <vt:lpstr>Graf konstruktion</vt:lpstr>
      <vt:lpstr>Etiket inferering med etiket propagering</vt:lpstr>
      <vt:lpstr>Skeletonisering</vt:lpstr>
      <vt:lpstr>Multi dimensionel skalering / Minimal forstyrrelses indlejring</vt:lpstr>
      <vt:lpstr>Skeletoniseret graf konstruktion og skeletoniseret etiket propagering</vt:lpstr>
      <vt:lpstr>Resultater med KNN konstrueret graf</vt:lpstr>
      <vt:lpstr>Resultater med ε-nabolog / KNN graf</vt:lpstr>
      <vt:lpstr>Conclusion and future work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Gustav Lang Moesmand</cp:lastModifiedBy>
  <cp:revision>77</cp:revision>
  <dcterms:created xsi:type="dcterms:W3CDTF">2017-07-31T08:31:56Z</dcterms:created>
  <dcterms:modified xsi:type="dcterms:W3CDTF">2021-08-23T18:57:07Z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637650615520196106</vt:lpwstr>
  </property>
  <property fmtid="{D5CDD505-2E9C-101B-9397-08002B2CF9AE}" pid="6" name="TemplafyLanguageCode">
    <vt:lpwstr>da-DK</vt:lpwstr>
  </property>
</Properties>
</file>