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8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82DE-1068-604F-8498-9BF654171A57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C5C3B-C0FC-3A44-B22E-803D1C2D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9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C5C3B-C0FC-3A44-B22E-803D1C2D5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68E4-AB4C-FC4B-AB4A-22213DFDE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AA855-E2A2-4744-B2B3-C834B02C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2DBF-DF94-D145-B852-620C8B3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874D-7979-F240-8966-5644CE4D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497-F8C2-044C-8DAB-7BF1EBEB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8A63-7232-A542-BA94-67E06233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0208B-D69C-C842-AB8C-21EA2F28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6F24-3C09-674F-A74F-0700AA92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2E74-7A80-2F44-A977-F8E34FD4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ADD3-686E-CD41-87E1-B2BA8181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46175-523A-DD41-9924-6CCA5F2CF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050BD-071C-8740-9619-2C746E46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7D50-84A4-5649-8F86-DC9EA556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7D8A-D85B-CB4B-AA64-DE2168DF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B1D0-4724-5246-98E5-9B4EA4CC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C45A-5F31-A641-A016-F4B2A8DD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675-80FE-844F-AC84-0D742D3C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65EA-7698-AE40-9DE3-0E1D04EC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028E-3360-F74A-94C9-457304EB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A980-DAA3-D146-96E0-4557045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2A88-6E69-604F-867D-7FFAE30B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88D0-CAB6-C64B-8AC8-4603E9A1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BFFB-1BEF-5144-B1BD-18AD500C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48B0-A432-3E49-A3A9-5E1ED8D6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1C32-E68E-6245-8E7B-BCF9F54A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EC38-0395-9F48-ABAF-EC28253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37B7-AE3D-7C42-B5A9-FC4B44AE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DFBD-A6B8-4D4F-9007-17DCD36D4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D462-F011-3A40-9107-1F778B04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B13A-73EA-1D49-895F-EE98B0EE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924E0-A649-F14D-9548-0271419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2FAF-F007-864B-9373-CE51B76C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0685-2CDF-7843-921A-ADF29931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23D07-6A6B-C640-A3BF-CCAA434B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77A86-6862-344C-9A3C-D860E3A4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FD30C-B067-BD47-A9FE-C3FC7AF0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20754-58FF-9A48-A6DA-C407F3B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733C-1710-BB42-A752-0D5D966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67566-13DB-2E47-986E-759671C1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526F-CC86-5947-BFEE-46DFE7FB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E61ED-90EF-F145-94B2-489C8788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FD7D-B994-5F4E-83D2-98A56203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3466D-7DFD-B344-89E5-24B798CB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D2FB-3669-0F4A-8562-3625CA0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9D39-DF64-9041-A1BA-671B7F56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BB72-6331-414B-B51B-810333A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39D5-9270-2942-A2B1-5721E1CF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439E-3997-8D41-80F8-19F34EAD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243E-0CF5-D949-9AF9-C55C2E35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B939B-4ED7-4348-879F-6BEA016F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8792-390D-BC4B-9958-853D6E0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33F6-4A32-174A-B38D-F3205851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00-8401-CD4A-A9DB-97E77FBD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28C21-CA1F-3A4E-B278-4301961C2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CEA5D-0F2A-884D-A5AB-61EC16BD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522D7-D3B4-EE4E-AE66-4DC26560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12C9-3793-8748-9EDB-9B6A806E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4B3CA-F4B7-234C-98C9-DA3C538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6C4AB-A51E-2247-9B54-7E62477D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B5F7-C7DB-D44D-A169-FE92E4D3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28C7-4225-E54C-8102-7B5BA9DED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426D-381E-2441-9067-878D8FA5C44A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3743-9E31-3E43-A5F7-6ECD762F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9734-A986-5441-ADD9-EE38261A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5D64-0293-FF4A-B05C-FCEF44AB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EA0E8A-3D96-394F-AEB9-095398CB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53" y="0"/>
            <a:ext cx="386420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30F32-D3E4-A842-9EDB-680DA68AB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84" y="0"/>
            <a:ext cx="51435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4EF0-63CF-874F-B01C-EB3BCC77654C}"/>
              </a:ext>
            </a:extLst>
          </p:cNvPr>
          <p:cNvCxnSpPr/>
          <p:nvPr/>
        </p:nvCxnSpPr>
        <p:spPr>
          <a:xfrm>
            <a:off x="881910" y="228600"/>
            <a:ext cx="13496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99FA69-5D00-5349-B2F9-460608900940}"/>
              </a:ext>
            </a:extLst>
          </p:cNvPr>
          <p:cNvGrpSpPr/>
          <p:nvPr/>
        </p:nvGrpSpPr>
        <p:grpSpPr>
          <a:xfrm>
            <a:off x="1055914" y="478971"/>
            <a:ext cx="10823570" cy="6193972"/>
            <a:chOff x="1055914" y="478971"/>
            <a:chExt cx="10823570" cy="61939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35A7FE-837E-CC43-A0C0-1D744D5FF410}"/>
                </a:ext>
              </a:extLst>
            </p:cNvPr>
            <p:cNvGrpSpPr/>
            <p:nvPr/>
          </p:nvGrpSpPr>
          <p:grpSpPr>
            <a:xfrm>
              <a:off x="1055914" y="478971"/>
              <a:ext cx="2079172" cy="772884"/>
              <a:chOff x="1055914" y="478971"/>
              <a:chExt cx="2079172" cy="772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A0C0E5-5A4B-A640-9667-B66347EE7880}"/>
                  </a:ext>
                </a:extLst>
              </p:cNvPr>
              <p:cNvCxnSpPr/>
              <p:nvPr/>
            </p:nvCxnSpPr>
            <p:spPr>
              <a:xfrm>
                <a:off x="1055914" y="478971"/>
                <a:ext cx="64225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071DAD7-E9F1-C94B-AAAF-0D8827B75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185" y="653143"/>
                <a:ext cx="137704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778D4F-65C1-5547-960B-C1C8FF89C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9314" y="838199"/>
                <a:ext cx="122469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E576E96-ADC2-2E4D-BCA7-999EA886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0200" y="1045027"/>
                <a:ext cx="15348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1F8B794-BFF9-8843-A885-F24199EBE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0200" y="1251855"/>
                <a:ext cx="15348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7F5A36-ED4F-7C44-828C-E50125E09BFC}"/>
                </a:ext>
              </a:extLst>
            </p:cNvPr>
            <p:cNvSpPr/>
            <p:nvPr/>
          </p:nvSpPr>
          <p:spPr>
            <a:xfrm>
              <a:off x="7228114" y="576943"/>
              <a:ext cx="4651370" cy="609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363A14-C1B7-AF40-970E-FA9D279D7513}"/>
              </a:ext>
            </a:extLst>
          </p:cNvPr>
          <p:cNvCxnSpPr>
            <a:cxnSpLocks/>
          </p:cNvCxnSpPr>
          <p:nvPr/>
        </p:nvCxnSpPr>
        <p:spPr>
          <a:xfrm>
            <a:off x="1055914" y="1665515"/>
            <a:ext cx="9959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C38486-393B-9142-8712-D1240B532B09}"/>
              </a:ext>
            </a:extLst>
          </p:cNvPr>
          <p:cNvCxnSpPr>
            <a:cxnSpLocks/>
          </p:cNvCxnSpPr>
          <p:nvPr/>
        </p:nvCxnSpPr>
        <p:spPr>
          <a:xfrm>
            <a:off x="1094014" y="2079173"/>
            <a:ext cx="31024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448F9E-656A-5546-82E0-EE3CC3BDDCA4}"/>
              </a:ext>
            </a:extLst>
          </p:cNvPr>
          <p:cNvCxnSpPr>
            <a:cxnSpLocks/>
          </p:cNvCxnSpPr>
          <p:nvPr/>
        </p:nvCxnSpPr>
        <p:spPr>
          <a:xfrm>
            <a:off x="1094014" y="4299859"/>
            <a:ext cx="5061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2A9AF65-AFEC-6642-9E7F-FACF73A65DAB}"/>
              </a:ext>
            </a:extLst>
          </p:cNvPr>
          <p:cNvGrpSpPr/>
          <p:nvPr/>
        </p:nvGrpSpPr>
        <p:grpSpPr>
          <a:xfrm>
            <a:off x="1055914" y="1447800"/>
            <a:ext cx="9771514" cy="3984173"/>
            <a:chOff x="1055914" y="1447800"/>
            <a:chExt cx="9771514" cy="398417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1E4013-46F1-A148-9009-FCB89165DF5D}"/>
                </a:ext>
              </a:extLst>
            </p:cNvPr>
            <p:cNvCxnSpPr/>
            <p:nvPr/>
          </p:nvCxnSpPr>
          <p:spPr>
            <a:xfrm>
              <a:off x="1055914" y="1447800"/>
              <a:ext cx="20791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BDBB3D-DD94-8646-8A60-F8A5B1416938}"/>
                </a:ext>
              </a:extLst>
            </p:cNvPr>
            <p:cNvCxnSpPr/>
            <p:nvPr/>
          </p:nvCxnSpPr>
          <p:spPr>
            <a:xfrm>
              <a:off x="9553799" y="2481944"/>
              <a:ext cx="0" cy="2830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5C8D921-BA33-4D40-931D-46765836AADB}"/>
                </a:ext>
              </a:extLst>
            </p:cNvPr>
            <p:cNvCxnSpPr/>
            <p:nvPr/>
          </p:nvCxnSpPr>
          <p:spPr>
            <a:xfrm>
              <a:off x="10185170" y="2198917"/>
              <a:ext cx="0" cy="2830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61805D1-E7E9-D54C-A3E0-05D2233602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1097" y="5170716"/>
              <a:ext cx="86637" cy="261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C547375-12BC-3749-8EEA-6DB7D3386B12}"/>
                </a:ext>
              </a:extLst>
            </p:cNvPr>
            <p:cNvCxnSpPr/>
            <p:nvPr/>
          </p:nvCxnSpPr>
          <p:spPr>
            <a:xfrm>
              <a:off x="9706199" y="2634344"/>
              <a:ext cx="0" cy="2830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B333A62-2AB3-424C-AFBA-7997CAD9E2B5}"/>
                </a:ext>
              </a:extLst>
            </p:cNvPr>
            <p:cNvCxnSpPr/>
            <p:nvPr/>
          </p:nvCxnSpPr>
          <p:spPr>
            <a:xfrm>
              <a:off x="10337570" y="2351317"/>
              <a:ext cx="0" cy="2830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66C0932-31A2-B34F-8F2E-6BADC821BB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47127" y="4582888"/>
              <a:ext cx="180301" cy="21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46D9DF7-7750-D44C-B93D-4D96CC95EE86}"/>
              </a:ext>
            </a:extLst>
          </p:cNvPr>
          <p:cNvGrpSpPr/>
          <p:nvPr/>
        </p:nvGrpSpPr>
        <p:grpSpPr>
          <a:xfrm>
            <a:off x="1055914" y="1872344"/>
            <a:ext cx="9681363" cy="1959426"/>
            <a:chOff x="1055914" y="1872344"/>
            <a:chExt cx="9681363" cy="19594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C48254-6F6C-6B48-8FC7-0C37662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1055914" y="1872344"/>
              <a:ext cx="31024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1003B01-B036-2543-BC84-55ADE20B5305}"/>
                </a:ext>
              </a:extLst>
            </p:cNvPr>
            <p:cNvCxnSpPr/>
            <p:nvPr/>
          </p:nvCxnSpPr>
          <p:spPr>
            <a:xfrm>
              <a:off x="8741229" y="3091544"/>
              <a:ext cx="174171" cy="3374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57271D6-CEFF-A64D-8F75-AE071C826C24}"/>
                </a:ext>
              </a:extLst>
            </p:cNvPr>
            <p:cNvCxnSpPr/>
            <p:nvPr/>
          </p:nvCxnSpPr>
          <p:spPr>
            <a:xfrm>
              <a:off x="9786257" y="3494314"/>
              <a:ext cx="174171" cy="3374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95B592-7CE7-A54D-A25A-7714F3EBF8CF}"/>
                </a:ext>
              </a:extLst>
            </p:cNvPr>
            <p:cNvCxnSpPr/>
            <p:nvPr/>
          </p:nvCxnSpPr>
          <p:spPr>
            <a:xfrm>
              <a:off x="10563106" y="2242460"/>
              <a:ext cx="174171" cy="3374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6DDCB9-78E2-8746-841D-575E4FE0FD2D}"/>
              </a:ext>
            </a:extLst>
          </p:cNvPr>
          <p:cNvGrpSpPr/>
          <p:nvPr/>
        </p:nvGrpSpPr>
        <p:grpSpPr>
          <a:xfrm>
            <a:off x="1094014" y="2286002"/>
            <a:ext cx="10531929" cy="4212768"/>
            <a:chOff x="1094014" y="2286002"/>
            <a:chExt cx="10531929" cy="421276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C54E54-A0F2-FA40-A068-4B04AC04560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4" y="2286002"/>
              <a:ext cx="13879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5E1E472-7056-DB4A-AEF6-759ADBF78E54}"/>
                </a:ext>
              </a:extLst>
            </p:cNvPr>
            <p:cNvCxnSpPr/>
            <p:nvPr/>
          </p:nvCxnSpPr>
          <p:spPr>
            <a:xfrm>
              <a:off x="7565571" y="6498770"/>
              <a:ext cx="40603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B38B05F-02BD-FA48-9FAB-2399D91E50E0}"/>
              </a:ext>
            </a:extLst>
          </p:cNvPr>
          <p:cNvGrpSpPr/>
          <p:nvPr/>
        </p:nvGrpSpPr>
        <p:grpSpPr>
          <a:xfrm>
            <a:off x="1094014" y="65314"/>
            <a:ext cx="10140043" cy="6662059"/>
            <a:chOff x="1094014" y="65314"/>
            <a:chExt cx="10140043" cy="666205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41480E-0B2D-9D43-BF34-ADA2E7B330DC}"/>
                </a:ext>
              </a:extLst>
            </p:cNvPr>
            <p:cNvGrpSpPr/>
            <p:nvPr/>
          </p:nvGrpSpPr>
          <p:grpSpPr>
            <a:xfrm>
              <a:off x="1094014" y="2677887"/>
              <a:ext cx="3467100" cy="1404257"/>
              <a:chOff x="1094014" y="2677887"/>
              <a:chExt cx="3467100" cy="140425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6223166-4724-A446-9D89-073F28093934}"/>
                  </a:ext>
                </a:extLst>
              </p:cNvPr>
              <p:cNvGrpSpPr/>
              <p:nvPr/>
            </p:nvGrpSpPr>
            <p:grpSpPr>
              <a:xfrm>
                <a:off x="1094014" y="2677887"/>
                <a:ext cx="3467100" cy="1240971"/>
                <a:chOff x="1094014" y="2677887"/>
                <a:chExt cx="3467100" cy="1240971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CADD684-6043-A047-A387-EA5C6C8E8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4014" y="2677887"/>
                  <a:ext cx="60415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7A3F53-8003-D845-9365-C613044DA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2873830"/>
                  <a:ext cx="2694215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DF94ECF-90D4-5F40-A5E0-45AC08C02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3091544"/>
                  <a:ext cx="31623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79A86A-1E71-FB41-8E46-8F9D474EA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3265715"/>
                  <a:ext cx="3292929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FDBE41C-7C4A-8049-B992-64396FE0C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3494315"/>
                  <a:ext cx="1866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7CEAC76-F6DC-B24E-A793-958D7E88B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3712029"/>
                  <a:ext cx="1866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4148600-F8E5-AB40-ACF0-0309CC236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185" y="3918858"/>
                  <a:ext cx="96338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CF8C06-C4CC-234D-9545-5887E9313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906" y="4082144"/>
                <a:ext cx="4789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33FA1B6-05B5-1F4B-A740-C8B112EBFB39}"/>
                </a:ext>
              </a:extLst>
            </p:cNvPr>
            <p:cNvCxnSpPr/>
            <p:nvPr/>
          </p:nvCxnSpPr>
          <p:spPr>
            <a:xfrm>
              <a:off x="8109859" y="65314"/>
              <a:ext cx="0" cy="1632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2D2910A-A7CE-AC49-8941-6599A4622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842" y="468084"/>
              <a:ext cx="2612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47055CC-CAC3-7B48-8F69-5CA2D52F2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0670" y="6585855"/>
              <a:ext cx="2612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285F9DD-352D-2249-A8EF-DA05A7F52FBC}"/>
                </a:ext>
              </a:extLst>
            </p:cNvPr>
            <p:cNvCxnSpPr/>
            <p:nvPr/>
          </p:nvCxnSpPr>
          <p:spPr>
            <a:xfrm>
              <a:off x="7097487" y="2743199"/>
              <a:ext cx="0" cy="1632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3845A44-1E71-3E42-9BA2-52A574DD280B}"/>
                </a:ext>
              </a:extLst>
            </p:cNvPr>
            <p:cNvCxnSpPr/>
            <p:nvPr/>
          </p:nvCxnSpPr>
          <p:spPr>
            <a:xfrm flipV="1">
              <a:off x="6923314" y="228599"/>
              <a:ext cx="0" cy="2721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D3E7F0-326D-C040-AB5A-2863C6AC6E40}"/>
                </a:ext>
              </a:extLst>
            </p:cNvPr>
            <p:cNvCxnSpPr/>
            <p:nvPr/>
          </p:nvCxnSpPr>
          <p:spPr>
            <a:xfrm>
              <a:off x="10951925" y="6727373"/>
              <a:ext cx="2821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394E367-AADD-8840-B306-E7F3852E20B2}"/>
              </a:ext>
            </a:extLst>
          </p:cNvPr>
          <p:cNvGrpSpPr/>
          <p:nvPr/>
        </p:nvGrpSpPr>
        <p:grpSpPr>
          <a:xfrm>
            <a:off x="1695449" y="838199"/>
            <a:ext cx="10017580" cy="4898576"/>
            <a:chOff x="1695449" y="838199"/>
            <a:chExt cx="10017580" cy="48985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1AF06FF-4C82-B343-91B4-169A03C4390A}"/>
                </a:ext>
              </a:extLst>
            </p:cNvPr>
            <p:cNvGrpSpPr/>
            <p:nvPr/>
          </p:nvGrpSpPr>
          <p:grpSpPr>
            <a:xfrm>
              <a:off x="1695449" y="4299859"/>
              <a:ext cx="2800351" cy="1436916"/>
              <a:chOff x="1695449" y="4299859"/>
              <a:chExt cx="2800351" cy="1436916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4040BD-1927-B64C-94B1-26DBFD409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4299859"/>
                <a:ext cx="21472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8B8624E-E9C3-3549-B7FC-096886D62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4495802"/>
                <a:ext cx="2735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0DD7A26-E699-C84F-9426-11B3E8306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4691745"/>
                <a:ext cx="280035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1A8C08F-7057-A04B-A868-C57E99271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4909459"/>
                <a:ext cx="17770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FF44BC8-F92A-7742-8FE9-0A10975C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5105402"/>
                <a:ext cx="94977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AEFDA9C-9585-AB4C-B70E-ADDCDCD27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5301345"/>
                <a:ext cx="17770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E98D6AC-663C-9742-804B-850B620DD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5540831"/>
                <a:ext cx="177709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2052BA8-27FE-1E4D-83EB-1F9A3CDCF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49" y="5736775"/>
                <a:ext cx="40005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88E8AC6-4C80-594F-B9D6-AC98FB6B03EC}"/>
                </a:ext>
              </a:extLst>
            </p:cNvPr>
            <p:cNvSpPr/>
            <p:nvPr/>
          </p:nvSpPr>
          <p:spPr>
            <a:xfrm>
              <a:off x="7565571" y="838199"/>
              <a:ext cx="4147458" cy="6096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5FE55A3-7AB5-7D45-8A7D-06C60A3E3D46}"/>
              </a:ext>
            </a:extLst>
          </p:cNvPr>
          <p:cNvGrpSpPr/>
          <p:nvPr/>
        </p:nvGrpSpPr>
        <p:grpSpPr>
          <a:xfrm>
            <a:off x="1605642" y="3461657"/>
            <a:ext cx="5023758" cy="3069771"/>
            <a:chOff x="1605642" y="3461657"/>
            <a:chExt cx="5023758" cy="306977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130AD41-FFD4-B24B-BF87-C85D36995BD0}"/>
                </a:ext>
              </a:extLst>
            </p:cNvPr>
            <p:cNvGrpSpPr/>
            <p:nvPr/>
          </p:nvGrpSpPr>
          <p:grpSpPr>
            <a:xfrm>
              <a:off x="1605642" y="5932714"/>
              <a:ext cx="2824844" cy="598714"/>
              <a:chOff x="1605642" y="5932714"/>
              <a:chExt cx="2824844" cy="5987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79B554C-37BB-084D-AFDC-684F673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5642" y="5932714"/>
                <a:ext cx="282484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16EFD92-2FDA-424C-9982-B898AE24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9878" y="6117771"/>
                <a:ext cx="157026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A28E56-D98C-6943-A821-12291729D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9878" y="6346371"/>
                <a:ext cx="73206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EFBA63F-A38E-854B-9B4F-36E467B0F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9878" y="6531428"/>
                <a:ext cx="8953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932FEE7-959A-234D-8448-9A2E9A942A6A}"/>
                </a:ext>
              </a:extLst>
            </p:cNvPr>
            <p:cNvCxnSpPr/>
            <p:nvPr/>
          </p:nvCxnSpPr>
          <p:spPr>
            <a:xfrm>
              <a:off x="6204857" y="3461657"/>
              <a:ext cx="42454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643564C-A027-2A47-9861-8BCC6C4579BD}"/>
              </a:ext>
            </a:extLst>
          </p:cNvPr>
          <p:cNvGrpSpPr/>
          <p:nvPr/>
        </p:nvGrpSpPr>
        <p:grpSpPr>
          <a:xfrm>
            <a:off x="1094014" y="2481944"/>
            <a:ext cx="6754586" cy="435427"/>
            <a:chOff x="1094014" y="2481944"/>
            <a:chExt cx="6754586" cy="43542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A80CA9-1D46-EF4C-809F-DD6A836F8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14" y="2481944"/>
              <a:ext cx="31024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F617DD9-EFBB-4D48-AB09-A37CF20931B1}"/>
                </a:ext>
              </a:extLst>
            </p:cNvPr>
            <p:cNvCxnSpPr/>
            <p:nvPr/>
          </p:nvCxnSpPr>
          <p:spPr>
            <a:xfrm flipH="1">
              <a:off x="7489371" y="2917371"/>
              <a:ext cx="3592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0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Shuntai</dc:creator>
  <cp:lastModifiedBy>Zhou, Shuntai</cp:lastModifiedBy>
  <cp:revision>13</cp:revision>
  <dcterms:created xsi:type="dcterms:W3CDTF">2022-04-05T01:46:04Z</dcterms:created>
  <dcterms:modified xsi:type="dcterms:W3CDTF">2022-04-05T02:21:06Z</dcterms:modified>
</cp:coreProperties>
</file>