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e6e9a9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e6e9a9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e6e9a98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e6e9a98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3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32250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Moez Vellani </a:t>
            </a:r>
            <a:endParaRPr sz="240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Goal?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699" y="1138325"/>
            <a:ext cx="4302950" cy="28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model that could recommend movies based on the users criteria.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various filtering options to find a specific movie.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an interface for the user to input values and </a:t>
            </a:r>
            <a:r>
              <a:rPr lang="en"/>
              <a:t>receive</a:t>
            </a:r>
            <a:r>
              <a:rPr lang="en"/>
              <a:t> and output.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300" y="3703725"/>
            <a:ext cx="2457375" cy="12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24525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Ended up with three prototypes.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Prototype One: </a:t>
            </a:r>
            <a:r>
              <a:rPr lang="en"/>
              <a:t>recommends movies</a:t>
            </a:r>
            <a:r>
              <a:rPr lang="en"/>
              <a:t> based on the chosen genre but </a:t>
            </a:r>
            <a:r>
              <a:rPr lang="en"/>
              <a:t>returns</a:t>
            </a:r>
            <a:r>
              <a:rPr lang="en"/>
              <a:t> every movie within that genre.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Prototype Two: recommends only one movie with the highest rating based on the genre that is chosen.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Prototype Three: Based on the movie title that is entered it will then output an emotion that you can expect to feel during and after the movie. </a:t>
            </a:r>
            <a:endParaRPr/>
          </a:p>
        </p:txBody>
      </p: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45720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988" y="131850"/>
            <a:ext cx="2235925" cy="12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r>
              <a:rPr lang="en"/>
              <a:t> One: Does not output a specific movie.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r>
              <a:rPr lang="en"/>
              <a:t> Two: Once you have gone through every genre, the model becomes useless.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Prototype</a:t>
            </a:r>
            <a:r>
              <a:rPr lang="en"/>
              <a:t> Three: The emotional classifier is not accurate sometimes.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249" y="3702325"/>
            <a:ext cx="2063500" cy="12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/>
              <a:t>Demonstration</a:t>
            </a:r>
            <a:endParaRPr sz="99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Changes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265500" y="2779482"/>
            <a:ext cx="4045200" cy="22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</a:t>
            </a:r>
            <a:r>
              <a:rPr lang="en" sz="1400"/>
              <a:t>additional</a:t>
            </a:r>
            <a:r>
              <a:rPr lang="en" sz="1400"/>
              <a:t> filtering methods to prototype two.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Make </a:t>
            </a:r>
            <a:r>
              <a:rPr lang="en" sz="1400"/>
              <a:t>prototype</a:t>
            </a:r>
            <a:r>
              <a:rPr lang="en" sz="1400"/>
              <a:t> three more accurate.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Possibly combine </a:t>
            </a:r>
            <a:r>
              <a:rPr lang="en" sz="1400"/>
              <a:t>prototype</a:t>
            </a:r>
            <a:r>
              <a:rPr lang="en" sz="1400"/>
              <a:t> two and three.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050" y="1647825"/>
            <a:ext cx="24765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Created three versions of the movie recommender.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Each one outputs a different value and has their own </a:t>
            </a:r>
            <a:r>
              <a:rPr lang="en" sz="1400"/>
              <a:t>unique</a:t>
            </a:r>
            <a:r>
              <a:rPr lang="en" sz="1400"/>
              <a:t> con.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Current Goal is to now improve each model with future changes.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274" y="1228957"/>
            <a:ext cx="4035750" cy="26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End! 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257" y="1253507"/>
            <a:ext cx="4064000" cy="26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