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75" r:id="rId10"/>
    <p:sldId id="276" r:id="rId11"/>
    <p:sldId id="277" r:id="rId12"/>
    <p:sldId id="278" r:id="rId13"/>
    <p:sldId id="273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907e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907e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636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907e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907e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071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907e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907e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002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75f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75f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aplicación de prestamos y devoluciones de libros, revistas, etc… en institutos y colegios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aplicación de prestamos y devoluciones de libros, revistas, etc… en institutos y colegios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156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07eb9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07eb9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Menu de inicio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estudiante no podrá sacar más de 1 ejemplar del mismo libro, podría llegar a dar problemas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907eb96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907eb96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Prestamos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907e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907e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907e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907e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684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una enseñanza digitalizada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Reading Has No Prize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350350" y="219150"/>
            <a:ext cx="185104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34F105-5A12-4003-BE31-4EB2CC2E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872881"/>
            <a:ext cx="7267699" cy="39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350350" y="219150"/>
            <a:ext cx="185104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7C8512-CF42-4B63-8442-442EE1EC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0" y="875156"/>
            <a:ext cx="7517081" cy="38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350350" y="219150"/>
            <a:ext cx="185104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767459C7-9545-4A55-90C3-B286E980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754051"/>
            <a:ext cx="7908967" cy="41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1318161" y="2149434"/>
            <a:ext cx="6321813" cy="133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GRACIAS POR SU ATENCIÓN</a:t>
            </a:r>
            <a:endParaRPr sz="4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7639975" y="10788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380417" y="160334"/>
            <a:ext cx="16182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s-ES" dirty="0"/>
              <a:t>¿Quiénes somos?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s-ES" dirty="0"/>
              <a:t>¿Qué buscamos?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s-ES" dirty="0"/>
              <a:t>Diseño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s-ES" dirty="0"/>
              <a:t>Presentación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s-ES" dirty="0"/>
              <a:t>Q&amp;A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</a:t>
            </a:r>
            <a:r>
              <a:rPr lang="es-ES" dirty="0"/>
              <a:t>Quiénes somos?</a:t>
            </a:r>
            <a:endParaRPr dirty="0"/>
          </a:p>
        </p:txBody>
      </p:sp>
      <p:cxnSp>
        <p:nvCxnSpPr>
          <p:cNvPr id="77" name="Google Shape;77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575" y="1485725"/>
            <a:ext cx="3026825" cy="30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</a:t>
            </a:r>
            <a:r>
              <a:rPr lang="es-ES" dirty="0"/>
              <a:t>Qué buscamos?</a:t>
            </a:r>
            <a:endParaRPr dirty="0"/>
          </a:p>
        </p:txBody>
      </p:sp>
      <p:cxnSp>
        <p:nvCxnSpPr>
          <p:cNvPr id="77" name="Google Shape;77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326096F-B21E-414E-8AF2-EB66F752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08" y="1811883"/>
            <a:ext cx="2356717" cy="2356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C839FA-8754-43EF-B7BF-C9B03644E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43" y="2508822"/>
            <a:ext cx="994264" cy="916380"/>
          </a:xfrm>
          <a:prstGeom prst="rect">
            <a:avLst/>
          </a:prstGeom>
        </p:spPr>
      </p:pic>
      <p:pic>
        <p:nvPicPr>
          <p:cNvPr id="1026" name="Picture 2" descr="Student Drawing at GetDrawings | Free download">
            <a:extLst>
              <a:ext uri="{FF2B5EF4-FFF2-40B4-BE49-F238E27FC236}">
                <a16:creationId xmlns:a16="http://schemas.microsoft.com/office/drawing/2014/main" id="{CE49DB5B-B462-4670-85B9-1C9BBCA2C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8" y="1756243"/>
            <a:ext cx="2467995" cy="246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7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883231" y="219150"/>
            <a:ext cx="2172519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</a:t>
            </a:r>
            <a:r>
              <a:rPr lang="es-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23" y="894225"/>
            <a:ext cx="7398552" cy="40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871356" y="219150"/>
            <a:ext cx="218439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</a:t>
            </a:r>
            <a:r>
              <a:rPr lang="es-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25" y="914925"/>
            <a:ext cx="6950001" cy="40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835730" y="219150"/>
            <a:ext cx="222002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75" y="754050"/>
            <a:ext cx="7535851" cy="40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350350" y="219150"/>
            <a:ext cx="185104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8" y="788000"/>
            <a:ext cx="8354235" cy="40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 rot="10800000" flipH="1">
            <a:off x="9619475" y="5293205"/>
            <a:ext cx="3703200" cy="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11073950" y="1966825"/>
            <a:ext cx="12894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350350" y="219150"/>
            <a:ext cx="185104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5A54B39A-3691-46CF-847C-F2F56C7D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3" y="762277"/>
            <a:ext cx="7992094" cy="43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9917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</Words>
  <Application>Microsoft Office PowerPoint</Application>
  <PresentationFormat>Presentación en pantalla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Wingdings</vt:lpstr>
      <vt:lpstr>Arial</vt:lpstr>
      <vt:lpstr>Roboto Slab</vt:lpstr>
      <vt:lpstr>Roboto</vt:lpstr>
      <vt:lpstr>Marina</vt:lpstr>
      <vt:lpstr>Por una enseñanza digitalizada</vt:lpstr>
      <vt:lpstr>Presentación de PowerPoint</vt:lpstr>
      <vt:lpstr>¿Quiénes somos?</vt:lpstr>
      <vt:lpstr>¿Qué buscamos?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una enseñanza digitalizada</dc:title>
  <cp:lastModifiedBy>EK91QE16</cp:lastModifiedBy>
  <cp:revision>3</cp:revision>
  <dcterms:modified xsi:type="dcterms:W3CDTF">2020-05-19T17:04:12Z</dcterms:modified>
</cp:coreProperties>
</file>