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IBM Plex Sans"/>
      <p:regular r:id="rId12"/>
      <p:bold r:id="rId13"/>
      <p:italic r:id="rId14"/>
      <p:boldItalic r:id="rId15"/>
    </p:embeddedFont>
    <p:embeddedFont>
      <p:font typeface="Lexend SemiBold"/>
      <p:regular r:id="rId16"/>
      <p:bold r:id="rId17"/>
    </p:embeddedFont>
    <p:embeddedFont>
      <p:font typeface="Montserrat Medium"/>
      <p:regular r:id="rId18"/>
      <p:bold r:id="rId19"/>
      <p:italic r:id="rId20"/>
      <p:boldItalic r:id="rId21"/>
    </p:embeddedFont>
    <p:embeddedFont>
      <p:font typeface="IBM Plex Sans Medium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Medium-italic.fntdata"/><Relationship Id="rId22" Type="http://schemas.openxmlformats.org/officeDocument/2006/relationships/font" Target="fonts/IBMPlexSansMedium-regular.fntdata"/><Relationship Id="rId21" Type="http://schemas.openxmlformats.org/officeDocument/2006/relationships/font" Target="fonts/MontserratMedium-boldItalic.fntdata"/><Relationship Id="rId24" Type="http://schemas.openxmlformats.org/officeDocument/2006/relationships/font" Target="fonts/IBMPlexSansMedium-italic.fntdata"/><Relationship Id="rId23" Type="http://schemas.openxmlformats.org/officeDocument/2006/relationships/font" Target="fonts/IBMPlexSans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IBMPlexSans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IBMPlexSans-bold.fntdata"/><Relationship Id="rId12" Type="http://schemas.openxmlformats.org/officeDocument/2006/relationships/font" Target="fonts/IBMPlexSans-regular.fntdata"/><Relationship Id="rId15" Type="http://schemas.openxmlformats.org/officeDocument/2006/relationships/font" Target="fonts/IBMPlexSans-boldItalic.fntdata"/><Relationship Id="rId14" Type="http://schemas.openxmlformats.org/officeDocument/2006/relationships/font" Target="fonts/IBMPlexSans-italic.fntdata"/><Relationship Id="rId17" Type="http://schemas.openxmlformats.org/officeDocument/2006/relationships/font" Target="fonts/LexendSemiBold-bold.fntdata"/><Relationship Id="rId16" Type="http://schemas.openxmlformats.org/officeDocument/2006/relationships/font" Target="fonts/LexendSemiBold-regular.fntdata"/><Relationship Id="rId19" Type="http://schemas.openxmlformats.org/officeDocument/2006/relationships/font" Target="fonts/MontserratMedium-bold.fntdata"/><Relationship Id="rId18" Type="http://schemas.openxmlformats.org/officeDocument/2006/relationships/font" Target="fonts/Montserrat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4651f3d92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4651f3d92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4651f3d92_1_9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4651f3d92_1_9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4651f3d92_1_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4651f3d92_1_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4651f3d92_1_9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4651f3d92_1_9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4651f3d92_1_9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54651f3d92_1_9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example.org/" TargetMode="External"/><Relationship Id="rId4" Type="http://schemas.openxmlformats.org/officeDocument/2006/relationships/hyperlink" Target="http://example.org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 flipH="1">
            <a:off x="713850" y="1179900"/>
            <a:ext cx="7960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A6AAA9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&lt;TITLE&gt;</a:t>
            </a:r>
            <a:endParaRPr sz="3000">
              <a:solidFill>
                <a:srgbClr val="A6AAA9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cxnSp>
        <p:nvCxnSpPr>
          <p:cNvPr id="55" name="Google Shape;55;p13"/>
          <p:cNvCxnSpPr/>
          <p:nvPr/>
        </p:nvCxnSpPr>
        <p:spPr>
          <a:xfrm flipH="1">
            <a:off x="789150" y="1831725"/>
            <a:ext cx="7885200" cy="24300"/>
          </a:xfrm>
          <a:prstGeom prst="straightConnector1">
            <a:avLst/>
          </a:prstGeom>
          <a:noFill/>
          <a:ln cap="flat" cmpd="sng" w="38100">
            <a:solidFill>
              <a:srgbClr val="A6AAA9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56" name="Google Shape;56;p13"/>
          <p:cNvSpPr txBox="1"/>
          <p:nvPr/>
        </p:nvSpPr>
        <p:spPr>
          <a:xfrm>
            <a:off x="873425" y="2680925"/>
            <a:ext cx="1564800" cy="21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4A5DA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&lt;Autor1&gt;</a:t>
            </a:r>
            <a:endParaRPr>
              <a:solidFill>
                <a:srgbClr val="34A5DA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4A5DA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&lt;Autor2&gt;</a:t>
            </a:r>
            <a:endParaRPr>
              <a:solidFill>
                <a:srgbClr val="34A5DA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4A5DA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&lt;Autor3&gt;</a:t>
            </a:r>
            <a:endParaRPr>
              <a:solidFill>
                <a:srgbClr val="34A5DA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4A5DA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&lt;Autor4&gt;</a:t>
            </a:r>
            <a:endParaRPr>
              <a:solidFill>
                <a:srgbClr val="34A5DA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4A5DA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…</a:t>
            </a:r>
            <a:endParaRPr>
              <a:solidFill>
                <a:srgbClr val="34A5DA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60650" y="0"/>
            <a:ext cx="7960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A6AAA9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INDEX</a:t>
            </a:r>
            <a:endParaRPr sz="2000">
              <a:solidFill>
                <a:srgbClr val="A6AAA9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cxnSp>
        <p:nvCxnSpPr>
          <p:cNvPr id="62" name="Google Shape;62;p14"/>
          <p:cNvCxnSpPr/>
          <p:nvPr/>
        </p:nvCxnSpPr>
        <p:spPr>
          <a:xfrm flipH="1" rot="10800000">
            <a:off x="508200" y="509750"/>
            <a:ext cx="8127600" cy="24000"/>
          </a:xfrm>
          <a:prstGeom prst="straightConnector1">
            <a:avLst/>
          </a:prstGeom>
          <a:noFill/>
          <a:ln cap="flat" cmpd="sng" w="38100">
            <a:solidFill>
              <a:srgbClr val="A6AA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4"/>
          <p:cNvSpPr txBox="1"/>
          <p:nvPr/>
        </p:nvSpPr>
        <p:spPr>
          <a:xfrm>
            <a:off x="759950" y="735450"/>
            <a:ext cx="7464900" cy="39837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A5DA"/>
              </a:buClr>
              <a:buSzPts val="1900"/>
              <a:buFont typeface="IBM Plex Sans Medium"/>
              <a:buChar char="⮞"/>
            </a:pPr>
            <a:r>
              <a:rPr lang="en-GB" sz="1900">
                <a:solidFill>
                  <a:srgbClr val="A6AAA9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Tema 1</a:t>
            </a:r>
            <a:endParaRPr sz="1900">
              <a:solidFill>
                <a:srgbClr val="A6AAA9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A5DA"/>
              </a:buClr>
              <a:buSzPts val="1900"/>
              <a:buFont typeface="IBM Plex Sans Medium"/>
              <a:buChar char="⮞"/>
            </a:pPr>
            <a:r>
              <a:rPr lang="en-GB" sz="1900">
                <a:solidFill>
                  <a:srgbClr val="A6AAA9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Tema 2</a:t>
            </a:r>
            <a:endParaRPr sz="1900">
              <a:solidFill>
                <a:srgbClr val="A6AAA9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A5DA"/>
              </a:buClr>
              <a:buSzPts val="1900"/>
              <a:buFont typeface="IBM Plex Sans Medium"/>
              <a:buChar char="⮞"/>
            </a:pPr>
            <a:r>
              <a:rPr lang="en-GB" sz="1900">
                <a:solidFill>
                  <a:srgbClr val="A6AAA9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Tema 3</a:t>
            </a:r>
            <a:endParaRPr sz="1900">
              <a:solidFill>
                <a:srgbClr val="A6AAA9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60650" y="0"/>
            <a:ext cx="7960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A6AAA9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Tema 1</a:t>
            </a:r>
            <a:endParaRPr sz="2000">
              <a:solidFill>
                <a:srgbClr val="A6AAA9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cxnSp>
        <p:nvCxnSpPr>
          <p:cNvPr id="69" name="Google Shape;69;p15"/>
          <p:cNvCxnSpPr/>
          <p:nvPr/>
        </p:nvCxnSpPr>
        <p:spPr>
          <a:xfrm flipH="1" rot="10800000">
            <a:off x="508200" y="509750"/>
            <a:ext cx="8127600" cy="24000"/>
          </a:xfrm>
          <a:prstGeom prst="straightConnector1">
            <a:avLst/>
          </a:prstGeom>
          <a:noFill/>
          <a:ln cap="flat" cmpd="sng" w="38100">
            <a:solidFill>
              <a:srgbClr val="A6AA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5"/>
          <p:cNvSpPr txBox="1"/>
          <p:nvPr/>
        </p:nvSpPr>
        <p:spPr>
          <a:xfrm>
            <a:off x="759950" y="735450"/>
            <a:ext cx="7464900" cy="39837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900">
                <a:solidFill>
                  <a:srgbClr val="8ABE5E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‘‘Citas en verde y con comillas. En itálica’’</a:t>
            </a:r>
            <a:endParaRPr i="1" sz="1900">
              <a:solidFill>
                <a:srgbClr val="8ABE5E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E8CB56"/>
                </a:solidFill>
                <a:latin typeface="IBM Plex Sans"/>
                <a:ea typeface="IBM Plex Sans"/>
                <a:cs typeface="IBM Plex Sans"/>
                <a:sym typeface="IBM Plex Sans"/>
              </a:rPr>
              <a:t>Nivel 2 de importancia</a:t>
            </a:r>
            <a:endParaRPr b="1" sz="1900">
              <a:solidFill>
                <a:srgbClr val="E4282E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E4282E"/>
                </a:solidFill>
                <a:latin typeface="IBM Plex Sans"/>
                <a:ea typeface="IBM Plex Sans"/>
                <a:cs typeface="IBM Plex Sans"/>
                <a:sym typeface="IBM Plex Sans"/>
              </a:rPr>
              <a:t>Nivel 1 de importancia</a:t>
            </a:r>
            <a:endParaRPr b="1" sz="1900">
              <a:solidFill>
                <a:srgbClr val="E4282E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34A5DA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Puntos</a:t>
            </a:r>
            <a:endParaRPr sz="1900">
              <a:solidFill>
                <a:srgbClr val="34A5DA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A6AAA9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Texto generico</a:t>
            </a:r>
            <a:endParaRPr sz="1900">
              <a:solidFill>
                <a:srgbClr val="A6AAA9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900">
              <a:solidFill>
                <a:srgbClr val="A6AAA9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60650" y="0"/>
            <a:ext cx="7960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A6AAA9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Tema 2</a:t>
            </a:r>
            <a:endParaRPr sz="2000">
              <a:solidFill>
                <a:srgbClr val="A6AAA9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cxnSp>
        <p:nvCxnSpPr>
          <p:cNvPr id="76" name="Google Shape;76;p16"/>
          <p:cNvCxnSpPr/>
          <p:nvPr/>
        </p:nvCxnSpPr>
        <p:spPr>
          <a:xfrm flipH="1" rot="10800000">
            <a:off x="508200" y="509750"/>
            <a:ext cx="8127600" cy="24000"/>
          </a:xfrm>
          <a:prstGeom prst="straightConnector1">
            <a:avLst/>
          </a:prstGeom>
          <a:noFill/>
          <a:ln cap="flat" cmpd="sng" w="38100">
            <a:solidFill>
              <a:srgbClr val="A6AA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6"/>
          <p:cNvSpPr txBox="1"/>
          <p:nvPr/>
        </p:nvSpPr>
        <p:spPr>
          <a:xfrm>
            <a:off x="759950" y="735450"/>
            <a:ext cx="7464900" cy="39837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900">
                <a:solidFill>
                  <a:srgbClr val="8ABE5E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‘‘Citas en verde y con comillas. En itálica’’</a:t>
            </a:r>
            <a:endParaRPr i="1" sz="1900">
              <a:solidFill>
                <a:srgbClr val="8ABE5E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E8CB56"/>
                </a:solidFill>
                <a:latin typeface="IBM Plex Sans"/>
                <a:ea typeface="IBM Plex Sans"/>
                <a:cs typeface="IBM Plex Sans"/>
                <a:sym typeface="IBM Plex Sans"/>
              </a:rPr>
              <a:t>Nivel 2 de importancia</a:t>
            </a:r>
            <a:endParaRPr b="1" sz="1900">
              <a:solidFill>
                <a:srgbClr val="E4282E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E4282E"/>
                </a:solidFill>
                <a:latin typeface="IBM Plex Sans"/>
                <a:ea typeface="IBM Plex Sans"/>
                <a:cs typeface="IBM Plex Sans"/>
                <a:sym typeface="IBM Plex Sans"/>
              </a:rPr>
              <a:t>Nivel 1 de importancia</a:t>
            </a:r>
            <a:endParaRPr b="1" sz="1900">
              <a:solidFill>
                <a:srgbClr val="E4282E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34A5DA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Puntos</a:t>
            </a:r>
            <a:endParaRPr sz="1900">
              <a:solidFill>
                <a:srgbClr val="34A5DA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A6AAA9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Texto generico</a:t>
            </a:r>
            <a:endParaRPr sz="1900">
              <a:solidFill>
                <a:srgbClr val="A6AAA9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900">
              <a:solidFill>
                <a:srgbClr val="A6AAA9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60650" y="0"/>
            <a:ext cx="7960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A6AAA9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References</a:t>
            </a:r>
            <a:endParaRPr sz="2000">
              <a:solidFill>
                <a:srgbClr val="A6AAA9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cxnSp>
        <p:nvCxnSpPr>
          <p:cNvPr id="83" name="Google Shape;83;p17"/>
          <p:cNvCxnSpPr/>
          <p:nvPr/>
        </p:nvCxnSpPr>
        <p:spPr>
          <a:xfrm flipH="1" rot="10800000">
            <a:off x="508200" y="509750"/>
            <a:ext cx="8127600" cy="24000"/>
          </a:xfrm>
          <a:prstGeom prst="straightConnector1">
            <a:avLst/>
          </a:prstGeom>
          <a:noFill/>
          <a:ln cap="flat" cmpd="sng" w="38100">
            <a:solidFill>
              <a:srgbClr val="A6AA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7"/>
          <p:cNvSpPr txBox="1"/>
          <p:nvPr/>
        </p:nvSpPr>
        <p:spPr>
          <a:xfrm>
            <a:off x="759950" y="735450"/>
            <a:ext cx="7464900" cy="39837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A5DA"/>
              </a:buClr>
              <a:buSzPts val="1500"/>
              <a:buFont typeface="IBM Plex Sans Medium"/>
              <a:buAutoNum type="arabicPeriod"/>
            </a:pPr>
            <a:r>
              <a:rPr lang="en-GB" sz="1500">
                <a:solidFill>
                  <a:srgbClr val="A6AAA9"/>
                </a:solidFill>
                <a:uFill>
                  <a:noFill/>
                </a:uFill>
                <a:latin typeface="IBM Plex Sans Medium"/>
                <a:ea typeface="IBM Plex Sans Medium"/>
                <a:cs typeface="IBM Plex Sans Medium"/>
                <a:sym typeface="IBM Plex Sans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Nombre Referencia 1</a:t>
            </a:r>
            <a:endParaRPr sz="1500">
              <a:solidFill>
                <a:srgbClr val="A6AAA9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A5DA"/>
              </a:buClr>
              <a:buSzPts val="1500"/>
              <a:buFont typeface="IBM Plex Sans Medium"/>
              <a:buAutoNum type="arabicPeriod"/>
            </a:pPr>
            <a:r>
              <a:rPr lang="en-GB" sz="1500">
                <a:solidFill>
                  <a:srgbClr val="A6AAA9"/>
                </a:solidFill>
                <a:uFill>
                  <a:noFill/>
                </a:uFill>
                <a:latin typeface="IBM Plex Sans Medium"/>
                <a:ea typeface="IBM Plex Sans Medium"/>
                <a:cs typeface="IBM Plex Sans Medium"/>
                <a:sym typeface="IBM Plex Sans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Nombre Referencia </a:t>
            </a:r>
            <a:r>
              <a:rPr lang="en-GB" sz="1500">
                <a:solidFill>
                  <a:srgbClr val="A6AAA9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2</a:t>
            </a:r>
            <a:endParaRPr sz="2400">
              <a:solidFill>
                <a:srgbClr val="A6AAA9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839550" y="1887625"/>
            <a:ext cx="7464900" cy="39837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34A5DA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Que te Follen, Adios</a:t>
            </a:r>
            <a:endParaRPr sz="1900">
              <a:solidFill>
                <a:srgbClr val="34A5DA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34A5DA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:)</a:t>
            </a:r>
            <a:endParaRPr sz="1900">
              <a:solidFill>
                <a:srgbClr val="34A5DA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